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2" r:id="rId2"/>
  </p:sldMasterIdLst>
  <p:notesMasterIdLst>
    <p:notesMasterId r:id="rId9"/>
  </p:notesMasterIdLst>
  <p:handoutMasterIdLst>
    <p:handoutMasterId r:id="rId10"/>
  </p:handoutMasterIdLst>
  <p:sldIdLst>
    <p:sldId id="278" r:id="rId3"/>
    <p:sldId id="279" r:id="rId4"/>
    <p:sldId id="280" r:id="rId5"/>
    <p:sldId id="281" r:id="rId6"/>
    <p:sldId id="282" r:id="rId7"/>
    <p:sldId id="283" r:id="rId8"/>
  </p:sldIdLst>
  <p:sldSz cx="12801600" cy="9601200" type="A3"/>
  <p:notesSz cx="14301788" cy="9926638"/>
  <p:defaultTextStyle>
    <a:defPPr>
      <a:defRPr lang="en-IN"/>
    </a:defPPr>
    <a:lvl1pPr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16591"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33181"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49772"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66361"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582952" algn="l" defTabSz="233181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699544" algn="l" defTabSz="233181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816133" algn="l" defTabSz="233181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932723" algn="l" defTabSz="233181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45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Johnson (IWNM)" initials="" lastIdx="4" clrIdx="0"/>
  <p:cmAuthor id="1" name="v-debuye" initials="" lastIdx="8" clrIdx="1"/>
  <p:cmAuthor id="2" name="a-bumont" initials="" lastIdx="1" clrIdx="2"/>
  <p:cmAuthor id="3" name="Windows User" initials="WU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A5DC"/>
    <a:srgbClr val="FFFFFF"/>
    <a:srgbClr val="FF33CC"/>
    <a:srgbClr val="333333"/>
    <a:srgbClr val="FFFFCC"/>
    <a:srgbClr val="004442"/>
    <a:srgbClr val="00808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6307" autoAdjust="0"/>
  </p:normalViewPr>
  <p:slideViewPr>
    <p:cSldViewPr>
      <p:cViewPr varScale="1">
        <p:scale>
          <a:sx n="53" d="100"/>
          <a:sy n="53" d="100"/>
        </p:scale>
        <p:origin x="1248" y="6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76"/>
    </p:cViewPr>
  </p:sorterViewPr>
  <p:notesViewPr>
    <p:cSldViewPr>
      <p:cViewPr varScale="1">
        <p:scale>
          <a:sx n="68" d="100"/>
          <a:sy n="68" d="100"/>
        </p:scale>
        <p:origin x="-1950" y="-90"/>
      </p:cViewPr>
      <p:guideLst>
        <p:guide orient="horz" pos="3127"/>
        <p:guide pos="45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7B466-D63F-466C-AB10-806AD3DE19C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2C6E02-5754-48A5-B4F0-A2AEED964EFB}">
      <dgm:prSet phldrT="[Text]" custT="1"/>
      <dgm:spPr/>
      <dgm:t>
        <a:bodyPr/>
        <a:lstStyle/>
        <a:p>
          <a:r>
            <a:rPr lang="en-US" sz="2400" b="1" dirty="0" smtClean="0"/>
            <a:t>User Interface</a:t>
          </a:r>
          <a:endParaRPr lang="en-US" sz="2400" b="1" dirty="0"/>
        </a:p>
      </dgm:t>
    </dgm:pt>
    <dgm:pt modelId="{3BAAF4F6-0E42-4C18-8579-5CA50A4A0615}" type="parTrans" cxnId="{6FC01363-5AC1-4890-89B0-2135F63F5B67}">
      <dgm:prSet/>
      <dgm:spPr/>
      <dgm:t>
        <a:bodyPr/>
        <a:lstStyle/>
        <a:p>
          <a:endParaRPr lang="en-US"/>
        </a:p>
      </dgm:t>
    </dgm:pt>
    <dgm:pt modelId="{E26E55C4-73BE-4B9D-AF6A-945FD7C6BE37}" type="sibTrans" cxnId="{6FC01363-5AC1-4890-89B0-2135F63F5B67}">
      <dgm:prSet/>
      <dgm:spPr/>
      <dgm:t>
        <a:bodyPr/>
        <a:lstStyle/>
        <a:p>
          <a:endParaRPr lang="en-US"/>
        </a:p>
      </dgm:t>
    </dgm:pt>
    <dgm:pt modelId="{E33CBAD2-6385-4266-AA98-D0CAAAE6D5F7}">
      <dgm:prSet phldrT="[Text]" custT="1"/>
      <dgm:spPr/>
      <dgm:t>
        <a:bodyPr/>
        <a:lstStyle/>
        <a:p>
          <a:r>
            <a:rPr lang="en-US" sz="2400" dirty="0" smtClean="0"/>
            <a:t>Selection of note</a:t>
          </a:r>
          <a:endParaRPr lang="en-US" sz="2400" dirty="0"/>
        </a:p>
      </dgm:t>
    </dgm:pt>
    <dgm:pt modelId="{10F44722-00D3-4003-BBB3-A5D90EC8CCE5}" type="parTrans" cxnId="{495D30C1-CF18-437A-A56A-9B14BAF9FDD8}">
      <dgm:prSet/>
      <dgm:spPr/>
      <dgm:t>
        <a:bodyPr/>
        <a:lstStyle/>
        <a:p>
          <a:endParaRPr lang="en-US"/>
        </a:p>
      </dgm:t>
    </dgm:pt>
    <dgm:pt modelId="{3A1B08D1-385E-4009-BB52-F57AB2951F09}" type="sibTrans" cxnId="{495D30C1-CF18-437A-A56A-9B14BAF9FDD8}">
      <dgm:prSet/>
      <dgm:spPr/>
      <dgm:t>
        <a:bodyPr/>
        <a:lstStyle/>
        <a:p>
          <a:endParaRPr lang="en-US"/>
        </a:p>
      </dgm:t>
    </dgm:pt>
    <dgm:pt modelId="{30033543-A671-494A-B941-D99236B52BD0}">
      <dgm:prSet phldrT="[Text]" custT="1"/>
      <dgm:spPr/>
      <dgm:t>
        <a:bodyPr/>
        <a:lstStyle/>
        <a:p>
          <a:r>
            <a:rPr lang="en-US" sz="2400" dirty="0" smtClean="0"/>
            <a:t>Selection of ‘</a:t>
          </a:r>
          <a:r>
            <a:rPr lang="en-US" sz="2400" dirty="0" err="1" smtClean="0"/>
            <a:t>Saptak</a:t>
          </a:r>
          <a:r>
            <a:rPr lang="en-US" sz="2400" dirty="0" smtClean="0"/>
            <a:t>’</a:t>
          </a:r>
          <a:endParaRPr lang="en-US" sz="2400" dirty="0"/>
        </a:p>
      </dgm:t>
    </dgm:pt>
    <dgm:pt modelId="{7E89996C-4F5C-49A4-ACDA-2A315ED06EC7}" type="parTrans" cxnId="{4B645AD3-E928-4D1C-BB65-82DDBB9F897C}">
      <dgm:prSet/>
      <dgm:spPr/>
      <dgm:t>
        <a:bodyPr/>
        <a:lstStyle/>
        <a:p>
          <a:endParaRPr lang="en-US"/>
        </a:p>
      </dgm:t>
    </dgm:pt>
    <dgm:pt modelId="{2BA48286-8FAB-41B7-8293-ADA894E0720C}" type="sibTrans" cxnId="{4B645AD3-E928-4D1C-BB65-82DDBB9F897C}">
      <dgm:prSet/>
      <dgm:spPr/>
      <dgm:t>
        <a:bodyPr/>
        <a:lstStyle/>
        <a:p>
          <a:endParaRPr lang="en-US"/>
        </a:p>
      </dgm:t>
    </dgm:pt>
    <dgm:pt modelId="{7FE8B351-3939-4B6A-BCFD-D19789C48EA4}">
      <dgm:prSet phldrT="[Text]" custT="1"/>
      <dgm:spPr/>
      <dgm:t>
        <a:bodyPr/>
        <a:lstStyle/>
        <a:p>
          <a:r>
            <a:rPr lang="en-US" sz="2400" b="1" dirty="0" smtClean="0"/>
            <a:t>Processing</a:t>
          </a:r>
          <a:endParaRPr lang="en-US" sz="2400" b="1" dirty="0"/>
        </a:p>
      </dgm:t>
    </dgm:pt>
    <dgm:pt modelId="{83F909F0-2C8D-489E-928D-A9C8E828A75D}" type="parTrans" cxnId="{5250B5B5-ECDA-40CF-93E3-3AAF7F50FCC2}">
      <dgm:prSet/>
      <dgm:spPr/>
      <dgm:t>
        <a:bodyPr/>
        <a:lstStyle/>
        <a:p>
          <a:endParaRPr lang="en-US"/>
        </a:p>
      </dgm:t>
    </dgm:pt>
    <dgm:pt modelId="{CD7B3E80-C788-4E04-A930-A6EF73A9FB5E}" type="sibTrans" cxnId="{5250B5B5-ECDA-40CF-93E3-3AAF7F50FCC2}">
      <dgm:prSet/>
      <dgm:spPr/>
      <dgm:t>
        <a:bodyPr/>
        <a:lstStyle/>
        <a:p>
          <a:endParaRPr lang="en-US"/>
        </a:p>
      </dgm:t>
    </dgm:pt>
    <dgm:pt modelId="{C98AF1CF-B7CA-4912-98B1-5A1D24F2EC52}">
      <dgm:prSet phldrT="[Text]" custT="1"/>
      <dgm:spPr/>
      <dgm:t>
        <a:bodyPr/>
        <a:lstStyle/>
        <a:p>
          <a:r>
            <a:rPr lang="en-US" sz="2400" dirty="0" smtClean="0"/>
            <a:t>Generation of notes</a:t>
          </a:r>
          <a:endParaRPr lang="en-US" sz="2400" dirty="0"/>
        </a:p>
      </dgm:t>
    </dgm:pt>
    <dgm:pt modelId="{DCDAEDF2-6464-49E9-805A-E6D4BFEBDC6C}" type="parTrans" cxnId="{719BA157-4F0E-4C3F-B506-CCE98F9EE24A}">
      <dgm:prSet/>
      <dgm:spPr/>
      <dgm:t>
        <a:bodyPr/>
        <a:lstStyle/>
        <a:p>
          <a:endParaRPr lang="en-US"/>
        </a:p>
      </dgm:t>
    </dgm:pt>
    <dgm:pt modelId="{22122583-787A-4BD5-B46A-CFB569556F62}" type="sibTrans" cxnId="{719BA157-4F0E-4C3F-B506-CCE98F9EE24A}">
      <dgm:prSet/>
      <dgm:spPr/>
      <dgm:t>
        <a:bodyPr/>
        <a:lstStyle/>
        <a:p>
          <a:endParaRPr lang="en-US"/>
        </a:p>
      </dgm:t>
    </dgm:pt>
    <dgm:pt modelId="{28A09FBE-24B1-48EF-8DB1-7B3E7AA9F43A}">
      <dgm:prSet phldrT="[Text]" custT="1"/>
      <dgm:spPr/>
      <dgm:t>
        <a:bodyPr/>
        <a:lstStyle/>
        <a:p>
          <a:r>
            <a:rPr lang="en-US" sz="2400" dirty="0" smtClean="0"/>
            <a:t>Assignment of notes </a:t>
          </a:r>
          <a:endParaRPr lang="en-US" sz="2400" dirty="0"/>
        </a:p>
      </dgm:t>
    </dgm:pt>
    <dgm:pt modelId="{50D2CD89-576E-46E1-8D85-05FB2CC93E7C}" type="parTrans" cxnId="{E3A38B9C-A8EA-4361-B07E-B455AE53DFF5}">
      <dgm:prSet/>
      <dgm:spPr/>
      <dgm:t>
        <a:bodyPr/>
        <a:lstStyle/>
        <a:p>
          <a:endParaRPr lang="en-US"/>
        </a:p>
      </dgm:t>
    </dgm:pt>
    <dgm:pt modelId="{311988AA-6E4B-44D8-B3A3-5655AD145D1B}" type="sibTrans" cxnId="{E3A38B9C-A8EA-4361-B07E-B455AE53DFF5}">
      <dgm:prSet/>
      <dgm:spPr/>
      <dgm:t>
        <a:bodyPr/>
        <a:lstStyle/>
        <a:p>
          <a:endParaRPr lang="en-US"/>
        </a:p>
      </dgm:t>
    </dgm:pt>
    <dgm:pt modelId="{E4F59137-00A8-4AC9-886E-E4C006963CED}">
      <dgm:prSet phldrT="[Text]" custT="1"/>
      <dgm:spPr/>
      <dgm:t>
        <a:bodyPr/>
        <a:lstStyle/>
        <a:p>
          <a:r>
            <a:rPr lang="en-US" sz="2400" b="1" dirty="0" smtClean="0"/>
            <a:t>Sound Generation</a:t>
          </a:r>
          <a:endParaRPr lang="en-US" sz="2400" b="1" dirty="0"/>
        </a:p>
      </dgm:t>
    </dgm:pt>
    <dgm:pt modelId="{A634C142-426F-45ED-8929-951F5F649FAF}" type="parTrans" cxnId="{E8ACB99F-B3F1-40FB-A675-D0A88359F6C0}">
      <dgm:prSet/>
      <dgm:spPr/>
      <dgm:t>
        <a:bodyPr/>
        <a:lstStyle/>
        <a:p>
          <a:endParaRPr lang="en-US"/>
        </a:p>
      </dgm:t>
    </dgm:pt>
    <dgm:pt modelId="{84191986-B4B2-401F-9E4D-C63EF61C2E4F}" type="sibTrans" cxnId="{E8ACB99F-B3F1-40FB-A675-D0A88359F6C0}">
      <dgm:prSet/>
      <dgm:spPr/>
      <dgm:t>
        <a:bodyPr/>
        <a:lstStyle/>
        <a:p>
          <a:endParaRPr lang="en-US"/>
        </a:p>
      </dgm:t>
    </dgm:pt>
    <dgm:pt modelId="{AD5424D1-DE07-48C0-8D13-4E46D7721B3D}">
      <dgm:prSet phldrT="[Text]" custT="1"/>
      <dgm:spPr/>
      <dgm:t>
        <a:bodyPr/>
        <a:lstStyle/>
        <a:p>
          <a:r>
            <a:rPr lang="en-US" sz="2400" dirty="0" smtClean="0"/>
            <a:t>Generated notes will be played on by pressing respective key.</a:t>
          </a:r>
          <a:endParaRPr lang="en-US" sz="2400" dirty="0"/>
        </a:p>
      </dgm:t>
    </dgm:pt>
    <dgm:pt modelId="{25355F63-F100-40F9-BEF0-DAAD08211526}" type="parTrans" cxnId="{8747983C-9D0E-4FAE-A8A4-A49D689F50B9}">
      <dgm:prSet/>
      <dgm:spPr/>
      <dgm:t>
        <a:bodyPr/>
        <a:lstStyle/>
        <a:p>
          <a:endParaRPr lang="en-US"/>
        </a:p>
      </dgm:t>
    </dgm:pt>
    <dgm:pt modelId="{6AE032CF-39C4-451F-AF49-DE21982B200A}" type="sibTrans" cxnId="{8747983C-9D0E-4FAE-A8A4-A49D689F50B9}">
      <dgm:prSet/>
      <dgm:spPr/>
      <dgm:t>
        <a:bodyPr/>
        <a:lstStyle/>
        <a:p>
          <a:endParaRPr lang="en-US"/>
        </a:p>
      </dgm:t>
    </dgm:pt>
    <dgm:pt modelId="{7A280AB3-993B-4894-8034-07943BF3E707}">
      <dgm:prSet phldrT="[Text]" custT="1"/>
      <dgm:spPr/>
      <dgm:t>
        <a:bodyPr/>
        <a:lstStyle/>
        <a:p>
          <a:r>
            <a:rPr lang="en-US" sz="2400" dirty="0" smtClean="0"/>
            <a:t>Selection of scale</a:t>
          </a:r>
          <a:endParaRPr lang="en-US" sz="2400" dirty="0"/>
        </a:p>
      </dgm:t>
    </dgm:pt>
    <dgm:pt modelId="{7BBB4D9F-36F0-4D7B-AF52-4E266516D19C}" type="parTrans" cxnId="{4DBBF0F0-846C-4A9A-B64D-B85742B3E4DB}">
      <dgm:prSet/>
      <dgm:spPr/>
      <dgm:t>
        <a:bodyPr/>
        <a:lstStyle/>
        <a:p>
          <a:endParaRPr lang="en-US"/>
        </a:p>
      </dgm:t>
    </dgm:pt>
    <dgm:pt modelId="{6B333EAF-F952-43BC-B6E2-8AD2888F7D79}" type="sibTrans" cxnId="{4DBBF0F0-846C-4A9A-B64D-B85742B3E4DB}">
      <dgm:prSet/>
      <dgm:spPr/>
      <dgm:t>
        <a:bodyPr/>
        <a:lstStyle/>
        <a:p>
          <a:endParaRPr lang="en-US"/>
        </a:p>
      </dgm:t>
    </dgm:pt>
    <dgm:pt modelId="{FA029EB0-760E-4C2C-9B48-D5BDAEE47702}" type="pres">
      <dgm:prSet presAssocID="{02F7B466-D63F-466C-AB10-806AD3DE19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0DF418-DAD8-404C-9828-5A714EDB8369}" type="pres">
      <dgm:prSet presAssocID="{072C6E02-5754-48A5-B4F0-A2AEED964EFB}" presName="composite" presStyleCnt="0"/>
      <dgm:spPr/>
    </dgm:pt>
    <dgm:pt modelId="{A1C95B11-1C70-40A7-B993-48F599E38A3C}" type="pres">
      <dgm:prSet presAssocID="{072C6E02-5754-48A5-B4F0-A2AEED964EF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26CB-EF98-4921-A4B2-84173D9B89CA}" type="pres">
      <dgm:prSet presAssocID="{072C6E02-5754-48A5-B4F0-A2AEED964EF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C39A7-ABFD-4618-BF39-DCE564F5037D}" type="pres">
      <dgm:prSet presAssocID="{E26E55C4-73BE-4B9D-AF6A-945FD7C6BE37}" presName="sp" presStyleCnt="0"/>
      <dgm:spPr/>
    </dgm:pt>
    <dgm:pt modelId="{FF2CDDE6-A6E8-477C-8302-058E4E46687F}" type="pres">
      <dgm:prSet presAssocID="{7FE8B351-3939-4B6A-BCFD-D19789C48EA4}" presName="composite" presStyleCnt="0"/>
      <dgm:spPr/>
    </dgm:pt>
    <dgm:pt modelId="{2C5A7AB7-A877-4619-A8BA-67BF7C7B60F6}" type="pres">
      <dgm:prSet presAssocID="{7FE8B351-3939-4B6A-BCFD-D19789C48EA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D98D9-DF2D-415C-8E2C-DB44DF45B3C5}" type="pres">
      <dgm:prSet presAssocID="{7FE8B351-3939-4B6A-BCFD-D19789C48EA4}" presName="descendantText" presStyleLbl="alignAcc1" presStyleIdx="1" presStyleCnt="3" custScaleY="985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5DE57-54BE-4C17-A83B-DF54BC21C197}" type="pres">
      <dgm:prSet presAssocID="{CD7B3E80-C788-4E04-A930-A6EF73A9FB5E}" presName="sp" presStyleCnt="0"/>
      <dgm:spPr/>
    </dgm:pt>
    <dgm:pt modelId="{34A12480-FF1F-4B3A-A991-23CEC7319F02}" type="pres">
      <dgm:prSet presAssocID="{E4F59137-00A8-4AC9-886E-E4C006963CED}" presName="composite" presStyleCnt="0"/>
      <dgm:spPr/>
    </dgm:pt>
    <dgm:pt modelId="{19877B5D-DF54-43D6-B0F9-4E6465333603}" type="pres">
      <dgm:prSet presAssocID="{E4F59137-00A8-4AC9-886E-E4C006963CE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6B5E1-E46D-4407-8944-E948A91950DB}" type="pres">
      <dgm:prSet presAssocID="{E4F59137-00A8-4AC9-886E-E4C006963CE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4A196B-3101-448A-95BE-75062F9B07CC}" type="presOf" srcId="{AD5424D1-DE07-48C0-8D13-4E46D7721B3D}" destId="{ECF6B5E1-E46D-4407-8944-E948A91950DB}" srcOrd="0" destOrd="0" presId="urn:microsoft.com/office/officeart/2005/8/layout/chevron2"/>
    <dgm:cxn modelId="{10B03126-E837-42AF-872F-5AB77E3DB167}" type="presOf" srcId="{C98AF1CF-B7CA-4912-98B1-5A1D24F2EC52}" destId="{137D98D9-DF2D-415C-8E2C-DB44DF45B3C5}" srcOrd="0" destOrd="0" presId="urn:microsoft.com/office/officeart/2005/8/layout/chevron2"/>
    <dgm:cxn modelId="{4B645AD3-E928-4D1C-BB65-82DDBB9F897C}" srcId="{072C6E02-5754-48A5-B4F0-A2AEED964EFB}" destId="{30033543-A671-494A-B941-D99236B52BD0}" srcOrd="1" destOrd="0" parTransId="{7E89996C-4F5C-49A4-ACDA-2A315ED06EC7}" sibTransId="{2BA48286-8FAB-41B7-8293-ADA894E0720C}"/>
    <dgm:cxn modelId="{CBFB46CD-E77A-4F4A-A751-567BD7DD52E7}" type="presOf" srcId="{7FE8B351-3939-4B6A-BCFD-D19789C48EA4}" destId="{2C5A7AB7-A877-4619-A8BA-67BF7C7B60F6}" srcOrd="0" destOrd="0" presId="urn:microsoft.com/office/officeart/2005/8/layout/chevron2"/>
    <dgm:cxn modelId="{E3A38B9C-A8EA-4361-B07E-B455AE53DFF5}" srcId="{7FE8B351-3939-4B6A-BCFD-D19789C48EA4}" destId="{28A09FBE-24B1-48EF-8DB1-7B3E7AA9F43A}" srcOrd="1" destOrd="0" parTransId="{50D2CD89-576E-46E1-8D85-05FB2CC93E7C}" sibTransId="{311988AA-6E4B-44D8-B3A3-5655AD145D1B}"/>
    <dgm:cxn modelId="{9EEF1B1A-EBF6-4686-9223-71E30BFC7454}" type="presOf" srcId="{02F7B466-D63F-466C-AB10-806AD3DE19C1}" destId="{FA029EB0-760E-4C2C-9B48-D5BDAEE47702}" srcOrd="0" destOrd="0" presId="urn:microsoft.com/office/officeart/2005/8/layout/chevron2"/>
    <dgm:cxn modelId="{495D30C1-CF18-437A-A56A-9B14BAF9FDD8}" srcId="{072C6E02-5754-48A5-B4F0-A2AEED964EFB}" destId="{E33CBAD2-6385-4266-AA98-D0CAAAE6D5F7}" srcOrd="0" destOrd="0" parTransId="{10F44722-00D3-4003-BBB3-A5D90EC8CCE5}" sibTransId="{3A1B08D1-385E-4009-BB52-F57AB2951F09}"/>
    <dgm:cxn modelId="{4DBBF0F0-846C-4A9A-B64D-B85742B3E4DB}" srcId="{072C6E02-5754-48A5-B4F0-A2AEED964EFB}" destId="{7A280AB3-993B-4894-8034-07943BF3E707}" srcOrd="2" destOrd="0" parTransId="{7BBB4D9F-36F0-4D7B-AF52-4E266516D19C}" sibTransId="{6B333EAF-F952-43BC-B6E2-8AD2888F7D79}"/>
    <dgm:cxn modelId="{80D5F7AB-797C-4615-AB6F-547BA09678F6}" type="presOf" srcId="{E33CBAD2-6385-4266-AA98-D0CAAAE6D5F7}" destId="{F85F26CB-EF98-4921-A4B2-84173D9B89CA}" srcOrd="0" destOrd="0" presId="urn:microsoft.com/office/officeart/2005/8/layout/chevron2"/>
    <dgm:cxn modelId="{471F2F04-8F10-4418-B9B9-696A9029AAB8}" type="presOf" srcId="{7A280AB3-993B-4894-8034-07943BF3E707}" destId="{F85F26CB-EF98-4921-A4B2-84173D9B89CA}" srcOrd="0" destOrd="2" presId="urn:microsoft.com/office/officeart/2005/8/layout/chevron2"/>
    <dgm:cxn modelId="{6FC01363-5AC1-4890-89B0-2135F63F5B67}" srcId="{02F7B466-D63F-466C-AB10-806AD3DE19C1}" destId="{072C6E02-5754-48A5-B4F0-A2AEED964EFB}" srcOrd="0" destOrd="0" parTransId="{3BAAF4F6-0E42-4C18-8579-5CA50A4A0615}" sibTransId="{E26E55C4-73BE-4B9D-AF6A-945FD7C6BE37}"/>
    <dgm:cxn modelId="{FEABAD82-EA07-4206-AD8C-CF598784115A}" type="presOf" srcId="{E4F59137-00A8-4AC9-886E-E4C006963CED}" destId="{19877B5D-DF54-43D6-B0F9-4E6465333603}" srcOrd="0" destOrd="0" presId="urn:microsoft.com/office/officeart/2005/8/layout/chevron2"/>
    <dgm:cxn modelId="{6DC3964D-D76A-44C3-B28F-094AEE105D9E}" type="presOf" srcId="{30033543-A671-494A-B941-D99236B52BD0}" destId="{F85F26CB-EF98-4921-A4B2-84173D9B89CA}" srcOrd="0" destOrd="1" presId="urn:microsoft.com/office/officeart/2005/8/layout/chevron2"/>
    <dgm:cxn modelId="{A259C198-B183-435C-ADCB-C53F3E7705F0}" type="presOf" srcId="{28A09FBE-24B1-48EF-8DB1-7B3E7AA9F43A}" destId="{137D98D9-DF2D-415C-8E2C-DB44DF45B3C5}" srcOrd="0" destOrd="1" presId="urn:microsoft.com/office/officeart/2005/8/layout/chevron2"/>
    <dgm:cxn modelId="{8747983C-9D0E-4FAE-A8A4-A49D689F50B9}" srcId="{E4F59137-00A8-4AC9-886E-E4C006963CED}" destId="{AD5424D1-DE07-48C0-8D13-4E46D7721B3D}" srcOrd="0" destOrd="0" parTransId="{25355F63-F100-40F9-BEF0-DAAD08211526}" sibTransId="{6AE032CF-39C4-451F-AF49-DE21982B200A}"/>
    <dgm:cxn modelId="{9117913C-210C-4E77-A902-53BE78244507}" type="presOf" srcId="{072C6E02-5754-48A5-B4F0-A2AEED964EFB}" destId="{A1C95B11-1C70-40A7-B993-48F599E38A3C}" srcOrd="0" destOrd="0" presId="urn:microsoft.com/office/officeart/2005/8/layout/chevron2"/>
    <dgm:cxn modelId="{719BA157-4F0E-4C3F-B506-CCE98F9EE24A}" srcId="{7FE8B351-3939-4B6A-BCFD-D19789C48EA4}" destId="{C98AF1CF-B7CA-4912-98B1-5A1D24F2EC52}" srcOrd="0" destOrd="0" parTransId="{DCDAEDF2-6464-49E9-805A-E6D4BFEBDC6C}" sibTransId="{22122583-787A-4BD5-B46A-CFB569556F62}"/>
    <dgm:cxn modelId="{E8ACB99F-B3F1-40FB-A675-D0A88359F6C0}" srcId="{02F7B466-D63F-466C-AB10-806AD3DE19C1}" destId="{E4F59137-00A8-4AC9-886E-E4C006963CED}" srcOrd="2" destOrd="0" parTransId="{A634C142-426F-45ED-8929-951F5F649FAF}" sibTransId="{84191986-B4B2-401F-9E4D-C63EF61C2E4F}"/>
    <dgm:cxn modelId="{5250B5B5-ECDA-40CF-93E3-3AAF7F50FCC2}" srcId="{02F7B466-D63F-466C-AB10-806AD3DE19C1}" destId="{7FE8B351-3939-4B6A-BCFD-D19789C48EA4}" srcOrd="1" destOrd="0" parTransId="{83F909F0-2C8D-489E-928D-A9C8E828A75D}" sibTransId="{CD7B3E80-C788-4E04-A930-A6EF73A9FB5E}"/>
    <dgm:cxn modelId="{E629C011-4CD9-4857-AB46-CD416EB3CC93}" type="presParOf" srcId="{FA029EB0-760E-4C2C-9B48-D5BDAEE47702}" destId="{8C0DF418-DAD8-404C-9828-5A714EDB8369}" srcOrd="0" destOrd="0" presId="urn:microsoft.com/office/officeart/2005/8/layout/chevron2"/>
    <dgm:cxn modelId="{2D1381E0-9C50-460D-A9AE-AFBE08F81437}" type="presParOf" srcId="{8C0DF418-DAD8-404C-9828-5A714EDB8369}" destId="{A1C95B11-1C70-40A7-B993-48F599E38A3C}" srcOrd="0" destOrd="0" presId="urn:microsoft.com/office/officeart/2005/8/layout/chevron2"/>
    <dgm:cxn modelId="{3B2412A7-BAA0-47D2-A575-EF4081471052}" type="presParOf" srcId="{8C0DF418-DAD8-404C-9828-5A714EDB8369}" destId="{F85F26CB-EF98-4921-A4B2-84173D9B89CA}" srcOrd="1" destOrd="0" presId="urn:microsoft.com/office/officeart/2005/8/layout/chevron2"/>
    <dgm:cxn modelId="{80DC9F90-C823-41C5-881A-2A60C75546EF}" type="presParOf" srcId="{FA029EB0-760E-4C2C-9B48-D5BDAEE47702}" destId="{1E2C39A7-ABFD-4618-BF39-DCE564F5037D}" srcOrd="1" destOrd="0" presId="urn:microsoft.com/office/officeart/2005/8/layout/chevron2"/>
    <dgm:cxn modelId="{006772C4-FB00-4C62-8BFA-087F44028DE9}" type="presParOf" srcId="{FA029EB0-760E-4C2C-9B48-D5BDAEE47702}" destId="{FF2CDDE6-A6E8-477C-8302-058E4E46687F}" srcOrd="2" destOrd="0" presId="urn:microsoft.com/office/officeart/2005/8/layout/chevron2"/>
    <dgm:cxn modelId="{F5CC9C0F-2CC4-4D4E-9261-60A181374453}" type="presParOf" srcId="{FF2CDDE6-A6E8-477C-8302-058E4E46687F}" destId="{2C5A7AB7-A877-4619-A8BA-67BF7C7B60F6}" srcOrd="0" destOrd="0" presId="urn:microsoft.com/office/officeart/2005/8/layout/chevron2"/>
    <dgm:cxn modelId="{80ED69C8-9159-4B68-8C70-39FCE03A5C85}" type="presParOf" srcId="{FF2CDDE6-A6E8-477C-8302-058E4E46687F}" destId="{137D98D9-DF2D-415C-8E2C-DB44DF45B3C5}" srcOrd="1" destOrd="0" presId="urn:microsoft.com/office/officeart/2005/8/layout/chevron2"/>
    <dgm:cxn modelId="{6A83E6E9-464E-41AB-89A1-1BA06148B2FE}" type="presParOf" srcId="{FA029EB0-760E-4C2C-9B48-D5BDAEE47702}" destId="{1675DE57-54BE-4C17-A83B-DF54BC21C197}" srcOrd="3" destOrd="0" presId="urn:microsoft.com/office/officeart/2005/8/layout/chevron2"/>
    <dgm:cxn modelId="{01509C66-2E9E-4FCC-B08F-6C1CBA8897D8}" type="presParOf" srcId="{FA029EB0-760E-4C2C-9B48-D5BDAEE47702}" destId="{34A12480-FF1F-4B3A-A991-23CEC7319F02}" srcOrd="4" destOrd="0" presId="urn:microsoft.com/office/officeart/2005/8/layout/chevron2"/>
    <dgm:cxn modelId="{31D905D5-A997-42B7-ABC6-2607B204D1EF}" type="presParOf" srcId="{34A12480-FF1F-4B3A-A991-23CEC7319F02}" destId="{19877B5D-DF54-43D6-B0F9-4E6465333603}" srcOrd="0" destOrd="0" presId="urn:microsoft.com/office/officeart/2005/8/layout/chevron2"/>
    <dgm:cxn modelId="{7E3A0169-5054-4AA8-91F2-45D52AB76984}" type="presParOf" srcId="{34A12480-FF1F-4B3A-A991-23CEC7319F02}" destId="{ECF6B5E1-E46D-4407-8944-E948A91950D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95B11-1C70-40A7-B993-48F599E38A3C}">
      <dsp:nvSpPr>
        <dsp:cNvPr id="0" name=""/>
        <dsp:cNvSpPr/>
      </dsp:nvSpPr>
      <dsp:spPr>
        <a:xfrm rot="5400000">
          <a:off x="-334586" y="339946"/>
          <a:ext cx="2230576" cy="15614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User Interface</a:t>
          </a:r>
          <a:endParaRPr lang="en-US" sz="2400" b="1" kern="1200" dirty="0"/>
        </a:p>
      </dsp:txBody>
      <dsp:txXfrm rot="-5400000">
        <a:off x="1" y="786062"/>
        <a:ext cx="1561403" cy="669173"/>
      </dsp:txXfrm>
    </dsp:sp>
    <dsp:sp modelId="{F85F26CB-EF98-4921-A4B2-84173D9B89CA}">
      <dsp:nvSpPr>
        <dsp:cNvPr id="0" name=""/>
        <dsp:cNvSpPr/>
      </dsp:nvSpPr>
      <dsp:spPr>
        <a:xfrm rot="5400000">
          <a:off x="3141483" y="-1574719"/>
          <a:ext cx="1450637" cy="4610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Selection of note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Selection of ‘</a:t>
          </a:r>
          <a:r>
            <a:rPr lang="en-US" sz="2400" kern="1200" dirty="0" err="1" smtClean="0"/>
            <a:t>Saptak</a:t>
          </a:r>
          <a:r>
            <a:rPr lang="en-US" sz="2400" kern="1200" dirty="0" smtClean="0"/>
            <a:t>’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Selection of scale</a:t>
          </a:r>
          <a:endParaRPr lang="en-US" sz="2400" kern="1200" dirty="0"/>
        </a:p>
      </dsp:txBody>
      <dsp:txXfrm rot="-5400000">
        <a:off x="1561404" y="76174"/>
        <a:ext cx="4539982" cy="1309009"/>
      </dsp:txXfrm>
    </dsp:sp>
    <dsp:sp modelId="{2C5A7AB7-A877-4619-A8BA-67BF7C7B60F6}">
      <dsp:nvSpPr>
        <dsp:cNvPr id="0" name=""/>
        <dsp:cNvSpPr/>
      </dsp:nvSpPr>
      <dsp:spPr>
        <a:xfrm rot="5400000">
          <a:off x="-334586" y="2381598"/>
          <a:ext cx="2230576" cy="15614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Processing</a:t>
          </a:r>
          <a:endParaRPr lang="en-US" sz="2400" b="1" kern="1200" dirty="0"/>
        </a:p>
      </dsp:txBody>
      <dsp:txXfrm rot="-5400000">
        <a:off x="1" y="2827714"/>
        <a:ext cx="1561403" cy="669173"/>
      </dsp:txXfrm>
    </dsp:sp>
    <dsp:sp modelId="{137D98D9-DF2D-415C-8E2C-DB44DF45B3C5}">
      <dsp:nvSpPr>
        <dsp:cNvPr id="0" name=""/>
        <dsp:cNvSpPr/>
      </dsp:nvSpPr>
      <dsp:spPr>
        <a:xfrm rot="5400000">
          <a:off x="3152252" y="466550"/>
          <a:ext cx="1429097" cy="4610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Generation of notes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Assignment of notes </a:t>
          </a:r>
          <a:endParaRPr lang="en-US" sz="2400" kern="1200" dirty="0"/>
        </a:p>
      </dsp:txBody>
      <dsp:txXfrm rot="-5400000">
        <a:off x="1561403" y="2127163"/>
        <a:ext cx="4541033" cy="1289571"/>
      </dsp:txXfrm>
    </dsp:sp>
    <dsp:sp modelId="{19877B5D-DF54-43D6-B0F9-4E6465333603}">
      <dsp:nvSpPr>
        <dsp:cNvPr id="0" name=""/>
        <dsp:cNvSpPr/>
      </dsp:nvSpPr>
      <dsp:spPr>
        <a:xfrm rot="5400000">
          <a:off x="-334586" y="4423249"/>
          <a:ext cx="2230576" cy="15614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Sound Generation</a:t>
          </a:r>
          <a:endParaRPr lang="en-US" sz="2400" b="1" kern="1200" dirty="0"/>
        </a:p>
      </dsp:txBody>
      <dsp:txXfrm rot="-5400000">
        <a:off x="1" y="4869365"/>
        <a:ext cx="1561403" cy="669173"/>
      </dsp:txXfrm>
    </dsp:sp>
    <dsp:sp modelId="{ECF6B5E1-E46D-4407-8944-E948A91950DB}">
      <dsp:nvSpPr>
        <dsp:cNvPr id="0" name=""/>
        <dsp:cNvSpPr/>
      </dsp:nvSpPr>
      <dsp:spPr>
        <a:xfrm rot="5400000">
          <a:off x="3141864" y="2508202"/>
          <a:ext cx="1449874" cy="4610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Generated notes will be played on by pressing respective key.</a:t>
          </a:r>
          <a:endParaRPr lang="en-US" sz="2400" kern="1200" dirty="0"/>
        </a:p>
      </dsp:txBody>
      <dsp:txXfrm rot="-5400000">
        <a:off x="1561404" y="4159440"/>
        <a:ext cx="4540019" cy="1308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174990" cy="55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781" tIns="68891" rIns="137781" bIns="68891" numCol="1" anchor="t" anchorCtr="0" compatLnSpc="1">
            <a:prstTxWarp prst="textNoShape">
              <a:avLst/>
            </a:prstTxWarp>
          </a:bodyPr>
          <a:lstStyle>
            <a:lvl1pPr defTabSz="1377735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072720" y="0"/>
            <a:ext cx="6172533" cy="55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781" tIns="68891" rIns="137781" bIns="68891" numCol="1" anchor="t" anchorCtr="0" compatLnSpc="1">
            <a:prstTxWarp prst="textNoShape">
              <a:avLst/>
            </a:prstTxWarp>
          </a:bodyPr>
          <a:lstStyle>
            <a:lvl1pPr algn="r" defTabSz="1377735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910"/>
            <a:ext cx="6174990" cy="55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781" tIns="68891" rIns="137781" bIns="68891" numCol="1" anchor="b" anchorCtr="0" compatLnSpc="1">
            <a:prstTxWarp prst="textNoShape">
              <a:avLst/>
            </a:prstTxWarp>
          </a:bodyPr>
          <a:lstStyle>
            <a:lvl1pPr defTabSz="1377735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072720" y="9375910"/>
            <a:ext cx="6172533" cy="55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781" tIns="68891" rIns="137781" bIns="68891" numCol="1" anchor="b" anchorCtr="0" compatLnSpc="1">
            <a:prstTxWarp prst="textNoShape">
              <a:avLst/>
            </a:prstTxWarp>
          </a:bodyPr>
          <a:lstStyle>
            <a:lvl1pPr algn="r" defTabSz="1377735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fld id="{95827375-E26A-4018-B157-639B975ACA92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5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893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16591"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33181"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49772"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66361"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582952" algn="l" defTabSz="233181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699544" algn="l" defTabSz="233181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816133" algn="l" defTabSz="233181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932723" algn="l" defTabSz="233181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7042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430338" y="4714875"/>
            <a:ext cx="11441112" cy="44672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45" y="2982456"/>
            <a:ext cx="10881518" cy="20581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085" y="5440680"/>
            <a:ext cx="8961438" cy="2453640"/>
          </a:xfrm>
        </p:spPr>
        <p:txBody>
          <a:bodyPr/>
          <a:lstStyle>
            <a:lvl1pPr marL="0" indent="0" algn="ctr">
              <a:buNone/>
              <a:defRPr/>
            </a:lvl1pPr>
            <a:lvl2pPr marL="116591" indent="0" algn="ctr">
              <a:buNone/>
              <a:defRPr/>
            </a:lvl2pPr>
            <a:lvl3pPr marL="233181" indent="0" algn="ctr">
              <a:buNone/>
              <a:defRPr/>
            </a:lvl3pPr>
            <a:lvl4pPr marL="349772" indent="0" algn="ctr">
              <a:buNone/>
              <a:defRPr/>
            </a:lvl4pPr>
            <a:lvl5pPr marL="466361" indent="0" algn="ctr">
              <a:buNone/>
              <a:defRPr/>
            </a:lvl5pPr>
            <a:lvl6pPr marL="582952" indent="0" algn="ctr">
              <a:buNone/>
              <a:defRPr/>
            </a:lvl6pPr>
            <a:lvl7pPr marL="699544" indent="0" algn="ctr">
              <a:buNone/>
              <a:defRPr/>
            </a:lvl7pPr>
            <a:lvl8pPr marL="816133" indent="0" algn="ctr">
              <a:buNone/>
              <a:defRPr/>
            </a:lvl8pPr>
            <a:lvl9pPr marL="9327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AF557-C055-4DC3-A504-1F101B7B5E6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68F9C-EA47-4A14-99ED-805EC7B259AE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318" y="384635"/>
            <a:ext cx="2880122" cy="81918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161" y="384635"/>
            <a:ext cx="8603059" cy="81918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2D3D7-E997-48FE-921D-36598BCE26D7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63" y="384632"/>
            <a:ext cx="11521282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0161" y="2240282"/>
            <a:ext cx="5741590" cy="6336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19851" y="2240284"/>
            <a:ext cx="5741590" cy="314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19851" y="5428180"/>
            <a:ext cx="5741590" cy="3148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163" y="8743176"/>
            <a:ext cx="2986882" cy="6667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373963" y="8743176"/>
            <a:ext cx="4053682" cy="6667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174563" y="8743176"/>
            <a:ext cx="2986882" cy="666750"/>
          </a:xfrm>
        </p:spPr>
        <p:txBody>
          <a:bodyPr/>
          <a:lstStyle>
            <a:lvl1pPr>
              <a:defRPr/>
            </a:lvl1pPr>
          </a:lstStyle>
          <a:p>
            <a:fld id="{F124F9BF-41A1-472D-8886-BAC724F6EA1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4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60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8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8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7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6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F557-C055-4DC3-A504-1F101B7B5E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81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7AB-B0C8-419C-8DE5-035784345F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18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7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946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892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839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785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73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67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62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57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099-0898-429D-87D9-90B78D3B1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70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E19D-F25C-4A7E-9FD1-51C0A8BFD5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0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464" indent="0">
              <a:buNone/>
              <a:defRPr sz="2800" b="1"/>
            </a:lvl2pPr>
            <a:lvl3pPr marL="1278928" indent="0">
              <a:buNone/>
              <a:defRPr sz="2500" b="1"/>
            </a:lvl3pPr>
            <a:lvl4pPr marL="1918393" indent="0">
              <a:buNone/>
              <a:defRPr sz="2200" b="1"/>
            </a:lvl4pPr>
            <a:lvl5pPr marL="2557857" indent="0">
              <a:buNone/>
              <a:defRPr sz="2200" b="1"/>
            </a:lvl5pPr>
            <a:lvl6pPr marL="3197327" indent="0">
              <a:buNone/>
              <a:defRPr sz="2200" b="1"/>
            </a:lvl6pPr>
            <a:lvl7pPr marL="3836795" indent="0">
              <a:buNone/>
              <a:defRPr sz="2200" b="1"/>
            </a:lvl7pPr>
            <a:lvl8pPr marL="4476259" indent="0">
              <a:buNone/>
              <a:defRPr sz="2200" b="1"/>
            </a:lvl8pPr>
            <a:lvl9pPr marL="5115727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7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464" indent="0">
              <a:buNone/>
              <a:defRPr sz="2800" b="1"/>
            </a:lvl2pPr>
            <a:lvl3pPr marL="1278928" indent="0">
              <a:buNone/>
              <a:defRPr sz="2500" b="1"/>
            </a:lvl3pPr>
            <a:lvl4pPr marL="1918393" indent="0">
              <a:buNone/>
              <a:defRPr sz="2200" b="1"/>
            </a:lvl4pPr>
            <a:lvl5pPr marL="2557857" indent="0">
              <a:buNone/>
              <a:defRPr sz="2200" b="1"/>
            </a:lvl5pPr>
            <a:lvl6pPr marL="3197327" indent="0">
              <a:buNone/>
              <a:defRPr sz="2200" b="1"/>
            </a:lvl6pPr>
            <a:lvl7pPr marL="3836795" indent="0">
              <a:buNone/>
              <a:defRPr sz="2200" b="1"/>
            </a:lvl7pPr>
            <a:lvl8pPr marL="4476259" indent="0">
              <a:buNone/>
              <a:defRPr sz="2200" b="1"/>
            </a:lvl8pPr>
            <a:lvl9pPr marL="5115727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7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5D7C-CF2F-4CAA-8EEC-DA3279D4CA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15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A03F-01F0-4BFE-A6BA-3BF782C5D6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702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334-440C-4617-BED3-6BCC9578F6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737AB-B0C8-419C-8DE5-035784345FD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34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39464" indent="0">
              <a:buNone/>
              <a:defRPr sz="1700"/>
            </a:lvl2pPr>
            <a:lvl3pPr marL="1278928" indent="0">
              <a:buNone/>
              <a:defRPr sz="1400"/>
            </a:lvl3pPr>
            <a:lvl4pPr marL="1918393" indent="0">
              <a:buNone/>
              <a:defRPr sz="1300"/>
            </a:lvl4pPr>
            <a:lvl5pPr marL="2557857" indent="0">
              <a:buNone/>
              <a:defRPr sz="1300"/>
            </a:lvl5pPr>
            <a:lvl6pPr marL="3197327" indent="0">
              <a:buNone/>
              <a:defRPr sz="1300"/>
            </a:lvl6pPr>
            <a:lvl7pPr marL="3836795" indent="0">
              <a:buNone/>
              <a:defRPr sz="1300"/>
            </a:lvl7pPr>
            <a:lvl8pPr marL="4476259" indent="0">
              <a:buNone/>
              <a:defRPr sz="1300"/>
            </a:lvl8pPr>
            <a:lvl9pPr marL="511572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592F-285C-47E2-8417-69613D12D5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0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39464" indent="0">
              <a:buNone/>
              <a:defRPr sz="3900"/>
            </a:lvl2pPr>
            <a:lvl3pPr marL="1278928" indent="0">
              <a:buNone/>
              <a:defRPr sz="3400"/>
            </a:lvl3pPr>
            <a:lvl4pPr marL="1918393" indent="0">
              <a:buNone/>
              <a:defRPr sz="2800"/>
            </a:lvl4pPr>
            <a:lvl5pPr marL="2557857" indent="0">
              <a:buNone/>
              <a:defRPr sz="2800"/>
            </a:lvl5pPr>
            <a:lvl6pPr marL="3197327" indent="0">
              <a:buNone/>
              <a:defRPr sz="2800"/>
            </a:lvl6pPr>
            <a:lvl7pPr marL="3836795" indent="0">
              <a:buNone/>
              <a:defRPr sz="2800"/>
            </a:lvl7pPr>
            <a:lvl8pPr marL="4476259" indent="0">
              <a:buNone/>
              <a:defRPr sz="2800"/>
            </a:lvl8pPr>
            <a:lvl9pPr marL="5115727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39464" indent="0">
              <a:buNone/>
              <a:defRPr sz="1700"/>
            </a:lvl2pPr>
            <a:lvl3pPr marL="1278928" indent="0">
              <a:buNone/>
              <a:defRPr sz="1400"/>
            </a:lvl3pPr>
            <a:lvl4pPr marL="1918393" indent="0">
              <a:buNone/>
              <a:defRPr sz="1300"/>
            </a:lvl4pPr>
            <a:lvl5pPr marL="2557857" indent="0">
              <a:buNone/>
              <a:defRPr sz="1300"/>
            </a:lvl5pPr>
            <a:lvl6pPr marL="3197327" indent="0">
              <a:buNone/>
              <a:defRPr sz="1300"/>
            </a:lvl6pPr>
            <a:lvl7pPr marL="3836795" indent="0">
              <a:buNone/>
              <a:defRPr sz="1300"/>
            </a:lvl7pPr>
            <a:lvl8pPr marL="4476259" indent="0">
              <a:buNone/>
              <a:defRPr sz="1300"/>
            </a:lvl8pPr>
            <a:lvl9pPr marL="511572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DB64-25C5-480B-9062-646E9EB2BD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53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F9C-EA47-4A14-99ED-805EC7B259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29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70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D3D7-E997-48FE-921D-36598BCE26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80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63" y="384632"/>
            <a:ext cx="11521282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0161" y="2240282"/>
            <a:ext cx="5741590" cy="6336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19851" y="2240284"/>
            <a:ext cx="5741590" cy="314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19851" y="5428180"/>
            <a:ext cx="5741590" cy="3148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163" y="8743176"/>
            <a:ext cx="2986882" cy="6667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373963" y="8743176"/>
            <a:ext cx="4053682" cy="6667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174563" y="8743176"/>
            <a:ext cx="2986882" cy="666750"/>
          </a:xfrm>
        </p:spPr>
        <p:txBody>
          <a:bodyPr/>
          <a:lstStyle>
            <a:lvl1pPr>
              <a:defRPr/>
            </a:lvl1pPr>
          </a:lstStyle>
          <a:p>
            <a:fld id="{F124F9BF-41A1-472D-8886-BAC724F6EA1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42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40" y="6169525"/>
            <a:ext cx="10881518" cy="1906905"/>
          </a:xfrm>
        </p:spPr>
        <p:txBody>
          <a:bodyPr anchor="t"/>
          <a:lstStyle>
            <a:lvl1pPr algn="l">
              <a:defRPr sz="1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40" y="4069258"/>
            <a:ext cx="10881518" cy="2100263"/>
          </a:xfrm>
        </p:spPr>
        <p:txBody>
          <a:bodyPr anchor="b"/>
          <a:lstStyle>
            <a:lvl1pPr marL="0" indent="0">
              <a:buNone/>
              <a:defRPr sz="600"/>
            </a:lvl1pPr>
            <a:lvl2pPr marL="116591" indent="0">
              <a:buNone/>
              <a:defRPr sz="400"/>
            </a:lvl2pPr>
            <a:lvl3pPr marL="233181" indent="0">
              <a:buNone/>
              <a:defRPr sz="400"/>
            </a:lvl3pPr>
            <a:lvl4pPr marL="349772" indent="0">
              <a:buNone/>
              <a:defRPr sz="400"/>
            </a:lvl4pPr>
            <a:lvl5pPr marL="466361" indent="0">
              <a:buNone/>
              <a:defRPr sz="400"/>
            </a:lvl5pPr>
            <a:lvl6pPr marL="582952" indent="0">
              <a:buNone/>
              <a:defRPr sz="400"/>
            </a:lvl6pPr>
            <a:lvl7pPr marL="699544" indent="0">
              <a:buNone/>
              <a:defRPr sz="400"/>
            </a:lvl7pPr>
            <a:lvl8pPr marL="816133" indent="0">
              <a:buNone/>
              <a:defRPr sz="400"/>
            </a:lvl8pPr>
            <a:lvl9pPr marL="93272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8A099-0898-429D-87D9-90B78D3B10DE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9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161" y="2240282"/>
            <a:ext cx="5741590" cy="633620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9851" y="2240282"/>
            <a:ext cx="5741590" cy="633620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AE19D-F25C-4A7E-9FD1-51C0A8BFD5C8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160" y="2149022"/>
            <a:ext cx="5656263" cy="895945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6591" indent="0">
              <a:buNone/>
              <a:defRPr sz="600" b="1"/>
            </a:lvl2pPr>
            <a:lvl3pPr marL="233181" indent="0">
              <a:buNone/>
              <a:defRPr sz="400" b="1"/>
            </a:lvl3pPr>
            <a:lvl4pPr marL="349772" indent="0">
              <a:buNone/>
              <a:defRPr sz="400" b="1"/>
            </a:lvl4pPr>
            <a:lvl5pPr marL="466361" indent="0">
              <a:buNone/>
              <a:defRPr sz="400" b="1"/>
            </a:lvl5pPr>
            <a:lvl6pPr marL="582952" indent="0">
              <a:buNone/>
              <a:defRPr sz="400" b="1"/>
            </a:lvl6pPr>
            <a:lvl7pPr marL="699544" indent="0">
              <a:buNone/>
              <a:defRPr sz="400" b="1"/>
            </a:lvl7pPr>
            <a:lvl8pPr marL="816133" indent="0">
              <a:buNone/>
              <a:defRPr sz="400" b="1"/>
            </a:lvl8pPr>
            <a:lvl9pPr marL="932723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160" y="3044965"/>
            <a:ext cx="5656263" cy="5531525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197" y="2149022"/>
            <a:ext cx="5658247" cy="895945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6591" indent="0">
              <a:buNone/>
              <a:defRPr sz="600" b="1"/>
            </a:lvl2pPr>
            <a:lvl3pPr marL="233181" indent="0">
              <a:buNone/>
              <a:defRPr sz="400" b="1"/>
            </a:lvl3pPr>
            <a:lvl4pPr marL="349772" indent="0">
              <a:buNone/>
              <a:defRPr sz="400" b="1"/>
            </a:lvl4pPr>
            <a:lvl5pPr marL="466361" indent="0">
              <a:buNone/>
              <a:defRPr sz="400" b="1"/>
            </a:lvl5pPr>
            <a:lvl6pPr marL="582952" indent="0">
              <a:buNone/>
              <a:defRPr sz="400" b="1"/>
            </a:lvl6pPr>
            <a:lvl7pPr marL="699544" indent="0">
              <a:buNone/>
              <a:defRPr sz="400" b="1"/>
            </a:lvl7pPr>
            <a:lvl8pPr marL="816133" indent="0">
              <a:buNone/>
              <a:defRPr sz="400" b="1"/>
            </a:lvl8pPr>
            <a:lvl9pPr marL="932723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197" y="3044965"/>
            <a:ext cx="5658247" cy="5531525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A5D7C-CF2F-4CAA-8EEC-DA3279D4CABA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A03F-01F0-4BFE-A6BA-3BF782C5D688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AA334-440C-4617-BED3-6BCC9578F6D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8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63" y="382131"/>
            <a:ext cx="4211638" cy="162687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990" y="382132"/>
            <a:ext cx="7156450" cy="819435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163" y="2009002"/>
            <a:ext cx="4211638" cy="6567488"/>
          </a:xfrm>
        </p:spPr>
        <p:txBody>
          <a:bodyPr/>
          <a:lstStyle>
            <a:lvl1pPr marL="0" indent="0">
              <a:buNone/>
              <a:defRPr sz="400"/>
            </a:lvl1pPr>
            <a:lvl2pPr marL="116591" indent="0">
              <a:buNone/>
              <a:defRPr sz="300"/>
            </a:lvl2pPr>
            <a:lvl3pPr marL="233181" indent="0">
              <a:buNone/>
              <a:defRPr sz="300"/>
            </a:lvl3pPr>
            <a:lvl4pPr marL="349772" indent="0">
              <a:buNone/>
              <a:defRPr sz="300"/>
            </a:lvl4pPr>
            <a:lvl5pPr marL="466361" indent="0">
              <a:buNone/>
              <a:defRPr sz="300"/>
            </a:lvl5pPr>
            <a:lvl6pPr marL="582952" indent="0">
              <a:buNone/>
              <a:defRPr sz="300"/>
            </a:lvl6pPr>
            <a:lvl7pPr marL="699544" indent="0">
              <a:buNone/>
              <a:defRPr sz="300"/>
            </a:lvl7pPr>
            <a:lvl8pPr marL="816133" indent="0">
              <a:buNone/>
              <a:defRPr sz="300"/>
            </a:lvl8pPr>
            <a:lvl9pPr marL="93272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C592F-285C-47E2-8417-69613D12D53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047" y="6720840"/>
            <a:ext cx="7681118" cy="793433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047" y="858024"/>
            <a:ext cx="7681118" cy="5760720"/>
          </a:xfrm>
        </p:spPr>
        <p:txBody>
          <a:bodyPr/>
          <a:lstStyle>
            <a:lvl1pPr marL="0" indent="0">
              <a:buNone/>
              <a:defRPr sz="800"/>
            </a:lvl1pPr>
            <a:lvl2pPr marL="116591" indent="0">
              <a:buNone/>
              <a:defRPr sz="700"/>
            </a:lvl2pPr>
            <a:lvl3pPr marL="233181" indent="0">
              <a:buNone/>
              <a:defRPr sz="600"/>
            </a:lvl3pPr>
            <a:lvl4pPr marL="349772" indent="0">
              <a:buNone/>
              <a:defRPr sz="600"/>
            </a:lvl4pPr>
            <a:lvl5pPr marL="466361" indent="0">
              <a:buNone/>
              <a:defRPr sz="600"/>
            </a:lvl5pPr>
            <a:lvl6pPr marL="582952" indent="0">
              <a:buNone/>
              <a:defRPr sz="600"/>
            </a:lvl6pPr>
            <a:lvl7pPr marL="699544" indent="0">
              <a:buNone/>
              <a:defRPr sz="600"/>
            </a:lvl7pPr>
            <a:lvl8pPr marL="816133" indent="0">
              <a:buNone/>
              <a:defRPr sz="600"/>
            </a:lvl8pPr>
            <a:lvl9pPr marL="932723" indent="0">
              <a:buNone/>
              <a:defRPr sz="6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047" y="7514275"/>
            <a:ext cx="7681118" cy="1126808"/>
          </a:xfrm>
        </p:spPr>
        <p:txBody>
          <a:bodyPr/>
          <a:lstStyle>
            <a:lvl1pPr marL="0" indent="0">
              <a:buNone/>
              <a:defRPr sz="400"/>
            </a:lvl1pPr>
            <a:lvl2pPr marL="116591" indent="0">
              <a:buNone/>
              <a:defRPr sz="300"/>
            </a:lvl2pPr>
            <a:lvl3pPr marL="233181" indent="0">
              <a:buNone/>
              <a:defRPr sz="300"/>
            </a:lvl3pPr>
            <a:lvl4pPr marL="349772" indent="0">
              <a:buNone/>
              <a:defRPr sz="300"/>
            </a:lvl4pPr>
            <a:lvl5pPr marL="466361" indent="0">
              <a:buNone/>
              <a:defRPr sz="300"/>
            </a:lvl5pPr>
            <a:lvl6pPr marL="582952" indent="0">
              <a:buNone/>
              <a:defRPr sz="300"/>
            </a:lvl6pPr>
            <a:lvl7pPr marL="699544" indent="0">
              <a:buNone/>
              <a:defRPr sz="300"/>
            </a:lvl7pPr>
            <a:lvl8pPr marL="816133" indent="0">
              <a:buNone/>
              <a:defRPr sz="300"/>
            </a:lvl8pPr>
            <a:lvl9pPr marL="93272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DDB64-25C5-480B-9062-646E9EB2BD5D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8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1756054"/>
            <a:ext cx="3203575" cy="78451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982" tIns="35255" rIns="69982" bIns="35255" anchor="ctr"/>
          <a:lstStyle/>
          <a:p>
            <a:pPr marL="261923" indent="-261923" algn="ctr" defTabSz="1603525"/>
            <a:endParaRPr lang="en-US"/>
          </a:p>
        </p:txBody>
      </p:sp>
      <p:pic>
        <p:nvPicPr>
          <p:cNvPr id="83982" name="Picture 14" descr="MPj03905180000[1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9" b="72250"/>
          <a:stretch>
            <a:fillRect/>
          </a:stretch>
        </p:blipFill>
        <p:spPr bwMode="auto">
          <a:xfrm>
            <a:off x="7491020" y="4"/>
            <a:ext cx="2681685" cy="36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3" name="Picture 15" descr="MPj03211020000[1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0" b="34750"/>
          <a:stretch>
            <a:fillRect/>
          </a:stretch>
        </p:blipFill>
        <p:spPr bwMode="auto">
          <a:xfrm>
            <a:off x="10159206" y="4"/>
            <a:ext cx="2642394" cy="36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4" name="Picture 16" descr="MPj03905200000[1]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50" b="22501"/>
          <a:stretch>
            <a:fillRect/>
          </a:stretch>
        </p:blipFill>
        <p:spPr bwMode="auto">
          <a:xfrm>
            <a:off x="5162551" y="4"/>
            <a:ext cx="2335610" cy="36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1756052"/>
            <a:ext cx="1280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1876902"/>
            <a:ext cx="1280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3206753" y="9397842"/>
            <a:ext cx="9598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3203575" y="1756054"/>
            <a:ext cx="0" cy="78451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265510" y="1764388"/>
            <a:ext cx="0" cy="78551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3386138" y="0"/>
            <a:ext cx="0" cy="960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6487319" y="1876902"/>
            <a:ext cx="0" cy="7724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9598025" y="1876902"/>
            <a:ext cx="0" cy="7724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12507118" y="1876902"/>
            <a:ext cx="0" cy="7724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4" name="Rectangle 26"/>
          <p:cNvSpPr>
            <a:spLocks noChangeAspect="1" noChangeArrowheads="1"/>
          </p:cNvSpPr>
          <p:nvPr/>
        </p:nvSpPr>
        <p:spPr bwMode="auto">
          <a:xfrm>
            <a:off x="0" y="2085"/>
            <a:ext cx="5200650" cy="357962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982" tIns="35255" rIns="69982" bIns="35255" anchor="ctr"/>
          <a:lstStyle/>
          <a:p>
            <a:endParaRPr lang="en-IN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0163" y="384632"/>
            <a:ext cx="1152128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0163" y="2240282"/>
            <a:ext cx="11521282" cy="633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163" y="8743176"/>
            <a:ext cx="298688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400"/>
            </a:lvl1pPr>
          </a:lstStyle>
          <a:p>
            <a:endParaRPr lang="en-IN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963" y="8743176"/>
            <a:ext cx="405368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400"/>
            </a:lvl1pPr>
          </a:lstStyle>
          <a:p>
            <a:endParaRPr lang="en-IN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563" y="8743176"/>
            <a:ext cx="298688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400"/>
            </a:lvl1pPr>
          </a:lstStyle>
          <a:p>
            <a:fld id="{A2A5AEAB-F144-4C1E-9DB5-DE80D24F0CBA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5pPr>
      <a:lvl6pPr marL="116591"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6pPr>
      <a:lvl7pPr marL="233181"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7pPr>
      <a:lvl8pPr marL="349772"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8pPr>
      <a:lvl9pPr marL="466361"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9pPr>
    </p:titleStyle>
    <p:bodyStyle>
      <a:lvl1pPr marL="86632" indent="-86632" algn="l" rtl="0" eaLnBrk="1" fontAlgn="base" hangingPunct="1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+mn-lt"/>
          <a:ea typeface="+mn-ea"/>
          <a:cs typeface="+mn-cs"/>
        </a:defRPr>
      </a:lvl1pPr>
      <a:lvl2pPr marL="188650" indent="-73275" algn="l" rtl="0" eaLnBrk="1" fontAlgn="base" hangingPunct="1">
        <a:spcBef>
          <a:spcPct val="20000"/>
        </a:spcBef>
        <a:spcAft>
          <a:spcPct val="0"/>
        </a:spcAft>
        <a:buChar char="–"/>
        <a:defRPr sz="700">
          <a:solidFill>
            <a:schemeClr val="tx1"/>
          </a:solidFill>
          <a:latin typeface="+mn-lt"/>
        </a:defRPr>
      </a:lvl2pPr>
      <a:lvl3pPr marL="291071" indent="-57891" algn="l" rtl="0" eaLnBrk="1" fontAlgn="base" hangingPunct="1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</a:defRPr>
      </a:lvl3pPr>
      <a:lvl4pPr marL="408472" indent="-59914" algn="l" rtl="0" eaLnBrk="1" fontAlgn="base" hangingPunct="1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</a:defRPr>
      </a:lvl4pPr>
      <a:lvl5pPr marL="524252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5pPr>
      <a:lvl6pPr marL="640843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6pPr>
      <a:lvl7pPr marL="757434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7pPr>
      <a:lvl8pPr marL="874024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8pPr>
      <a:lvl9pPr marL="990613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16591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33181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49772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66361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82952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99544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816133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932723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7893" tIns="63952" rIns="127893" bIns="639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7893" tIns="63952" rIns="127893" bIns="639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902"/>
            <a:ext cx="2987040" cy="511175"/>
          </a:xfrm>
          <a:prstGeom prst="rect">
            <a:avLst/>
          </a:prstGeom>
        </p:spPr>
        <p:txBody>
          <a:bodyPr vert="horz" lIns="127893" tIns="63952" rIns="127893" bIns="6395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902"/>
            <a:ext cx="4053840" cy="511175"/>
          </a:xfrm>
          <a:prstGeom prst="rect">
            <a:avLst/>
          </a:prstGeom>
        </p:spPr>
        <p:txBody>
          <a:bodyPr vert="horz" lIns="127893" tIns="63952" rIns="127893" bIns="6395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902"/>
            <a:ext cx="2987040" cy="511175"/>
          </a:xfrm>
          <a:prstGeom prst="rect">
            <a:avLst/>
          </a:prstGeom>
        </p:spPr>
        <p:txBody>
          <a:bodyPr vert="horz" lIns="127893" tIns="63952" rIns="127893" bIns="63952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AEAB-F144-4C1E-9DB5-DE80D24F0C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7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1278928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601" indent="-479601" algn="l" defTabSz="1278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133" indent="-399659" algn="l" defTabSz="1278928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8666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8130" indent="-319732" algn="l" defTabSz="127892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7594" indent="-319732" algn="l" defTabSz="1278928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7060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6526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5994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5461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464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8928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8393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7857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7327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6795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6259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5727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e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23434"/>
            <a:ext cx="12801600" cy="1428894"/>
          </a:xfrm>
          <a:noFill/>
        </p:spPr>
        <p:txBody>
          <a:bodyPr>
            <a:noAutofit/>
          </a:bodyPr>
          <a:lstStyle/>
          <a:p>
            <a:pPr lvl="1" algn="ctr"/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22 Shruti Synthesizer in Scilab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2000" b="1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Deep C. Patel, Maunil Vyas, </a:t>
            </a:r>
            <a:r>
              <a:rPr lang="en-US" sz="2000" b="1" kern="1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Shreyas</a:t>
            </a:r>
            <a:r>
              <a:rPr lang="en-US" sz="2000" b="1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Patel              </a:t>
            </a:r>
            <a:br>
              <a:rPr lang="en-US" sz="2000" b="1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b="1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Instructor :- Prof. Ashok </a:t>
            </a:r>
            <a:r>
              <a:rPr lang="en-US" sz="2000" b="1" kern="1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Ranade</a:t>
            </a:r>
            <a:r>
              <a: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executed during : Monsoon 2015</a:t>
            </a:r>
            <a:r>
              <a:rPr lang="en-IN" sz="2000" kern="1200" dirty="0">
                <a:solidFill>
                  <a:schemeClr val="tx1"/>
                </a:solidFill>
              </a:rPr>
              <a:t/>
            </a:r>
            <a:br>
              <a:rPr lang="en-IN" sz="2000" kern="1200" dirty="0">
                <a:solidFill>
                  <a:schemeClr val="tx1"/>
                </a:solidFill>
              </a:rPr>
            </a:br>
            <a:endParaRPr lang="en-IN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559" y="160080"/>
            <a:ext cx="2179929" cy="640080"/>
          </a:xfrm>
        </p:spPr>
      </p:pic>
      <p:sp>
        <p:nvSpPr>
          <p:cNvPr id="81390" name="Text Box 494"/>
          <p:cNvSpPr txBox="1">
            <a:spLocks noChangeArrowheads="1"/>
          </p:cNvSpPr>
          <p:nvPr/>
        </p:nvSpPr>
        <p:spPr bwMode="auto">
          <a:xfrm>
            <a:off x="1123953" y="720092"/>
            <a:ext cx="962025" cy="51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" tIns="9327" rIns="9327" bIns="9327"/>
          <a:lstStyle>
            <a:lvl1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IN" sz="300" dirty="0">
                <a:solidFill>
                  <a:srgbClr val="000000"/>
                </a:solidFill>
              </a:rPr>
              <a:t>￼</a:t>
            </a:r>
            <a:endParaRPr lang="en-IN" sz="2200" dirty="0">
              <a:latin typeface="Arial" charset="0"/>
            </a:endParaRPr>
          </a:p>
        </p:txBody>
      </p:sp>
      <p:sp>
        <p:nvSpPr>
          <p:cNvPr id="84" name="Text Placeholder 1"/>
          <p:cNvSpPr txBox="1">
            <a:spLocks/>
          </p:cNvSpPr>
          <p:nvPr/>
        </p:nvSpPr>
        <p:spPr>
          <a:xfrm>
            <a:off x="6705600" y="3048000"/>
            <a:ext cx="5544616" cy="2704335"/>
          </a:xfrm>
          <a:prstGeom prst="rect">
            <a:avLst/>
          </a:prstGeom>
        </p:spPr>
        <p:txBody>
          <a:bodyPr vert="horz" lIns="127980" tIns="63990" rIns="127980" bIns="63990" rtlCol="0">
            <a:noAutofit/>
          </a:bodyPr>
          <a:lstStyle>
            <a:lvl1pPr marL="480043" indent="-480043" algn="l" defTabSz="1280115" rtl="0" eaLnBrk="1" latinLnBrk="0" hangingPunct="1">
              <a:spcBef>
                <a:spcPts val="1120"/>
              </a:spcBef>
              <a:buFont typeface="Arial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3222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3251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327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330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13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4570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1459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9025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2400" dirty="0"/>
          </a:p>
        </p:txBody>
      </p:sp>
      <p:sp>
        <p:nvSpPr>
          <p:cNvPr id="11" name="Title 1"/>
          <p:cNvSpPr>
            <a:spLocks noGrp="1"/>
          </p:cNvSpPr>
          <p:nvPr/>
        </p:nvSpPr>
        <p:spPr bwMode="auto">
          <a:xfrm>
            <a:off x="1720280" y="66048"/>
            <a:ext cx="12192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5pPr>
            <a:lvl6pPr marL="378013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6pPr>
            <a:lvl7pPr marL="756026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7pPr>
            <a:lvl8pPr marL="1134039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8pPr>
            <a:lvl9pPr marL="1512052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None/>
            </a:pPr>
            <a:r>
              <a:rPr lang="en-US" sz="1200" b="0" dirty="0">
                <a:latin typeface="+mj-lt"/>
              </a:rPr>
              <a:t>I</a:t>
            </a:r>
            <a:r>
              <a:rPr lang="en-US" sz="1200" b="0" dirty="0" smtClean="0">
                <a:latin typeface="+mj-lt"/>
              </a:rPr>
              <a:t>NSTITUTE OF</a:t>
            </a:r>
            <a:br>
              <a:rPr lang="en-US" sz="1200" b="0" dirty="0" smtClean="0">
                <a:latin typeface="+mj-lt"/>
              </a:rPr>
            </a:br>
            <a:r>
              <a:rPr lang="en-US" sz="1200" b="0" dirty="0" smtClean="0">
                <a:latin typeface="+mj-lt"/>
              </a:rPr>
              <a:t>ENGINEERING &amp;</a:t>
            </a:r>
            <a:br>
              <a:rPr lang="en-US" sz="1200" b="0" dirty="0" smtClean="0">
                <a:latin typeface="+mj-lt"/>
              </a:rPr>
            </a:br>
            <a:r>
              <a:rPr lang="en-US" sz="1200" b="0" dirty="0" smtClean="0">
                <a:latin typeface="+mj-lt"/>
              </a:rPr>
              <a:t>TECHNOLOGY</a:t>
            </a:r>
            <a:endParaRPr lang="en-US" sz="1200" b="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12"/>
          <a:stretch/>
        </p:blipFill>
        <p:spPr>
          <a:xfrm>
            <a:off x="208112" y="200080"/>
            <a:ext cx="688351" cy="640080"/>
          </a:xfrm>
          <a:prstGeom prst="rect">
            <a:avLst/>
          </a:prstGeom>
          <a:noFill/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928192" y="48072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4000" b="0" dirty="0" smtClean="0">
                <a:latin typeface="+mj-lt"/>
              </a:rPr>
              <a:t>IET</a:t>
            </a:r>
            <a:endParaRPr lang="en-US" sz="4000" b="0" dirty="0">
              <a:latin typeface="+mj-lt"/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-2667932" y="4008512"/>
            <a:ext cx="7128790" cy="1480199"/>
          </a:xfrm>
          <a:prstGeom prst="rect">
            <a:avLst/>
          </a:prstGeom>
        </p:spPr>
        <p:txBody>
          <a:bodyPr vert="horz" lIns="127980" tIns="63990" rIns="127980" bIns="63990" rtlCol="0">
            <a:noAutofit/>
          </a:bodyPr>
          <a:lstStyle>
            <a:lvl1pPr marL="480043" indent="-480043" algn="l" defTabSz="1280115" rtl="0" eaLnBrk="1" latinLnBrk="0" hangingPunct="1">
              <a:spcBef>
                <a:spcPts val="1120"/>
              </a:spcBef>
              <a:buFont typeface="Arial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3222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3251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327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330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13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4570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1459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9025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1026" name="Picture 2" descr="C:\Users\Jaina\Desktop\Project pics\Fire Assistantance Car\Fire Assistant Car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9599" y="-5105400"/>
            <a:ext cx="4501427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0" y="2286000"/>
            <a:ext cx="1280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2438401"/>
            <a:ext cx="5978675" cy="335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Introduction</a:t>
            </a:r>
          </a:p>
          <a:p>
            <a:pPr algn="just"/>
            <a:r>
              <a:rPr lang="en-US" sz="2400" dirty="0" smtClean="0"/>
              <a:t>The usual electronic synthesizer uses 12 notes in an octave. However, Indian classical musicians use 22 </a:t>
            </a:r>
            <a:r>
              <a:rPr lang="en-US" sz="2400" i="1" dirty="0" smtClean="0"/>
              <a:t>‘</a:t>
            </a:r>
            <a:r>
              <a:rPr lang="en-US" sz="2400" i="1" dirty="0" err="1" smtClean="0"/>
              <a:t>Shruti</a:t>
            </a:r>
            <a:r>
              <a:rPr lang="en-US" sz="2400" i="1" dirty="0" smtClean="0"/>
              <a:t>’</a:t>
            </a:r>
            <a:r>
              <a:rPr lang="en-US" sz="2400" dirty="0" smtClean="0"/>
              <a:t> (Notes) in an Octave.</a:t>
            </a:r>
          </a:p>
          <a:p>
            <a:pPr algn="just"/>
            <a:r>
              <a:rPr lang="en-US" sz="2400" dirty="0" smtClean="0"/>
              <a:t> With this in view, a prototype synthesizer for 22 </a:t>
            </a:r>
            <a:r>
              <a:rPr lang="en-US" sz="2400" i="1" dirty="0" err="1" smtClean="0"/>
              <a:t>Shruti</a:t>
            </a:r>
            <a:r>
              <a:rPr lang="en-US" sz="2400" dirty="0" smtClean="0"/>
              <a:t> has been tested using </a:t>
            </a:r>
            <a:r>
              <a:rPr lang="en-US" sz="2400" dirty="0" err="1" smtClean="0"/>
              <a:t>Scilab</a:t>
            </a:r>
            <a:r>
              <a:rPr lang="en-US" sz="2400" dirty="0" smtClean="0"/>
              <a:t> interpreter.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316762" y="5719937"/>
            <a:ext cx="6007838" cy="1366663"/>
          </a:xfrm>
          <a:prstGeom prst="rect">
            <a:avLst/>
          </a:prstGeom>
        </p:spPr>
        <p:txBody>
          <a:bodyPr vert="horz" lIns="127893" tIns="63952" rIns="127893" bIns="63952" rtlCol="0">
            <a:normAutofit fontScale="92500"/>
          </a:bodyPr>
          <a:lstStyle>
            <a:lvl1pPr marL="479601" indent="-479601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133" indent="-399659" algn="l" defTabSz="12789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98666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8130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7594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7060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6526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5994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5461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Results</a:t>
            </a:r>
          </a:p>
          <a:p>
            <a:pPr marL="0" indent="0" algn="just">
              <a:buNone/>
            </a:pPr>
            <a:r>
              <a:rPr lang="en-US" sz="2400" dirty="0" smtClean="0"/>
              <a:t>Succ</a:t>
            </a:r>
            <a:r>
              <a:rPr lang="en-US" sz="2600" dirty="0" smtClean="0"/>
              <a:t>essfully generated twenty two </a:t>
            </a:r>
            <a:r>
              <a:rPr lang="en-US" sz="2600" i="1" dirty="0" err="1" smtClean="0"/>
              <a:t>Shruti</a:t>
            </a:r>
            <a:r>
              <a:rPr lang="en-US" sz="2600" dirty="0" smtClean="0"/>
              <a:t> with                                                                                                                             </a:t>
            </a:r>
            <a:r>
              <a:rPr lang="en-US" sz="2600" dirty="0" err="1" smtClean="0"/>
              <a:t>Scilab</a:t>
            </a:r>
            <a:r>
              <a:rPr lang="en-US" sz="2600" dirty="0" smtClean="0"/>
              <a:t>  Interpreter.     </a:t>
            </a:r>
            <a:endParaRPr lang="en-US" sz="26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6776877" y="2286000"/>
            <a:ext cx="5741590" cy="685800"/>
          </a:xfrm>
          <a:prstGeom prst="rect">
            <a:avLst/>
          </a:prstGeom>
        </p:spPr>
        <p:txBody>
          <a:bodyPr vert="horz" lIns="127893" tIns="63952" rIns="127893" bIns="63952" rtlCol="0">
            <a:normAutofit/>
          </a:bodyPr>
          <a:lstStyle>
            <a:lvl1pPr marL="479601" indent="-479601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133" indent="-399659" algn="l" defTabSz="12789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98666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8130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7594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7060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6526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5994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5461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200" b="1" dirty="0" smtClean="0"/>
              <a:t>Project Layout</a:t>
            </a:r>
            <a:endParaRPr lang="en-US" sz="2200" b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381000" y="7543800"/>
            <a:ext cx="5741590" cy="1600199"/>
          </a:xfrm>
          <a:prstGeom prst="rect">
            <a:avLst/>
          </a:prstGeom>
        </p:spPr>
        <p:txBody>
          <a:bodyPr vert="horz" lIns="127893" tIns="63952" rIns="127893" bIns="63952" rtlCol="0">
            <a:normAutofit/>
          </a:bodyPr>
          <a:lstStyle>
            <a:lvl1pPr marL="479601" indent="-479601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133" indent="-399659" algn="l" defTabSz="12789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98666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8130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7594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7060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6526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5994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5461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Future Work</a:t>
            </a:r>
          </a:p>
          <a:p>
            <a:pPr marL="0" indent="0">
              <a:buNone/>
            </a:pPr>
            <a:r>
              <a:rPr lang="en-US" sz="2400" dirty="0" smtClean="0"/>
              <a:t>Design and develop embedded based standalone  22  </a:t>
            </a:r>
            <a:r>
              <a:rPr lang="en-US" sz="2400" i="1" dirty="0" err="1" smtClean="0"/>
              <a:t>Shruti</a:t>
            </a:r>
            <a:r>
              <a:rPr lang="en-US" sz="2400" dirty="0" smtClean="0"/>
              <a:t> Synthesizer.</a:t>
            </a:r>
            <a:endParaRPr lang="en-US" sz="2400" dirty="0"/>
          </a:p>
        </p:txBody>
      </p:sp>
      <p:graphicFrame>
        <p:nvGraphicFramePr>
          <p:cNvPr id="39" name="Diagram 38"/>
          <p:cNvGraphicFramePr/>
          <p:nvPr/>
        </p:nvGraphicFramePr>
        <p:xfrm>
          <a:off x="6400800" y="2971800"/>
          <a:ext cx="61722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996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00px-Qwerty.svg.png"/>
          <p:cNvPicPr>
            <a:picLocks noChangeAspect="1"/>
          </p:cNvPicPr>
          <p:nvPr/>
        </p:nvPicPr>
        <p:blipFill>
          <a:blip r:embed="rId2"/>
          <a:srcRect l="5000" t="24067" r="38333" b="41355"/>
          <a:stretch>
            <a:fillRect/>
          </a:stretch>
        </p:blipFill>
        <p:spPr>
          <a:xfrm>
            <a:off x="320040" y="4907280"/>
            <a:ext cx="12268200" cy="43738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5400000">
            <a:off x="1280160" y="3627120"/>
            <a:ext cx="4693920" cy="2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080260" y="3680460"/>
            <a:ext cx="4800600" cy="2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586128" y="3733800"/>
            <a:ext cx="4481672" cy="1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492908" y="3573780"/>
            <a:ext cx="4588352" cy="214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294120" y="3520440"/>
            <a:ext cx="4800600" cy="32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-160020" y="3893820"/>
            <a:ext cx="4373880" cy="1706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586740" y="3787140"/>
            <a:ext cx="4373880" cy="1706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1440180" y="3787140"/>
            <a:ext cx="448056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840480" y="5440680"/>
            <a:ext cx="2880360" cy="106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722581" y="5462971"/>
            <a:ext cx="2880360" cy="106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8161020" y="3253740"/>
            <a:ext cx="4373880" cy="2773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7307580" y="3253740"/>
            <a:ext cx="4373880" cy="2773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400800" y="3307080"/>
            <a:ext cx="4373880" cy="2667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3440" y="2133600"/>
            <a:ext cx="853440" cy="5170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00200" y="2026920"/>
            <a:ext cx="746760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Re</a:t>
            </a:r>
            <a:endParaRPr lang="en-US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60320" y="1920240"/>
            <a:ext cx="746760" cy="533400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Ga</a:t>
            </a:r>
            <a:endParaRPr lang="en-US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280" y="3627120"/>
            <a:ext cx="853440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Ma</a:t>
            </a:r>
            <a:endParaRPr lang="en-US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74080" y="3627120"/>
            <a:ext cx="746760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P</a:t>
            </a:r>
            <a:endParaRPr lang="en-US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07880" y="2026920"/>
            <a:ext cx="807720" cy="513987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Dh</a:t>
            </a:r>
            <a:endParaRPr lang="en-US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68000" y="2026920"/>
            <a:ext cx="746760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Ni</a:t>
            </a:r>
            <a:endParaRPr lang="en-US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628120" y="2026920"/>
            <a:ext cx="640080" cy="513987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Sa</a:t>
            </a:r>
            <a:endParaRPr lang="en-US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73680" y="426720"/>
            <a:ext cx="1173480" cy="129266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Ati komal Re</a:t>
            </a:r>
            <a:endParaRPr lang="en-US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40480" y="426720"/>
            <a:ext cx="1341120" cy="136037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Ati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komal Ga</a:t>
            </a:r>
            <a:endParaRPr lang="en-US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80760" y="533400"/>
            <a:ext cx="1280160" cy="129266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Ek shruti Ma</a:t>
            </a:r>
            <a:endParaRPr lang="en-US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47560" y="533400"/>
            <a:ext cx="1173480" cy="129266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Ati komal Dh</a:t>
            </a:r>
            <a:endParaRPr lang="en-US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14360" y="533400"/>
            <a:ext cx="1173480" cy="129266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Ati komal Ni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514600"/>
            <a:ext cx="5791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1 - </a:t>
            </a:r>
            <a:r>
              <a:rPr lang="en-US" dirty="0" smtClean="0">
                <a:latin typeface="+mn-lt"/>
              </a:rPr>
              <a:t>Harmonium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2 - Piano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3 - Harp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4 - Syn - Str1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5 - Strings 3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6 - Violin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7 - Flute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8 - Alto Sax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9 - Str.Guitar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10 - Vibration Pad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11 - Brass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2514600"/>
            <a:ext cx="5715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12 - </a:t>
            </a:r>
            <a:r>
              <a:rPr lang="en-US" dirty="0" smtClean="0">
                <a:latin typeface="+mn-lt"/>
              </a:rPr>
              <a:t>SynLead 3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13 - Bandneon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14 - Acous Guitar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15 - Jazz Guitar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16 - Electric Guitar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17 - Mute Guitar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18 - Dist Guitar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19 - Wood bass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20 - Banjo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21 - Voice Ooh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 22 - Syn lead 2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85800"/>
            <a:ext cx="2057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5400" dirty="0" smtClean="0">
                <a:latin typeface="+mn-lt"/>
              </a:rPr>
              <a:t>Tones</a:t>
            </a:r>
            <a:endParaRPr lang="en-US" sz="5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7620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4000" dirty="0" smtClean="0"/>
              <a:t>           22 </a:t>
            </a:r>
            <a:r>
              <a:rPr lang="en-IN" sz="4000" dirty="0" err="1" smtClean="0"/>
              <a:t>Shrutis</a:t>
            </a:r>
            <a:r>
              <a:rPr lang="en-IN" sz="4000" dirty="0" smtClean="0"/>
              <a:t> Relation </a:t>
            </a:r>
            <a:endParaRPr lang="en-IN" sz="4000" dirty="0"/>
          </a:p>
        </p:txBody>
      </p:sp>
      <p:pic>
        <p:nvPicPr>
          <p:cNvPr id="3" name="Picture 2" descr="S-R-G-M based Derivation of 22 Shruti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86000"/>
            <a:ext cx="10363200" cy="70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02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1905000"/>
            <a:ext cx="952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 smtClean="0"/>
              <a:t>The Main Difference in Indian Classical music and Western music is the </a:t>
            </a:r>
            <a:r>
              <a:rPr lang="en-IN" dirty="0" smtClean="0"/>
              <a:t> number of notes they are using in their octaves  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4173071"/>
            <a:ext cx="35814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Western </a:t>
            </a:r>
            <a:r>
              <a:rPr lang="en-IN" b="1" dirty="0" smtClean="0"/>
              <a:t>Music</a:t>
            </a:r>
          </a:p>
          <a:p>
            <a:r>
              <a:rPr lang="en-IN" dirty="0" smtClean="0"/>
              <a:t>Has </a:t>
            </a:r>
            <a:r>
              <a:rPr lang="en-IN" dirty="0" smtClean="0"/>
              <a:t>12 Notes in </a:t>
            </a:r>
            <a:r>
              <a:rPr lang="en-IN" dirty="0" smtClean="0"/>
              <a:t>Octave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572500" y="4191000"/>
            <a:ext cx="46482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</a:t>
            </a:r>
            <a:r>
              <a:rPr lang="en-IN" b="1" dirty="0" smtClean="0"/>
              <a:t>ndian Classical</a:t>
            </a:r>
          </a:p>
          <a:p>
            <a:r>
              <a:rPr lang="en-IN" dirty="0" smtClean="0"/>
              <a:t>Has 22 Notes in Octave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3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5062584" cy="5410200"/>
          </a:xfrm>
          <a:prstGeom prst="rect">
            <a:avLst/>
          </a:prstGeom>
        </p:spPr>
      </p:pic>
      <p:pic>
        <p:nvPicPr>
          <p:cNvPr id="4" name="Picture 3" descr="Short Expressions for 22 Shruti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322294"/>
            <a:ext cx="6858000" cy="789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685800"/>
            <a:ext cx="403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Western Music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818346"/>
            <a:ext cx="624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Indian Classical Music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 with graphics">
  <a:themeElements>
    <a:clrScheme name="medical poster with graphics_post design_08260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 with graphics_post design_082605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IN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IN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_post design_082605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</TotalTime>
  <Words>265</Words>
  <Application>Microsoft Office PowerPoint</Application>
  <PresentationFormat>A3 Paper (297x420 mm)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Wingdings</vt:lpstr>
      <vt:lpstr>Medical poster with graphics</vt:lpstr>
      <vt:lpstr>Office Theme</vt:lpstr>
      <vt:lpstr>22 Shruti Synthesizer in Scilab Deep C. Patel, Maunil Vyas, Shreyas Patel               Instructor :- Prof. Ashok Ranade Project executed during : Monsoon 2015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</dc:title>
  <dc:creator>Nishit</dc:creator>
  <cp:lastModifiedBy>MAUNIL VYAS</cp:lastModifiedBy>
  <cp:revision>298</cp:revision>
  <cp:lastPrinted>2004-07-01T22:30:03Z</cp:lastPrinted>
  <dcterms:created xsi:type="dcterms:W3CDTF">2015-04-20T10:35:16Z</dcterms:created>
  <dcterms:modified xsi:type="dcterms:W3CDTF">2016-02-22T10:29:43Z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</Properties>
</file>