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06-Oct-15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06-Oct-15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06-Oct-15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06-Oct-15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06-Oct-15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Delta Search Machine</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Maunil</a:t>
            </a:r>
            <a:r>
              <a:rPr lang="en-US" dirty="0" smtClean="0"/>
              <a:t> Vyas-1401007</a:t>
            </a:r>
          </a:p>
          <a:p>
            <a:r>
              <a:rPr lang="en-US" dirty="0" smtClean="0"/>
              <a:t>Deep C. Patel-1401010</a:t>
            </a:r>
          </a:p>
          <a:p>
            <a:r>
              <a:rPr lang="en-US" dirty="0" err="1" smtClean="0"/>
              <a:t>Shreyas</a:t>
            </a:r>
            <a:r>
              <a:rPr lang="en-US" dirty="0" smtClean="0"/>
              <a:t> Patel-1401025</a:t>
            </a:r>
          </a:p>
          <a:p>
            <a:r>
              <a:rPr lang="en-US" dirty="0" smtClean="0"/>
              <a:t>Jay Dangar-1401043</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Char char="-"/>
            </a:pPr>
            <a:r>
              <a:rPr lang="en-US" dirty="0" smtClean="0"/>
              <a:t>Our Project is basically a Desktop Search Engine which would search all the files starting with keyword that user has entered.</a:t>
            </a:r>
          </a:p>
          <a:p>
            <a:pPr>
              <a:buFontTx/>
              <a:buChar char="-"/>
            </a:pPr>
            <a:r>
              <a:rPr lang="en-US" dirty="0" smtClean="0"/>
              <a:t>For that we will index whole system and the search the term entered by user in that index.</a:t>
            </a:r>
            <a:endParaRPr lang="en-US" dirty="0"/>
          </a:p>
        </p:txBody>
      </p:sp>
      <p:sp>
        <p:nvSpPr>
          <p:cNvPr id="2" name="Title 1"/>
          <p:cNvSpPr>
            <a:spLocks noGrp="1"/>
          </p:cNvSpPr>
          <p:nvPr>
            <p:ph type="title"/>
          </p:nvPr>
        </p:nvSpPr>
        <p:spPr/>
        <p:txBody>
          <a:bodyPr/>
          <a:lstStyle/>
          <a:p>
            <a:r>
              <a:rPr lang="en-US" dirty="0" smtClean="0"/>
              <a:t>Problem Description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2D Array</a:t>
            </a:r>
          </a:p>
          <a:p>
            <a:r>
              <a:rPr lang="en-US" dirty="0" smtClean="0"/>
              <a:t>Linked List</a:t>
            </a:r>
          </a:p>
          <a:p>
            <a:r>
              <a:rPr lang="en-US" dirty="0" smtClean="0"/>
              <a:t>AVL Tree</a:t>
            </a:r>
          </a:p>
          <a:p>
            <a:r>
              <a:rPr lang="en-US" dirty="0" smtClean="0"/>
              <a:t>Priority Queue(Using Heaps)</a:t>
            </a:r>
          </a:p>
          <a:p>
            <a:r>
              <a:rPr lang="en-US" smtClean="0"/>
              <a:t>Circular Queue</a:t>
            </a:r>
            <a:endParaRPr lang="en-US" dirty="0"/>
          </a:p>
        </p:txBody>
      </p:sp>
      <p:sp>
        <p:nvSpPr>
          <p:cNvPr id="2" name="Title 1"/>
          <p:cNvSpPr>
            <a:spLocks noGrp="1"/>
          </p:cNvSpPr>
          <p:nvPr>
            <p:ph type="title"/>
          </p:nvPr>
        </p:nvSpPr>
        <p:spPr/>
        <p:txBody>
          <a:bodyPr/>
          <a:lstStyle/>
          <a:p>
            <a:r>
              <a:rPr lang="en-US" dirty="0" smtClean="0"/>
              <a:t>Data Structure List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Scan the Files of the desired directory, get its name and path.</a:t>
            </a:r>
          </a:p>
          <a:p>
            <a:r>
              <a:rPr lang="en-US" dirty="0" smtClean="0"/>
              <a:t>Now split the name into individual word and associate the same file path to each one.</a:t>
            </a:r>
          </a:p>
          <a:p>
            <a:r>
              <a:rPr lang="en-US" dirty="0" smtClean="0"/>
              <a:t>Pass the words from filter list and make the node for each output containing path, name and associate a tag to each one and store it in a Data Structure(AVL Tree).</a:t>
            </a:r>
          </a:p>
          <a:p>
            <a:pPr>
              <a:buNone/>
            </a:pPr>
            <a:r>
              <a:rPr lang="en-US" dirty="0" smtClean="0"/>
              <a:t>Note:-This algorithm was for making inverted     	  index.</a:t>
            </a:r>
          </a:p>
        </p:txBody>
      </p:sp>
      <p:sp>
        <p:nvSpPr>
          <p:cNvPr id="2" name="Title 1"/>
          <p:cNvSpPr>
            <a:spLocks noGrp="1"/>
          </p:cNvSpPr>
          <p:nvPr>
            <p:ph type="title"/>
          </p:nvPr>
        </p:nvSpPr>
        <p:spPr/>
        <p:txBody>
          <a:bodyPr/>
          <a:lstStyle/>
          <a:p>
            <a:r>
              <a:rPr lang="en-US" dirty="0" smtClean="0"/>
              <a:t>Algorithm(Indexing)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Take input from user, and scan that input, and split it in individual words(if possible) and assign each a pre determined tag.</a:t>
            </a:r>
          </a:p>
          <a:p>
            <a:r>
              <a:rPr lang="en-US" dirty="0" smtClean="0"/>
              <a:t>Now parallel search for that tag in the AVL Tree and if found show the common paths stored in it, otherwise return “Item not Found” or give recommendation from recommendation function.</a:t>
            </a:r>
            <a:endParaRPr lang="en-US" dirty="0"/>
          </a:p>
        </p:txBody>
      </p:sp>
      <p:sp>
        <p:nvSpPr>
          <p:cNvPr id="2" name="Title 1"/>
          <p:cNvSpPr>
            <a:spLocks noGrp="1"/>
          </p:cNvSpPr>
          <p:nvPr>
            <p:ph type="title"/>
          </p:nvPr>
        </p:nvSpPr>
        <p:spPr/>
        <p:txBody>
          <a:bodyPr/>
          <a:lstStyle/>
          <a:p>
            <a:r>
              <a:rPr lang="en-US" dirty="0" smtClean="0"/>
              <a:t>Algorithm(Searching)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Scan the input from user and store it in a queue.</a:t>
            </a:r>
          </a:p>
          <a:p>
            <a:r>
              <a:rPr lang="en-US" dirty="0" smtClean="0"/>
              <a:t>Now after search is over dequeue from queue and count the occurrence for each word and store them in corresponding priority queue giving priority to the occurrences.</a:t>
            </a:r>
          </a:p>
          <a:p>
            <a:r>
              <a:rPr lang="en-US" dirty="0" smtClean="0"/>
              <a:t>Now the recommendation can be given in next search by detecting the first character of query and calling priority queue corresponding to that character and traversing it.</a:t>
            </a:r>
            <a:endParaRPr lang="en-US" dirty="0"/>
          </a:p>
        </p:txBody>
      </p:sp>
      <p:sp>
        <p:nvSpPr>
          <p:cNvPr id="2" name="Title 1"/>
          <p:cNvSpPr>
            <a:spLocks noGrp="1"/>
          </p:cNvSpPr>
          <p:nvPr>
            <p:ph type="title"/>
          </p:nvPr>
        </p:nvSpPr>
        <p:spPr/>
        <p:txBody>
          <a:bodyPr/>
          <a:lstStyle/>
          <a:p>
            <a:r>
              <a:rPr lang="en-US" dirty="0" smtClean="0"/>
              <a:t>Algorithm(Recommendation)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Here we are going to implements history part with queue using link-list.</a:t>
            </a:r>
          </a:p>
          <a:p>
            <a:r>
              <a:rPr lang="en-US" dirty="0" smtClean="0"/>
              <a:t>Here we are going make this list limited to 10 history string.</a:t>
            </a:r>
          </a:p>
          <a:p>
            <a:r>
              <a:rPr lang="en-US" dirty="0" smtClean="0"/>
              <a:t>Here as soon as list has 10 strings and we are going to dequeue item from first and add new item in queue.</a:t>
            </a:r>
            <a:endParaRPr lang="en-US" dirty="0"/>
          </a:p>
        </p:txBody>
      </p:sp>
      <p:sp>
        <p:nvSpPr>
          <p:cNvPr id="2" name="Title 1"/>
          <p:cNvSpPr>
            <a:spLocks noGrp="1"/>
          </p:cNvSpPr>
          <p:nvPr>
            <p:ph type="title"/>
          </p:nvPr>
        </p:nvSpPr>
        <p:spPr/>
        <p:txBody>
          <a:bodyPr/>
          <a:lstStyle/>
          <a:p>
            <a:r>
              <a:rPr lang="en-US" dirty="0" smtClean="0"/>
              <a:t>Algorithms (History)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AVL Trees:-Insertion, Searching</a:t>
            </a:r>
          </a:p>
          <a:p>
            <a:r>
              <a:rPr lang="en-US" dirty="0" smtClean="0"/>
              <a:t>Priority Queue:-Dequeue, </a:t>
            </a:r>
            <a:r>
              <a:rPr lang="en-US" dirty="0" err="1" smtClean="0"/>
              <a:t>Enqueue</a:t>
            </a:r>
            <a:endParaRPr lang="en-US" dirty="0" smtClean="0"/>
          </a:p>
          <a:p>
            <a:r>
              <a:rPr lang="en-US" dirty="0" smtClean="0"/>
              <a:t> 2D-Array:-Searching</a:t>
            </a:r>
          </a:p>
          <a:p>
            <a:r>
              <a:rPr lang="en-US" dirty="0" smtClean="0"/>
              <a:t>Circular Queue-History Saving</a:t>
            </a:r>
          </a:p>
          <a:p>
            <a:endParaRPr lang="en-US" dirty="0" smtClean="0"/>
          </a:p>
        </p:txBody>
      </p:sp>
      <p:sp>
        <p:nvSpPr>
          <p:cNvPr id="2" name="Title 1"/>
          <p:cNvSpPr>
            <a:spLocks noGrp="1"/>
          </p:cNvSpPr>
          <p:nvPr>
            <p:ph type="title"/>
          </p:nvPr>
        </p:nvSpPr>
        <p:spPr/>
        <p:txBody>
          <a:bodyPr/>
          <a:lstStyle/>
          <a:p>
            <a:r>
              <a:rPr lang="en-US" dirty="0" smtClean="0"/>
              <a:t>Operations to Be performed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167</TotalTime>
  <Words>355</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Delta Search Machine</vt:lpstr>
      <vt:lpstr>Problem Description</vt:lpstr>
      <vt:lpstr>Data Structure List</vt:lpstr>
      <vt:lpstr>Algorithm(Indexing)</vt:lpstr>
      <vt:lpstr>Algorithm(Searching)</vt:lpstr>
      <vt:lpstr>Algorithm(Recommendation)</vt:lpstr>
      <vt:lpstr>Algorithms (History)</vt:lpstr>
      <vt:lpstr>Operations to Be performed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 Search Machine</dc:title>
  <dc:creator>Ramkabir</dc:creator>
  <cp:lastModifiedBy>Ramkabir</cp:lastModifiedBy>
  <cp:revision>34</cp:revision>
  <dcterms:created xsi:type="dcterms:W3CDTF">2006-08-16T00:00:00Z</dcterms:created>
  <dcterms:modified xsi:type="dcterms:W3CDTF">2015-10-06T09:52:03Z</dcterms:modified>
</cp:coreProperties>
</file>