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835DC-8FC6-4D7A-A7E7-74D774AE374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90D8D-A9AA-4127-80A5-0A93AA3B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9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036" y="4344229"/>
            <a:ext cx="5485928" cy="41143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F557-C055-4DC3-A504-1F101B7B5E6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0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F9C-EA47-4A14-99ED-805EC7B259A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8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22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D3D7-E997-48FE-921D-36598BCE26D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664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9" y="274737"/>
            <a:ext cx="822948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58" y="1600201"/>
            <a:ext cx="4101136" cy="452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5608" y="1600203"/>
            <a:ext cx="4101136" cy="2248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5608" y="3877271"/>
            <a:ext cx="4101136" cy="2248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59" y="6245126"/>
            <a:ext cx="2133487" cy="476250"/>
          </a:xfrm>
        </p:spPr>
        <p:txBody>
          <a:bodyPr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59" y="6245126"/>
            <a:ext cx="2895487" cy="476250"/>
          </a:xfrm>
        </p:spPr>
        <p:txBody>
          <a:bodyPr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59" y="6245126"/>
            <a:ext cx="2133487" cy="476250"/>
          </a:xfrm>
        </p:spPr>
        <p:txBody>
          <a:bodyPr/>
          <a:lstStyle>
            <a:lvl1pPr>
              <a:defRPr/>
            </a:lvl1pPr>
          </a:lstStyle>
          <a:p>
            <a:fld id="{F124F9BF-41A1-472D-8886-BAC724F6EA11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3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7AB-B0C8-419C-8DE5-035784345FD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9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4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1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8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9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099-0898-429D-87D9-90B78D3B10D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6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4" y="2239963"/>
            <a:ext cx="5684837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E19D-F25C-4A7E-9FD1-51C0A8BFD5C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2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05" indent="0">
              <a:buNone/>
              <a:defRPr sz="2000" b="1"/>
            </a:lvl2pPr>
            <a:lvl3pPr marL="913410" indent="0">
              <a:buNone/>
              <a:defRPr sz="1800" b="1"/>
            </a:lvl3pPr>
            <a:lvl4pPr marL="1370116" indent="0">
              <a:buNone/>
              <a:defRPr sz="1600" b="1"/>
            </a:lvl4pPr>
            <a:lvl5pPr marL="1826821" indent="0">
              <a:buNone/>
              <a:defRPr sz="1600" b="1"/>
            </a:lvl5pPr>
            <a:lvl6pPr marL="2283531" indent="0">
              <a:buNone/>
              <a:defRPr sz="1600" b="1"/>
            </a:lvl6pPr>
            <a:lvl7pPr marL="2740239" indent="0">
              <a:buNone/>
              <a:defRPr sz="1600" b="1"/>
            </a:lvl7pPr>
            <a:lvl8pPr marL="3196944" indent="0">
              <a:buNone/>
              <a:defRPr sz="1600" b="1"/>
            </a:lvl8pPr>
            <a:lvl9pPr marL="365365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05" indent="0">
              <a:buNone/>
              <a:defRPr sz="2000" b="1"/>
            </a:lvl2pPr>
            <a:lvl3pPr marL="913410" indent="0">
              <a:buNone/>
              <a:defRPr sz="1800" b="1"/>
            </a:lvl3pPr>
            <a:lvl4pPr marL="1370116" indent="0">
              <a:buNone/>
              <a:defRPr sz="1600" b="1"/>
            </a:lvl4pPr>
            <a:lvl5pPr marL="1826821" indent="0">
              <a:buNone/>
              <a:defRPr sz="1600" b="1"/>
            </a:lvl5pPr>
            <a:lvl6pPr marL="2283531" indent="0">
              <a:buNone/>
              <a:defRPr sz="1600" b="1"/>
            </a:lvl6pPr>
            <a:lvl7pPr marL="2740239" indent="0">
              <a:buNone/>
              <a:defRPr sz="1600" b="1"/>
            </a:lvl7pPr>
            <a:lvl8pPr marL="3196944" indent="0">
              <a:buNone/>
              <a:defRPr sz="1600" b="1"/>
            </a:lvl8pPr>
            <a:lvl9pPr marL="365365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5D7C-CF2F-4CAA-8EEC-DA3279D4CA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7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A03F-01F0-4BFE-A6BA-3BF782C5D68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334-440C-4617-BED3-6BCC9578F6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5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05" indent="0">
              <a:buNone/>
              <a:defRPr sz="1200"/>
            </a:lvl2pPr>
            <a:lvl3pPr marL="913410" indent="0">
              <a:buNone/>
              <a:defRPr sz="1000"/>
            </a:lvl3pPr>
            <a:lvl4pPr marL="1370116" indent="0">
              <a:buNone/>
              <a:defRPr sz="900"/>
            </a:lvl4pPr>
            <a:lvl5pPr marL="1826821" indent="0">
              <a:buNone/>
              <a:defRPr sz="900"/>
            </a:lvl5pPr>
            <a:lvl6pPr marL="2283531" indent="0">
              <a:buNone/>
              <a:defRPr sz="900"/>
            </a:lvl6pPr>
            <a:lvl7pPr marL="2740239" indent="0">
              <a:buNone/>
              <a:defRPr sz="900"/>
            </a:lvl7pPr>
            <a:lvl8pPr marL="3196944" indent="0">
              <a:buNone/>
              <a:defRPr sz="900"/>
            </a:lvl8pPr>
            <a:lvl9pPr marL="365365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592F-285C-47E2-8417-69613D12D53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55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05" indent="0">
              <a:buNone/>
              <a:defRPr sz="2800"/>
            </a:lvl2pPr>
            <a:lvl3pPr marL="913410" indent="0">
              <a:buNone/>
              <a:defRPr sz="2400"/>
            </a:lvl3pPr>
            <a:lvl4pPr marL="1370116" indent="0">
              <a:buNone/>
              <a:defRPr sz="2000"/>
            </a:lvl4pPr>
            <a:lvl5pPr marL="1826821" indent="0">
              <a:buNone/>
              <a:defRPr sz="2000"/>
            </a:lvl5pPr>
            <a:lvl6pPr marL="2283531" indent="0">
              <a:buNone/>
              <a:defRPr sz="2000"/>
            </a:lvl6pPr>
            <a:lvl7pPr marL="2740239" indent="0">
              <a:buNone/>
              <a:defRPr sz="2000"/>
            </a:lvl7pPr>
            <a:lvl8pPr marL="3196944" indent="0">
              <a:buNone/>
              <a:defRPr sz="2000"/>
            </a:lvl8pPr>
            <a:lvl9pPr marL="365365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05" indent="0">
              <a:buNone/>
              <a:defRPr sz="1200"/>
            </a:lvl2pPr>
            <a:lvl3pPr marL="913410" indent="0">
              <a:buNone/>
              <a:defRPr sz="1000"/>
            </a:lvl3pPr>
            <a:lvl4pPr marL="1370116" indent="0">
              <a:buNone/>
              <a:defRPr sz="900"/>
            </a:lvl4pPr>
            <a:lvl5pPr marL="1826821" indent="0">
              <a:buNone/>
              <a:defRPr sz="900"/>
            </a:lvl5pPr>
            <a:lvl6pPr marL="2283531" indent="0">
              <a:buNone/>
              <a:defRPr sz="900"/>
            </a:lvl6pPr>
            <a:lvl7pPr marL="2740239" indent="0">
              <a:buNone/>
              <a:defRPr sz="900"/>
            </a:lvl7pPr>
            <a:lvl8pPr marL="3196944" indent="0">
              <a:buNone/>
              <a:defRPr sz="900"/>
            </a:lvl8pPr>
            <a:lvl9pPr marL="365365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DB64-25C5-480B-9062-646E9EB2BD5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341" tIns="45675" rIns="91341" bIns="4567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341" tIns="45675" rIns="91341" bIns="4567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9"/>
            <a:ext cx="2133600" cy="365125"/>
          </a:xfrm>
          <a:prstGeom prst="rect">
            <a:avLst/>
          </a:prstGeom>
        </p:spPr>
        <p:txBody>
          <a:bodyPr vert="horz" lIns="91341" tIns="45675" rIns="91341" bIns="4567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IN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9"/>
            <a:ext cx="2895600" cy="365125"/>
          </a:xfrm>
          <a:prstGeom prst="rect">
            <a:avLst/>
          </a:prstGeom>
        </p:spPr>
        <p:txBody>
          <a:bodyPr vert="horz" lIns="91341" tIns="45675" rIns="91341" bIns="4567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IN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9"/>
            <a:ext cx="2133600" cy="365125"/>
          </a:xfrm>
          <a:prstGeom prst="rect">
            <a:avLst/>
          </a:prstGeom>
        </p:spPr>
        <p:txBody>
          <a:bodyPr vert="horz" lIns="91341" tIns="45675" rIns="91341" bIns="4567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A2A5AEAB-F144-4C1E-9DB5-DE80D24F0CBA}" type="slidenum">
              <a:rPr lang="en-IN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341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31" indent="-342531" algn="l" defTabSz="9134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149" indent="-285436" algn="l" defTabSz="91341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67" indent="-228353" algn="l" defTabSz="91341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472" indent="-228353" algn="l" defTabSz="91341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178" indent="-228353" algn="l" defTabSz="91341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884" indent="-228353" algn="l" defTabSz="9134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591" indent="-228353" algn="l" defTabSz="9134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299" indent="-228353" algn="l" defTabSz="9134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006" indent="-228353" algn="l" defTabSz="9134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05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10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16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821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531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239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944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652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500"/>
            <a:ext cx="9144000" cy="778906"/>
          </a:xfrm>
          <a:noFill/>
        </p:spPr>
        <p:txBody>
          <a:bodyPr>
            <a:normAutofit fontScale="90000"/>
          </a:bodyPr>
          <a:lstStyle/>
          <a:p>
            <a:pPr lvl="1" algn="ctr"/>
            <a:r>
              <a:rPr lang="en-US" sz="3100" b="1" dirty="0" smtClean="0">
                <a:latin typeface="+mj-lt"/>
              </a:rPr>
              <a:t>Smart-Shop</a:t>
            </a: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Maunil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Vyas, Deep C. Patel, Shreyas Patel</a:t>
            </a:r>
            <a:r>
              <a:rPr lang="en-IN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IN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IN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213693" y="2063113"/>
            <a:ext cx="6209942" cy="10572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Application: </a:t>
            </a:r>
            <a:endParaRPr lang="en-IN" sz="1700" b="1" dirty="0"/>
          </a:p>
          <a:p>
            <a:pPr marL="285681" lvl="1" indent="-285681" defTabSz="914148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700" dirty="0"/>
              <a:t>To automate the process of shopping</a:t>
            </a:r>
            <a:endParaRPr lang="en-IN" sz="1700" dirty="0"/>
          </a:p>
          <a:p>
            <a:pPr marL="285681" lvl="1" indent="-285681" defTabSz="914148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700" dirty="0"/>
              <a:t>To </a:t>
            </a:r>
            <a:r>
              <a:rPr lang="en-US" sz="1700" dirty="0" smtClean="0"/>
              <a:t>make </a:t>
            </a:r>
            <a:r>
              <a:rPr lang="en-US" sz="1700" dirty="0" smtClean="0"/>
              <a:t>human </a:t>
            </a:r>
            <a:r>
              <a:rPr lang="en-US" sz="1700" dirty="0"/>
              <a:t>life </a:t>
            </a:r>
            <a:r>
              <a:rPr lang="en-US" sz="1700" dirty="0" err="1" smtClean="0"/>
              <a:t>easier,simpler</a:t>
            </a:r>
            <a:r>
              <a:rPr lang="en-US" sz="1700" dirty="0" smtClean="0"/>
              <a:t> </a:t>
            </a:r>
            <a:r>
              <a:rPr lang="en-US" sz="1700" dirty="0"/>
              <a:t>and fast</a:t>
            </a:r>
            <a:endParaRPr lang="en-IN" sz="17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33" y="137206"/>
            <a:ext cx="2612571" cy="767114"/>
          </a:xfrm>
        </p:spPr>
      </p:pic>
      <p:sp>
        <p:nvSpPr>
          <p:cNvPr id="81390" name="Text Box 494"/>
          <p:cNvSpPr txBox="1">
            <a:spLocks noChangeArrowheads="1"/>
          </p:cNvSpPr>
          <p:nvPr/>
        </p:nvSpPr>
        <p:spPr bwMode="auto">
          <a:xfrm>
            <a:off x="802825" y="514351"/>
            <a:ext cx="687161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0" tIns="6660" rIns="6660" bIns="6660"/>
          <a:lstStyle>
            <a:lvl1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en-IN" sz="200">
                <a:solidFill>
                  <a:srgbClr val="000000"/>
                </a:solidFill>
              </a:rPr>
              <a:t>￼</a:t>
            </a:r>
            <a:endParaRPr lang="en-IN" sz="16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4" name="Text Placeholder 1"/>
          <p:cNvSpPr txBox="1">
            <a:spLocks/>
          </p:cNvSpPr>
          <p:nvPr/>
        </p:nvSpPr>
        <p:spPr>
          <a:xfrm>
            <a:off x="251521" y="3634737"/>
            <a:ext cx="5091993" cy="1931668"/>
          </a:xfrm>
          <a:prstGeom prst="rect">
            <a:avLst/>
          </a:prstGeom>
        </p:spPr>
        <p:txBody>
          <a:bodyPr vert="horz" lIns="91392" tIns="45697" rIns="91392" bIns="45697" rtlCol="0">
            <a:noAutofit/>
          </a:bodyPr>
          <a:lstStyle>
            <a:lvl1pPr marL="480043" indent="-480043" algn="l" defTabSz="1280115" rtl="0" eaLnBrk="1" latinLnBrk="0" hangingPunct="1">
              <a:spcBef>
                <a:spcPts val="1120"/>
              </a:spcBef>
              <a:buFont typeface="Arial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3222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3251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327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330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13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4570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1459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9025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1700" dirty="0" err="1">
                <a:solidFill>
                  <a:prstClr val="black"/>
                </a:solidFill>
              </a:rPr>
              <a:t>Learnings</a:t>
            </a:r>
            <a:r>
              <a:rPr lang="en-US" sz="1700" dirty="0">
                <a:solidFill>
                  <a:prstClr val="black"/>
                </a:solidFill>
              </a:rPr>
              <a:t>: </a:t>
            </a:r>
            <a:endParaRPr lang="en-IN" sz="1700" dirty="0">
              <a:solidFill>
                <a:prstClr val="black"/>
              </a:solidFill>
            </a:endParaRP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r>
              <a:rPr lang="en-US" sz="1700" dirty="0">
                <a:solidFill>
                  <a:prstClr val="black"/>
                </a:solidFill>
              </a:rPr>
              <a:t>Stepper Motor interfacing</a:t>
            </a:r>
            <a:endParaRPr lang="en-IN" sz="1700" dirty="0">
              <a:solidFill>
                <a:prstClr val="black"/>
              </a:solidFill>
            </a:endParaRP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r>
              <a:rPr lang="en-US" sz="1700" dirty="0">
                <a:solidFill>
                  <a:prstClr val="black"/>
                </a:solidFill>
              </a:rPr>
              <a:t>LCD interfacing</a:t>
            </a:r>
            <a:endParaRPr lang="en-IN" sz="1700" dirty="0">
              <a:solidFill>
                <a:prstClr val="black"/>
              </a:solidFill>
            </a:endParaRP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r>
              <a:rPr lang="en-US" sz="1700" dirty="0">
                <a:solidFill>
                  <a:prstClr val="black"/>
                </a:solidFill>
              </a:rPr>
              <a:t>LED interfacing</a:t>
            </a:r>
            <a:endParaRPr lang="en-IN" sz="1700" dirty="0">
              <a:solidFill>
                <a:prstClr val="black"/>
              </a:solidFill>
            </a:endParaRP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r>
              <a:rPr lang="en-IN" sz="1700" dirty="0">
                <a:solidFill>
                  <a:prstClr val="black"/>
                </a:solidFill>
              </a:rPr>
              <a:t>USART for serial transmission</a:t>
            </a: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r>
              <a:rPr lang="en-US" sz="1700" dirty="0">
                <a:solidFill>
                  <a:prstClr val="black"/>
                </a:solidFill>
              </a:rPr>
              <a:t>Mechanical construction</a:t>
            </a:r>
            <a:endParaRPr lang="en-IN" sz="1700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011589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 bwMode="auto">
          <a:xfrm>
            <a:off x="2206023" y="85772"/>
            <a:ext cx="1741714" cy="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298" tIns="32649" rIns="65298" bIns="326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5pPr>
            <a:lvl6pPr marL="378013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6pPr>
            <a:lvl7pPr marL="756026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7pPr>
            <a:lvl8pPr marL="1134039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8pPr>
            <a:lvl9pPr marL="1512052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 sz="1700" b="0" dirty="0">
                <a:solidFill>
                  <a:prstClr val="black"/>
                </a:solidFill>
                <a:latin typeface="Calibri"/>
              </a:rPr>
              <a:t>INSTITUTE OF</a:t>
            </a:r>
            <a:br>
              <a:rPr lang="en-US" sz="1700" b="0" dirty="0">
                <a:solidFill>
                  <a:prstClr val="black"/>
                </a:solidFill>
                <a:latin typeface="Calibri"/>
              </a:rPr>
            </a:br>
            <a:r>
              <a:rPr lang="en-US" sz="1700" b="0" dirty="0">
                <a:solidFill>
                  <a:prstClr val="black"/>
                </a:solidFill>
                <a:latin typeface="Calibri"/>
              </a:rPr>
              <a:t>ENGINEERING &amp;</a:t>
            </a:r>
            <a:br>
              <a:rPr lang="en-US" sz="1700" b="0" dirty="0">
                <a:solidFill>
                  <a:prstClr val="black"/>
                </a:solidFill>
                <a:latin typeface="Calibri"/>
              </a:rPr>
            </a:br>
            <a:r>
              <a:rPr lang="en-US" sz="1700" b="0" dirty="0">
                <a:solidFill>
                  <a:prstClr val="black"/>
                </a:solidFill>
                <a:latin typeface="Calibri"/>
              </a:rPr>
              <a:t>TECHNOLOGY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12"/>
          <a:stretch/>
        </p:blipFill>
        <p:spPr>
          <a:xfrm>
            <a:off x="200087" y="85771"/>
            <a:ext cx="872801" cy="811596"/>
          </a:xfrm>
          <a:prstGeom prst="rect">
            <a:avLst/>
          </a:prstGeom>
          <a:noFill/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1023034" y="188641"/>
            <a:ext cx="1234423" cy="61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298" tIns="32649" rIns="65298" bIns="32649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7000" dirty="0">
                <a:solidFill>
                  <a:prstClr val="black"/>
                </a:solidFill>
              </a:rPr>
              <a:t>IET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0" y="5897846"/>
            <a:ext cx="9144000" cy="960154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14" y="2313482"/>
            <a:ext cx="36576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932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1_Office Theme</vt:lpstr>
      <vt:lpstr>Smart-Shop Maunil Vyas, Deep C. Patel, Shreyas Patel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Cleaning Robot Swasti Shah, Shachi Turakhia, Shivani Shah </dc:title>
  <dc:creator>IICT4</dc:creator>
  <cp:lastModifiedBy>MAUNIL VYAS</cp:lastModifiedBy>
  <cp:revision>10</cp:revision>
  <dcterms:created xsi:type="dcterms:W3CDTF">2016-05-11T11:38:01Z</dcterms:created>
  <dcterms:modified xsi:type="dcterms:W3CDTF">2016-05-15T10:38:21Z</dcterms:modified>
</cp:coreProperties>
</file>