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9" r:id="rId4"/>
    <p:sldId id="258" r:id="rId5"/>
    <p:sldId id="270" r:id="rId6"/>
    <p:sldId id="271" r:id="rId7"/>
    <p:sldId id="267" r:id="rId8"/>
    <p:sldId id="272" r:id="rId9"/>
    <p:sldId id="260" r:id="rId10"/>
    <p:sldId id="265" r:id="rId11"/>
    <p:sldId id="261" r:id="rId12"/>
    <p:sldId id="262" r:id="rId13"/>
    <p:sldId id="266" r:id="rId14"/>
    <p:sldId id="268" r:id="rId15"/>
    <p:sldId id="27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PT Sans Narrow" panose="020B0604020202020204" charset="0"/>
      <p:regular r:id="rId26"/>
      <p:bold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048" autoAdjust="0"/>
  </p:normalViewPr>
  <p:slideViewPr>
    <p:cSldViewPr snapToGrid="0">
      <p:cViewPr>
        <p:scale>
          <a:sx n="60" d="100"/>
          <a:sy n="60" d="100"/>
        </p:scale>
        <p:origin x="79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E7B180-DEA0-421D-BFD6-AD34CA1E04AE}" type="doc">
      <dgm:prSet loTypeId="urn:microsoft.com/office/officeart/2005/8/layout/lProcess2" loCatId="list" qsTypeId="urn:microsoft.com/office/officeart/2005/8/quickstyle/3d1" qsCatId="3D" csTypeId="urn:microsoft.com/office/officeart/2005/8/colors/accent1_2" csCatId="accent1" phldr="1"/>
      <dgm:spPr/>
      <dgm:t>
        <a:bodyPr/>
        <a:lstStyle/>
        <a:p>
          <a:endParaRPr lang="es-AR"/>
        </a:p>
      </dgm:t>
    </dgm:pt>
    <dgm:pt modelId="{CF7C62AE-63EF-4C4C-8CBE-4C6B6A7661DD}">
      <dgm:prSet phldrT="[Texto]"/>
      <dgm:spPr/>
      <dgm:t>
        <a:bodyPr/>
        <a:lstStyle/>
        <a:p>
          <a:r>
            <a:rPr lang="es-AR" dirty="0">
              <a:solidFill>
                <a:schemeClr val="accent1"/>
              </a:solidFill>
            </a:rPr>
            <a:t>Prime</a:t>
          </a:r>
        </a:p>
      </dgm:t>
    </dgm:pt>
    <dgm:pt modelId="{D0B87EFF-2CCE-4FDD-8D6D-5700C6A88229}" type="parTrans" cxnId="{ACD6F293-5931-4AD4-820B-380218570DE9}">
      <dgm:prSet/>
      <dgm:spPr/>
      <dgm:t>
        <a:bodyPr/>
        <a:lstStyle/>
        <a:p>
          <a:endParaRPr lang="es-AR"/>
        </a:p>
      </dgm:t>
    </dgm:pt>
    <dgm:pt modelId="{0AD640FE-7355-4784-BCE5-DA7C6D0FA0B8}" type="sibTrans" cxnId="{ACD6F293-5931-4AD4-820B-380218570DE9}">
      <dgm:prSet/>
      <dgm:spPr/>
      <dgm:t>
        <a:bodyPr/>
        <a:lstStyle/>
        <a:p>
          <a:endParaRPr lang="es-AR"/>
        </a:p>
      </dgm:t>
    </dgm:pt>
    <dgm:pt modelId="{FF15CF09-1A54-422C-984E-812F1392EFE8}">
      <dgm:prSet phldrT="[Texto]"/>
      <dgm:spPr/>
      <dgm:t>
        <a:bodyPr/>
        <a:lstStyle/>
        <a:p>
          <a:r>
            <a:rPr lang="es-AR" dirty="0"/>
            <a:t>Sumar</a:t>
          </a:r>
        </a:p>
      </dgm:t>
    </dgm:pt>
    <dgm:pt modelId="{EB97AE76-CF4F-4BE9-9270-6E938E292660}" type="parTrans" cxnId="{DAAB119E-4A5C-47FE-911C-84B42CFE6699}">
      <dgm:prSet/>
      <dgm:spPr/>
      <dgm:t>
        <a:bodyPr/>
        <a:lstStyle/>
        <a:p>
          <a:endParaRPr lang="es-AR"/>
        </a:p>
      </dgm:t>
    </dgm:pt>
    <dgm:pt modelId="{4F373D76-EC44-490F-A6DF-A9AFC4F49827}" type="sibTrans" cxnId="{DAAB119E-4A5C-47FE-911C-84B42CFE6699}">
      <dgm:prSet/>
      <dgm:spPr/>
      <dgm:t>
        <a:bodyPr/>
        <a:lstStyle/>
        <a:p>
          <a:endParaRPr lang="es-AR"/>
        </a:p>
      </dgm:t>
    </dgm:pt>
    <dgm:pt modelId="{75991815-D3A0-473D-B2D4-0252829258A0}">
      <dgm:prSet phldrT="[Texto]"/>
      <dgm:spPr/>
      <dgm:t>
        <a:bodyPr/>
        <a:lstStyle/>
        <a:p>
          <a:r>
            <a:rPr lang="es-AR" dirty="0"/>
            <a:t>Representar</a:t>
          </a:r>
        </a:p>
      </dgm:t>
    </dgm:pt>
    <dgm:pt modelId="{FB62CACF-1BD0-4F19-BBB2-5B053FCD0769}" type="parTrans" cxnId="{A0F6ED4C-E97E-4120-AC80-0221D679B1AF}">
      <dgm:prSet/>
      <dgm:spPr/>
      <dgm:t>
        <a:bodyPr/>
        <a:lstStyle/>
        <a:p>
          <a:endParaRPr lang="es-AR"/>
        </a:p>
      </dgm:t>
    </dgm:pt>
    <dgm:pt modelId="{DB768AB3-D6CB-4425-A8BE-91E3CF439550}" type="sibTrans" cxnId="{A0F6ED4C-E97E-4120-AC80-0221D679B1AF}">
      <dgm:prSet/>
      <dgm:spPr/>
      <dgm:t>
        <a:bodyPr/>
        <a:lstStyle/>
        <a:p>
          <a:endParaRPr lang="es-AR"/>
        </a:p>
      </dgm:t>
    </dgm:pt>
    <dgm:pt modelId="{47845A28-8D94-442D-83BA-D0C6D3BD96D6}">
      <dgm:prSet phldrT="[Texto]"/>
      <dgm:spPr/>
      <dgm:t>
        <a:bodyPr/>
        <a:lstStyle/>
        <a:p>
          <a:r>
            <a:rPr lang="es-AR" dirty="0">
              <a:solidFill>
                <a:schemeClr val="accent1"/>
              </a:solidFill>
            </a:rPr>
            <a:t>Suma</a:t>
          </a:r>
        </a:p>
      </dgm:t>
    </dgm:pt>
    <dgm:pt modelId="{548E8D42-3741-4396-8365-05BBD4F1AB5A}" type="parTrans" cxnId="{AEBA611B-92DC-4401-B0AA-DEE6D3C35B75}">
      <dgm:prSet/>
      <dgm:spPr/>
      <dgm:t>
        <a:bodyPr/>
        <a:lstStyle/>
        <a:p>
          <a:endParaRPr lang="es-AR"/>
        </a:p>
      </dgm:t>
    </dgm:pt>
    <dgm:pt modelId="{BDAF2C49-30FA-410A-B841-7D1F7676E38F}" type="sibTrans" cxnId="{AEBA611B-92DC-4401-B0AA-DEE6D3C35B75}">
      <dgm:prSet/>
      <dgm:spPr/>
      <dgm:t>
        <a:bodyPr/>
        <a:lstStyle/>
        <a:p>
          <a:endParaRPr lang="es-AR"/>
        </a:p>
      </dgm:t>
    </dgm:pt>
    <dgm:pt modelId="{5BEB0BC6-E539-4020-942C-021DCEC4EEE4}">
      <dgm:prSet phldrT="[Texto]"/>
      <dgm:spPr/>
      <dgm:t>
        <a:bodyPr/>
        <a:lstStyle/>
        <a:p>
          <a:r>
            <a:rPr lang="es-AR" dirty="0"/>
            <a:t>Target = Sum</a:t>
          </a:r>
        </a:p>
      </dgm:t>
    </dgm:pt>
    <dgm:pt modelId="{248646C0-779E-4F8F-8A2F-6B94E64ABAC5}" type="parTrans" cxnId="{4E7096BE-D8BE-4F61-B776-CA101CB8C757}">
      <dgm:prSet/>
      <dgm:spPr/>
      <dgm:t>
        <a:bodyPr/>
        <a:lstStyle/>
        <a:p>
          <a:endParaRPr lang="es-AR"/>
        </a:p>
      </dgm:t>
    </dgm:pt>
    <dgm:pt modelId="{9C043B45-2105-411F-A03B-A41044A2FCC2}" type="sibTrans" cxnId="{4E7096BE-D8BE-4F61-B776-CA101CB8C757}">
      <dgm:prSet/>
      <dgm:spPr/>
      <dgm:t>
        <a:bodyPr/>
        <a:lstStyle/>
        <a:p>
          <a:endParaRPr lang="es-AR"/>
        </a:p>
      </dgm:t>
    </dgm:pt>
    <dgm:pt modelId="{C4C62F95-9854-4D88-9776-ACF2DFFFED8A}">
      <dgm:prSet phldrT="[Texto]"/>
      <dgm:spPr/>
      <dgm:t>
        <a:bodyPr/>
        <a:lstStyle/>
        <a:p>
          <a:r>
            <a:rPr lang="es-AR" dirty="0"/>
            <a:t>Target </a:t>
          </a:r>
          <a:r>
            <a:rPr lang="es-AR" b="0" i="0" dirty="0"/>
            <a:t>≠ Sum</a:t>
          </a:r>
          <a:endParaRPr lang="es-AR" b="0" dirty="0"/>
        </a:p>
      </dgm:t>
    </dgm:pt>
    <dgm:pt modelId="{5A31A5B3-1C36-45B0-92F4-AE3CDB9BB82F}" type="parTrans" cxnId="{5B1B2A1D-7E0D-4BD3-B10B-16B9EAB6A0E3}">
      <dgm:prSet/>
      <dgm:spPr/>
      <dgm:t>
        <a:bodyPr/>
        <a:lstStyle/>
        <a:p>
          <a:endParaRPr lang="es-AR"/>
        </a:p>
      </dgm:t>
    </dgm:pt>
    <dgm:pt modelId="{AB860D23-6070-48A4-A07D-3F0C6CA0E884}" type="sibTrans" cxnId="{5B1B2A1D-7E0D-4BD3-B10B-16B9EAB6A0E3}">
      <dgm:prSet/>
      <dgm:spPr/>
      <dgm:t>
        <a:bodyPr/>
        <a:lstStyle/>
        <a:p>
          <a:endParaRPr lang="es-AR"/>
        </a:p>
      </dgm:t>
    </dgm:pt>
    <dgm:pt modelId="{E2310743-43E2-4213-897F-4570DEB60138}" type="pres">
      <dgm:prSet presAssocID="{B4E7B180-DEA0-421D-BFD6-AD34CA1E04AE}" presName="theList" presStyleCnt="0">
        <dgm:presLayoutVars>
          <dgm:dir/>
          <dgm:animLvl val="lvl"/>
          <dgm:resizeHandles val="exact"/>
        </dgm:presLayoutVars>
      </dgm:prSet>
      <dgm:spPr/>
    </dgm:pt>
    <dgm:pt modelId="{8EE774CB-56A1-4C62-A642-7BB68AB5F1FC}" type="pres">
      <dgm:prSet presAssocID="{CF7C62AE-63EF-4C4C-8CBE-4C6B6A7661DD}" presName="compNode" presStyleCnt="0"/>
      <dgm:spPr/>
    </dgm:pt>
    <dgm:pt modelId="{88178C16-2F04-441A-9083-D369B9807229}" type="pres">
      <dgm:prSet presAssocID="{CF7C62AE-63EF-4C4C-8CBE-4C6B6A7661DD}" presName="aNode" presStyleLbl="bgShp" presStyleIdx="0" presStyleCnt="2"/>
      <dgm:spPr/>
    </dgm:pt>
    <dgm:pt modelId="{7071B0C9-199E-43D7-A5BE-FC061151457D}" type="pres">
      <dgm:prSet presAssocID="{CF7C62AE-63EF-4C4C-8CBE-4C6B6A7661DD}" presName="textNode" presStyleLbl="bgShp" presStyleIdx="0" presStyleCnt="2"/>
      <dgm:spPr/>
    </dgm:pt>
    <dgm:pt modelId="{A8D9C505-DB49-4A5F-8140-6B24BF97A4CD}" type="pres">
      <dgm:prSet presAssocID="{CF7C62AE-63EF-4C4C-8CBE-4C6B6A7661DD}" presName="compChildNode" presStyleCnt="0"/>
      <dgm:spPr/>
    </dgm:pt>
    <dgm:pt modelId="{2834BDB6-27AC-4785-B374-B3CE572A8A11}" type="pres">
      <dgm:prSet presAssocID="{CF7C62AE-63EF-4C4C-8CBE-4C6B6A7661DD}" presName="theInnerList" presStyleCnt="0"/>
      <dgm:spPr/>
    </dgm:pt>
    <dgm:pt modelId="{30486BD5-3A67-4455-8530-8974ADE004BC}" type="pres">
      <dgm:prSet presAssocID="{FF15CF09-1A54-422C-984E-812F1392EFE8}" presName="childNode" presStyleLbl="node1" presStyleIdx="0" presStyleCnt="4">
        <dgm:presLayoutVars>
          <dgm:bulletEnabled val="1"/>
        </dgm:presLayoutVars>
      </dgm:prSet>
      <dgm:spPr/>
    </dgm:pt>
    <dgm:pt modelId="{F97C3FA4-D850-401E-87D6-864AE6587A90}" type="pres">
      <dgm:prSet presAssocID="{FF15CF09-1A54-422C-984E-812F1392EFE8}" presName="aSpace2" presStyleCnt="0"/>
      <dgm:spPr/>
    </dgm:pt>
    <dgm:pt modelId="{082A6DED-0EA1-4F5E-9EE6-BA489CF8FA26}" type="pres">
      <dgm:prSet presAssocID="{75991815-D3A0-473D-B2D4-0252829258A0}" presName="childNode" presStyleLbl="node1" presStyleIdx="1" presStyleCnt="4">
        <dgm:presLayoutVars>
          <dgm:bulletEnabled val="1"/>
        </dgm:presLayoutVars>
      </dgm:prSet>
      <dgm:spPr/>
    </dgm:pt>
    <dgm:pt modelId="{B71C8E23-3F08-4B0B-A50F-167D618A457B}" type="pres">
      <dgm:prSet presAssocID="{CF7C62AE-63EF-4C4C-8CBE-4C6B6A7661DD}" presName="aSpace" presStyleCnt="0"/>
      <dgm:spPr/>
    </dgm:pt>
    <dgm:pt modelId="{83C3340D-4022-4C8E-8B01-A422139D3780}" type="pres">
      <dgm:prSet presAssocID="{47845A28-8D94-442D-83BA-D0C6D3BD96D6}" presName="compNode" presStyleCnt="0"/>
      <dgm:spPr/>
    </dgm:pt>
    <dgm:pt modelId="{D0DE4C57-DD31-4D57-83FE-73F59636FBBA}" type="pres">
      <dgm:prSet presAssocID="{47845A28-8D94-442D-83BA-D0C6D3BD96D6}" presName="aNode" presStyleLbl="bgShp" presStyleIdx="1" presStyleCnt="2"/>
      <dgm:spPr/>
    </dgm:pt>
    <dgm:pt modelId="{4F97755A-209B-4041-A2EE-63801CB3DA67}" type="pres">
      <dgm:prSet presAssocID="{47845A28-8D94-442D-83BA-D0C6D3BD96D6}" presName="textNode" presStyleLbl="bgShp" presStyleIdx="1" presStyleCnt="2"/>
      <dgm:spPr/>
    </dgm:pt>
    <dgm:pt modelId="{0111B467-6E7C-402C-8BFB-2155B264FC92}" type="pres">
      <dgm:prSet presAssocID="{47845A28-8D94-442D-83BA-D0C6D3BD96D6}" presName="compChildNode" presStyleCnt="0"/>
      <dgm:spPr/>
    </dgm:pt>
    <dgm:pt modelId="{D23B18F3-FB5A-465B-A88D-D940FF4F1DF2}" type="pres">
      <dgm:prSet presAssocID="{47845A28-8D94-442D-83BA-D0C6D3BD96D6}" presName="theInnerList" presStyleCnt="0"/>
      <dgm:spPr/>
    </dgm:pt>
    <dgm:pt modelId="{307ABB6E-2860-45AD-8886-51BCB79B44D1}" type="pres">
      <dgm:prSet presAssocID="{5BEB0BC6-E539-4020-942C-021DCEC4EEE4}" presName="childNode" presStyleLbl="node1" presStyleIdx="2" presStyleCnt="4">
        <dgm:presLayoutVars>
          <dgm:bulletEnabled val="1"/>
        </dgm:presLayoutVars>
      </dgm:prSet>
      <dgm:spPr/>
    </dgm:pt>
    <dgm:pt modelId="{AC1B637C-830A-4531-B45D-B732A7AD322D}" type="pres">
      <dgm:prSet presAssocID="{5BEB0BC6-E539-4020-942C-021DCEC4EEE4}" presName="aSpace2" presStyleCnt="0"/>
      <dgm:spPr/>
    </dgm:pt>
    <dgm:pt modelId="{3896BD0C-7E3B-45C8-B3CC-3CE0B20978AF}" type="pres">
      <dgm:prSet presAssocID="{C4C62F95-9854-4D88-9776-ACF2DFFFED8A}" presName="childNode" presStyleLbl="node1" presStyleIdx="3" presStyleCnt="4">
        <dgm:presLayoutVars>
          <dgm:bulletEnabled val="1"/>
        </dgm:presLayoutVars>
      </dgm:prSet>
      <dgm:spPr/>
    </dgm:pt>
  </dgm:ptLst>
  <dgm:cxnLst>
    <dgm:cxn modelId="{AEBA611B-92DC-4401-B0AA-DEE6D3C35B75}" srcId="{B4E7B180-DEA0-421D-BFD6-AD34CA1E04AE}" destId="{47845A28-8D94-442D-83BA-D0C6D3BD96D6}" srcOrd="1" destOrd="0" parTransId="{548E8D42-3741-4396-8365-05BBD4F1AB5A}" sibTransId="{BDAF2C49-30FA-410A-B841-7D1F7676E38F}"/>
    <dgm:cxn modelId="{5B1B2A1D-7E0D-4BD3-B10B-16B9EAB6A0E3}" srcId="{47845A28-8D94-442D-83BA-D0C6D3BD96D6}" destId="{C4C62F95-9854-4D88-9776-ACF2DFFFED8A}" srcOrd="1" destOrd="0" parTransId="{5A31A5B3-1C36-45B0-92F4-AE3CDB9BB82F}" sibTransId="{AB860D23-6070-48A4-A07D-3F0C6CA0E884}"/>
    <dgm:cxn modelId="{5C085436-8FFF-4CB1-898C-D8B8A29DBB9E}" type="presOf" srcId="{CF7C62AE-63EF-4C4C-8CBE-4C6B6A7661DD}" destId="{7071B0C9-199E-43D7-A5BE-FC061151457D}" srcOrd="1" destOrd="0" presId="urn:microsoft.com/office/officeart/2005/8/layout/lProcess2"/>
    <dgm:cxn modelId="{613E1C5E-51EC-4FBB-9455-AF7F861E01BC}" type="presOf" srcId="{47845A28-8D94-442D-83BA-D0C6D3BD96D6}" destId="{D0DE4C57-DD31-4D57-83FE-73F59636FBBA}" srcOrd="0" destOrd="0" presId="urn:microsoft.com/office/officeart/2005/8/layout/lProcess2"/>
    <dgm:cxn modelId="{0919BC5E-F9D0-42B3-A9D6-AD0D5D5B3FB2}" type="presOf" srcId="{C4C62F95-9854-4D88-9776-ACF2DFFFED8A}" destId="{3896BD0C-7E3B-45C8-B3CC-3CE0B20978AF}" srcOrd="0" destOrd="0" presId="urn:microsoft.com/office/officeart/2005/8/layout/lProcess2"/>
    <dgm:cxn modelId="{FEED8960-B6C3-47B5-B94D-388A86AAE042}" type="presOf" srcId="{5BEB0BC6-E539-4020-942C-021DCEC4EEE4}" destId="{307ABB6E-2860-45AD-8886-51BCB79B44D1}" srcOrd="0" destOrd="0" presId="urn:microsoft.com/office/officeart/2005/8/layout/lProcess2"/>
    <dgm:cxn modelId="{A0F6ED4C-E97E-4120-AC80-0221D679B1AF}" srcId="{CF7C62AE-63EF-4C4C-8CBE-4C6B6A7661DD}" destId="{75991815-D3A0-473D-B2D4-0252829258A0}" srcOrd="1" destOrd="0" parTransId="{FB62CACF-1BD0-4F19-BBB2-5B053FCD0769}" sibTransId="{DB768AB3-D6CB-4425-A8BE-91E3CF439550}"/>
    <dgm:cxn modelId="{0C73ED88-81C7-4032-B3C5-21FD8233FC2D}" type="presOf" srcId="{B4E7B180-DEA0-421D-BFD6-AD34CA1E04AE}" destId="{E2310743-43E2-4213-897F-4570DEB60138}" srcOrd="0" destOrd="0" presId="urn:microsoft.com/office/officeart/2005/8/layout/lProcess2"/>
    <dgm:cxn modelId="{A579478A-5D65-491B-9538-5F9FB0028B64}" type="presOf" srcId="{75991815-D3A0-473D-B2D4-0252829258A0}" destId="{082A6DED-0EA1-4F5E-9EE6-BA489CF8FA26}" srcOrd="0" destOrd="0" presId="urn:microsoft.com/office/officeart/2005/8/layout/lProcess2"/>
    <dgm:cxn modelId="{AAAED891-1126-4C01-AECC-0752280441A8}" type="presOf" srcId="{CF7C62AE-63EF-4C4C-8CBE-4C6B6A7661DD}" destId="{88178C16-2F04-441A-9083-D369B9807229}" srcOrd="0" destOrd="0" presId="urn:microsoft.com/office/officeart/2005/8/layout/lProcess2"/>
    <dgm:cxn modelId="{ACD6F293-5931-4AD4-820B-380218570DE9}" srcId="{B4E7B180-DEA0-421D-BFD6-AD34CA1E04AE}" destId="{CF7C62AE-63EF-4C4C-8CBE-4C6B6A7661DD}" srcOrd="0" destOrd="0" parTransId="{D0B87EFF-2CCE-4FDD-8D6D-5700C6A88229}" sibTransId="{0AD640FE-7355-4784-BCE5-DA7C6D0FA0B8}"/>
    <dgm:cxn modelId="{DAAB119E-4A5C-47FE-911C-84B42CFE6699}" srcId="{CF7C62AE-63EF-4C4C-8CBE-4C6B6A7661DD}" destId="{FF15CF09-1A54-422C-984E-812F1392EFE8}" srcOrd="0" destOrd="0" parTransId="{EB97AE76-CF4F-4BE9-9270-6E938E292660}" sibTransId="{4F373D76-EC44-490F-A6DF-A9AFC4F49827}"/>
    <dgm:cxn modelId="{4E7096BE-D8BE-4F61-B776-CA101CB8C757}" srcId="{47845A28-8D94-442D-83BA-D0C6D3BD96D6}" destId="{5BEB0BC6-E539-4020-942C-021DCEC4EEE4}" srcOrd="0" destOrd="0" parTransId="{248646C0-779E-4F8F-8A2F-6B94E64ABAC5}" sibTransId="{9C043B45-2105-411F-A03B-A41044A2FCC2}"/>
    <dgm:cxn modelId="{687FD7D7-74BE-4CC2-89EF-8EDDB8647AD1}" type="presOf" srcId="{47845A28-8D94-442D-83BA-D0C6D3BD96D6}" destId="{4F97755A-209B-4041-A2EE-63801CB3DA67}" srcOrd="1" destOrd="0" presId="urn:microsoft.com/office/officeart/2005/8/layout/lProcess2"/>
    <dgm:cxn modelId="{1CC918F9-704B-44BB-A2EA-63BB04A35D82}" type="presOf" srcId="{FF15CF09-1A54-422C-984E-812F1392EFE8}" destId="{30486BD5-3A67-4455-8530-8974ADE004BC}" srcOrd="0" destOrd="0" presId="urn:microsoft.com/office/officeart/2005/8/layout/lProcess2"/>
    <dgm:cxn modelId="{D7C51611-6B0F-435E-B22E-A5D28710FF56}" type="presParOf" srcId="{E2310743-43E2-4213-897F-4570DEB60138}" destId="{8EE774CB-56A1-4C62-A642-7BB68AB5F1FC}" srcOrd="0" destOrd="0" presId="urn:microsoft.com/office/officeart/2005/8/layout/lProcess2"/>
    <dgm:cxn modelId="{7284144A-E6FD-414C-9F61-703EB40E328A}" type="presParOf" srcId="{8EE774CB-56A1-4C62-A642-7BB68AB5F1FC}" destId="{88178C16-2F04-441A-9083-D369B9807229}" srcOrd="0" destOrd="0" presId="urn:microsoft.com/office/officeart/2005/8/layout/lProcess2"/>
    <dgm:cxn modelId="{8100732F-CCD2-4986-A185-6486D5887D98}" type="presParOf" srcId="{8EE774CB-56A1-4C62-A642-7BB68AB5F1FC}" destId="{7071B0C9-199E-43D7-A5BE-FC061151457D}" srcOrd="1" destOrd="0" presId="urn:microsoft.com/office/officeart/2005/8/layout/lProcess2"/>
    <dgm:cxn modelId="{8947B72B-F14D-465E-B501-8173D4E73C1D}" type="presParOf" srcId="{8EE774CB-56A1-4C62-A642-7BB68AB5F1FC}" destId="{A8D9C505-DB49-4A5F-8140-6B24BF97A4CD}" srcOrd="2" destOrd="0" presId="urn:microsoft.com/office/officeart/2005/8/layout/lProcess2"/>
    <dgm:cxn modelId="{67962419-4E23-4387-BD09-89394BEF92EC}" type="presParOf" srcId="{A8D9C505-DB49-4A5F-8140-6B24BF97A4CD}" destId="{2834BDB6-27AC-4785-B374-B3CE572A8A11}" srcOrd="0" destOrd="0" presId="urn:microsoft.com/office/officeart/2005/8/layout/lProcess2"/>
    <dgm:cxn modelId="{5EA216F9-FB4C-4B94-9E24-97E9B4AC5E20}" type="presParOf" srcId="{2834BDB6-27AC-4785-B374-B3CE572A8A11}" destId="{30486BD5-3A67-4455-8530-8974ADE004BC}" srcOrd="0" destOrd="0" presId="urn:microsoft.com/office/officeart/2005/8/layout/lProcess2"/>
    <dgm:cxn modelId="{6CBC7DD4-D0B4-4DCF-8EE1-A2C01A49A967}" type="presParOf" srcId="{2834BDB6-27AC-4785-B374-B3CE572A8A11}" destId="{F97C3FA4-D850-401E-87D6-864AE6587A90}" srcOrd="1" destOrd="0" presId="urn:microsoft.com/office/officeart/2005/8/layout/lProcess2"/>
    <dgm:cxn modelId="{61C42003-D5D5-4ED6-AAE0-A54E6617A392}" type="presParOf" srcId="{2834BDB6-27AC-4785-B374-B3CE572A8A11}" destId="{082A6DED-0EA1-4F5E-9EE6-BA489CF8FA26}" srcOrd="2" destOrd="0" presId="urn:microsoft.com/office/officeart/2005/8/layout/lProcess2"/>
    <dgm:cxn modelId="{251EDB40-3AFA-4D53-968B-A786C41F2E78}" type="presParOf" srcId="{E2310743-43E2-4213-897F-4570DEB60138}" destId="{B71C8E23-3F08-4B0B-A50F-167D618A457B}" srcOrd="1" destOrd="0" presId="urn:microsoft.com/office/officeart/2005/8/layout/lProcess2"/>
    <dgm:cxn modelId="{93D8FC10-60BF-4D11-8B34-F124FF71731D}" type="presParOf" srcId="{E2310743-43E2-4213-897F-4570DEB60138}" destId="{83C3340D-4022-4C8E-8B01-A422139D3780}" srcOrd="2" destOrd="0" presId="urn:microsoft.com/office/officeart/2005/8/layout/lProcess2"/>
    <dgm:cxn modelId="{BDBEE3AC-8AE4-4737-87FA-F3CD1201C5B2}" type="presParOf" srcId="{83C3340D-4022-4C8E-8B01-A422139D3780}" destId="{D0DE4C57-DD31-4D57-83FE-73F59636FBBA}" srcOrd="0" destOrd="0" presId="urn:microsoft.com/office/officeart/2005/8/layout/lProcess2"/>
    <dgm:cxn modelId="{1C54E7B1-3984-49C1-BD86-03F54187CA40}" type="presParOf" srcId="{83C3340D-4022-4C8E-8B01-A422139D3780}" destId="{4F97755A-209B-4041-A2EE-63801CB3DA67}" srcOrd="1" destOrd="0" presId="urn:microsoft.com/office/officeart/2005/8/layout/lProcess2"/>
    <dgm:cxn modelId="{67B51BCC-AA8E-4041-BCFC-BD5FC8ABE0F6}" type="presParOf" srcId="{83C3340D-4022-4C8E-8B01-A422139D3780}" destId="{0111B467-6E7C-402C-8BFB-2155B264FC92}" srcOrd="2" destOrd="0" presId="urn:microsoft.com/office/officeart/2005/8/layout/lProcess2"/>
    <dgm:cxn modelId="{43A74DD1-00F8-430B-BEBB-93E3BAB8C8D3}" type="presParOf" srcId="{0111B467-6E7C-402C-8BFB-2155B264FC92}" destId="{D23B18F3-FB5A-465B-A88D-D940FF4F1DF2}" srcOrd="0" destOrd="0" presId="urn:microsoft.com/office/officeart/2005/8/layout/lProcess2"/>
    <dgm:cxn modelId="{033F7E33-E241-4D90-9A56-AB4BCAB0AB44}" type="presParOf" srcId="{D23B18F3-FB5A-465B-A88D-D940FF4F1DF2}" destId="{307ABB6E-2860-45AD-8886-51BCB79B44D1}" srcOrd="0" destOrd="0" presId="urn:microsoft.com/office/officeart/2005/8/layout/lProcess2"/>
    <dgm:cxn modelId="{290E1D5E-D1C8-4FDE-989E-EC41891B94AD}" type="presParOf" srcId="{D23B18F3-FB5A-465B-A88D-D940FF4F1DF2}" destId="{AC1B637C-830A-4531-B45D-B732A7AD322D}" srcOrd="1" destOrd="0" presId="urn:microsoft.com/office/officeart/2005/8/layout/lProcess2"/>
    <dgm:cxn modelId="{454C1CB5-06DB-4236-830E-CE7530FDF07B}" type="presParOf" srcId="{D23B18F3-FB5A-465B-A88D-D940FF4F1DF2}" destId="{3896BD0C-7E3B-45C8-B3CC-3CE0B20978A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C48770-6ABB-49C7-94C0-E512A23C495E}" type="doc">
      <dgm:prSet loTypeId="urn:microsoft.com/office/officeart/2005/8/layout/hProcess9" loCatId="process" qsTypeId="urn:microsoft.com/office/officeart/2005/8/quickstyle/3d3" qsCatId="3D" csTypeId="urn:microsoft.com/office/officeart/2005/8/colors/accent1_5" csCatId="accent1" phldr="1"/>
      <dgm:spPr/>
    </dgm:pt>
    <dgm:pt modelId="{430D37A6-6C11-44BF-B362-6434E2192089}">
      <dgm:prSet phldrT="[Texto]"/>
      <dgm:spPr/>
      <dgm:t>
        <a:bodyPr/>
        <a:lstStyle/>
        <a:p>
          <a:r>
            <a:rPr lang="es-AR" dirty="0"/>
            <a:t>Visibilidad objetiva para primes </a:t>
          </a:r>
        </a:p>
      </dgm:t>
    </dgm:pt>
    <dgm:pt modelId="{E55F0879-DBBA-419A-B755-53410738F423}" type="parTrans" cxnId="{15843C0F-2793-4E93-8831-A1EC721417D2}">
      <dgm:prSet/>
      <dgm:spPr/>
      <dgm:t>
        <a:bodyPr/>
        <a:lstStyle/>
        <a:p>
          <a:endParaRPr lang="es-AR"/>
        </a:p>
      </dgm:t>
    </dgm:pt>
    <dgm:pt modelId="{B94B7007-F8BC-4D49-9944-83789A39BE39}" type="sibTrans" cxnId="{15843C0F-2793-4E93-8831-A1EC721417D2}">
      <dgm:prSet/>
      <dgm:spPr/>
      <dgm:t>
        <a:bodyPr/>
        <a:lstStyle/>
        <a:p>
          <a:endParaRPr lang="es-AR"/>
        </a:p>
      </dgm:t>
    </dgm:pt>
    <dgm:pt modelId="{C7910B90-0380-40AD-8503-9D992A5F776C}">
      <dgm:prSet phldrT="[Texto]"/>
      <dgm:spPr/>
      <dgm:t>
        <a:bodyPr/>
        <a:lstStyle/>
        <a:p>
          <a:r>
            <a:rPr lang="es-AR" dirty="0"/>
            <a:t>Visibilidad objetiva para </a:t>
          </a:r>
          <a:r>
            <a:rPr lang="es-AR" dirty="0" err="1"/>
            <a:t>flankers</a:t>
          </a:r>
          <a:endParaRPr lang="es-AR" dirty="0"/>
        </a:p>
      </dgm:t>
    </dgm:pt>
    <dgm:pt modelId="{ABFFC47B-E258-470A-AAC0-AD2DF6C22A10}" type="parTrans" cxnId="{FE7B3716-A123-4380-B63C-98DECE5EA695}">
      <dgm:prSet/>
      <dgm:spPr/>
      <dgm:t>
        <a:bodyPr/>
        <a:lstStyle/>
        <a:p>
          <a:endParaRPr lang="es-AR"/>
        </a:p>
      </dgm:t>
    </dgm:pt>
    <dgm:pt modelId="{356BE423-176A-42AD-B460-36352B1C35A6}" type="sibTrans" cxnId="{FE7B3716-A123-4380-B63C-98DECE5EA695}">
      <dgm:prSet/>
      <dgm:spPr/>
      <dgm:t>
        <a:bodyPr/>
        <a:lstStyle/>
        <a:p>
          <a:endParaRPr lang="es-AR"/>
        </a:p>
      </dgm:t>
    </dgm:pt>
    <dgm:pt modelId="{CF38300B-D0CE-4428-8EB3-29667C33D9F5}">
      <dgm:prSet phldrT="[Texto]"/>
      <dgm:spPr/>
      <dgm:t>
        <a:bodyPr/>
        <a:lstStyle/>
        <a:p>
          <a:r>
            <a:rPr lang="es-AR" dirty="0"/>
            <a:t>Visibilidad subjetiva</a:t>
          </a:r>
        </a:p>
      </dgm:t>
    </dgm:pt>
    <dgm:pt modelId="{DBEE5CA7-9FEA-456F-8983-77F098F655F1}" type="parTrans" cxnId="{5F6FCB23-7E5A-4038-8EC7-6AC11C44DD60}">
      <dgm:prSet/>
      <dgm:spPr/>
      <dgm:t>
        <a:bodyPr/>
        <a:lstStyle/>
        <a:p>
          <a:endParaRPr lang="es-AR"/>
        </a:p>
      </dgm:t>
    </dgm:pt>
    <dgm:pt modelId="{D1C92246-D0CE-4D91-AC91-158716A08CCD}" type="sibTrans" cxnId="{5F6FCB23-7E5A-4038-8EC7-6AC11C44DD60}">
      <dgm:prSet/>
      <dgm:spPr/>
      <dgm:t>
        <a:bodyPr/>
        <a:lstStyle/>
        <a:p>
          <a:endParaRPr lang="es-AR"/>
        </a:p>
      </dgm:t>
    </dgm:pt>
    <dgm:pt modelId="{7D8FA1AA-DB60-467F-ABDD-6C1AD9E6385F}">
      <dgm:prSet phldrT="[Texto]"/>
      <dgm:spPr/>
      <dgm:t>
        <a:bodyPr/>
        <a:lstStyle/>
        <a:p>
          <a:r>
            <a:rPr lang="es-AR" dirty="0"/>
            <a:t>Experimental</a:t>
          </a:r>
        </a:p>
      </dgm:t>
    </dgm:pt>
    <dgm:pt modelId="{869B67F7-081B-4FC6-9EDB-350F282487F2}" type="sibTrans" cxnId="{6BEDADA8-C550-411E-B740-A793609D7480}">
      <dgm:prSet/>
      <dgm:spPr/>
      <dgm:t>
        <a:bodyPr/>
        <a:lstStyle/>
        <a:p>
          <a:endParaRPr lang="es-AR"/>
        </a:p>
      </dgm:t>
    </dgm:pt>
    <dgm:pt modelId="{A292BAF3-4386-4EBE-8BA1-98E788FA16AC}" type="parTrans" cxnId="{6BEDADA8-C550-411E-B740-A793609D7480}">
      <dgm:prSet/>
      <dgm:spPr/>
      <dgm:t>
        <a:bodyPr/>
        <a:lstStyle/>
        <a:p>
          <a:endParaRPr lang="es-AR"/>
        </a:p>
      </dgm:t>
    </dgm:pt>
    <dgm:pt modelId="{305F4449-3B8F-4F1A-8C66-D0568DFCF10C}" type="pres">
      <dgm:prSet presAssocID="{C5C48770-6ABB-49C7-94C0-E512A23C495E}" presName="CompostProcess" presStyleCnt="0">
        <dgm:presLayoutVars>
          <dgm:dir/>
          <dgm:resizeHandles val="exact"/>
        </dgm:presLayoutVars>
      </dgm:prSet>
      <dgm:spPr/>
    </dgm:pt>
    <dgm:pt modelId="{403CF207-74A9-4D3A-BB82-6C07E01AEFB3}" type="pres">
      <dgm:prSet presAssocID="{C5C48770-6ABB-49C7-94C0-E512A23C495E}" presName="arrow" presStyleLbl="bgShp" presStyleIdx="0" presStyleCnt="1"/>
      <dgm:spPr/>
    </dgm:pt>
    <dgm:pt modelId="{BE7A6E5B-7CB7-4096-88F8-9CF5D577F0C3}" type="pres">
      <dgm:prSet presAssocID="{C5C48770-6ABB-49C7-94C0-E512A23C495E}" presName="linearProcess" presStyleCnt="0"/>
      <dgm:spPr/>
    </dgm:pt>
    <dgm:pt modelId="{A8DE7FFE-E430-4034-8C74-DB447EB7887D}" type="pres">
      <dgm:prSet presAssocID="{7D8FA1AA-DB60-467F-ABDD-6C1AD9E6385F}" presName="textNode" presStyleLbl="node1" presStyleIdx="0" presStyleCnt="4">
        <dgm:presLayoutVars>
          <dgm:bulletEnabled val="1"/>
        </dgm:presLayoutVars>
      </dgm:prSet>
      <dgm:spPr/>
    </dgm:pt>
    <dgm:pt modelId="{C979975E-2B8F-4467-9279-055C70222F40}" type="pres">
      <dgm:prSet presAssocID="{869B67F7-081B-4FC6-9EDB-350F282487F2}" presName="sibTrans" presStyleCnt="0"/>
      <dgm:spPr/>
    </dgm:pt>
    <dgm:pt modelId="{5186FE67-82AE-4CA2-8051-E8B872488EE0}" type="pres">
      <dgm:prSet presAssocID="{CF38300B-D0CE-4428-8EB3-29667C33D9F5}" presName="textNode" presStyleLbl="node1" presStyleIdx="1" presStyleCnt="4">
        <dgm:presLayoutVars>
          <dgm:bulletEnabled val="1"/>
        </dgm:presLayoutVars>
      </dgm:prSet>
      <dgm:spPr/>
    </dgm:pt>
    <dgm:pt modelId="{5CD48B3A-159A-46F8-83A6-2527C21E71FA}" type="pres">
      <dgm:prSet presAssocID="{D1C92246-D0CE-4D91-AC91-158716A08CCD}" presName="sibTrans" presStyleCnt="0"/>
      <dgm:spPr/>
    </dgm:pt>
    <dgm:pt modelId="{3A91E34C-5162-4440-8840-AA44F41B4ABB}" type="pres">
      <dgm:prSet presAssocID="{430D37A6-6C11-44BF-B362-6434E2192089}" presName="textNode" presStyleLbl="node1" presStyleIdx="2" presStyleCnt="4">
        <dgm:presLayoutVars>
          <dgm:bulletEnabled val="1"/>
        </dgm:presLayoutVars>
      </dgm:prSet>
      <dgm:spPr/>
    </dgm:pt>
    <dgm:pt modelId="{77AD27DE-3715-43DE-961E-950F291EB34C}" type="pres">
      <dgm:prSet presAssocID="{B94B7007-F8BC-4D49-9944-83789A39BE39}" presName="sibTrans" presStyleCnt="0"/>
      <dgm:spPr/>
    </dgm:pt>
    <dgm:pt modelId="{6DC85C60-0961-4B1B-989A-0D832EE21C62}" type="pres">
      <dgm:prSet presAssocID="{C7910B90-0380-40AD-8503-9D992A5F776C}" presName="textNode" presStyleLbl="node1" presStyleIdx="3" presStyleCnt="4">
        <dgm:presLayoutVars>
          <dgm:bulletEnabled val="1"/>
        </dgm:presLayoutVars>
      </dgm:prSet>
      <dgm:spPr/>
    </dgm:pt>
  </dgm:ptLst>
  <dgm:cxnLst>
    <dgm:cxn modelId="{15843C0F-2793-4E93-8831-A1EC721417D2}" srcId="{C5C48770-6ABB-49C7-94C0-E512A23C495E}" destId="{430D37A6-6C11-44BF-B362-6434E2192089}" srcOrd="2" destOrd="0" parTransId="{E55F0879-DBBA-419A-B755-53410738F423}" sibTransId="{B94B7007-F8BC-4D49-9944-83789A39BE39}"/>
    <dgm:cxn modelId="{FE7B3716-A123-4380-B63C-98DECE5EA695}" srcId="{C5C48770-6ABB-49C7-94C0-E512A23C495E}" destId="{C7910B90-0380-40AD-8503-9D992A5F776C}" srcOrd="3" destOrd="0" parTransId="{ABFFC47B-E258-470A-AAC0-AD2DF6C22A10}" sibTransId="{356BE423-176A-42AD-B460-36352B1C35A6}"/>
    <dgm:cxn modelId="{DF7AF01C-0EE1-4386-AFDB-DEE295D22412}" type="presOf" srcId="{C7910B90-0380-40AD-8503-9D992A5F776C}" destId="{6DC85C60-0961-4B1B-989A-0D832EE21C62}" srcOrd="0" destOrd="0" presId="urn:microsoft.com/office/officeart/2005/8/layout/hProcess9"/>
    <dgm:cxn modelId="{5F6FCB23-7E5A-4038-8EC7-6AC11C44DD60}" srcId="{C5C48770-6ABB-49C7-94C0-E512A23C495E}" destId="{CF38300B-D0CE-4428-8EB3-29667C33D9F5}" srcOrd="1" destOrd="0" parTransId="{DBEE5CA7-9FEA-456F-8983-77F098F655F1}" sibTransId="{D1C92246-D0CE-4D91-AC91-158716A08CCD}"/>
    <dgm:cxn modelId="{0AF0916F-C9E0-40C3-9547-2485CEF241D9}" type="presOf" srcId="{430D37A6-6C11-44BF-B362-6434E2192089}" destId="{3A91E34C-5162-4440-8840-AA44F41B4ABB}" srcOrd="0" destOrd="0" presId="urn:microsoft.com/office/officeart/2005/8/layout/hProcess9"/>
    <dgm:cxn modelId="{6BEDADA8-C550-411E-B740-A793609D7480}" srcId="{C5C48770-6ABB-49C7-94C0-E512A23C495E}" destId="{7D8FA1AA-DB60-467F-ABDD-6C1AD9E6385F}" srcOrd="0" destOrd="0" parTransId="{A292BAF3-4386-4EBE-8BA1-98E788FA16AC}" sibTransId="{869B67F7-081B-4FC6-9EDB-350F282487F2}"/>
    <dgm:cxn modelId="{DE26E3C6-DFEC-4DFC-BD84-2D63BE4D7B50}" type="presOf" srcId="{7D8FA1AA-DB60-467F-ABDD-6C1AD9E6385F}" destId="{A8DE7FFE-E430-4034-8C74-DB447EB7887D}" srcOrd="0" destOrd="0" presId="urn:microsoft.com/office/officeart/2005/8/layout/hProcess9"/>
    <dgm:cxn modelId="{50E932EC-085D-46D7-8817-B74C491A8540}" type="presOf" srcId="{CF38300B-D0CE-4428-8EB3-29667C33D9F5}" destId="{5186FE67-82AE-4CA2-8051-E8B872488EE0}" srcOrd="0" destOrd="0" presId="urn:microsoft.com/office/officeart/2005/8/layout/hProcess9"/>
    <dgm:cxn modelId="{1ACB5AFB-7190-4FFD-8267-6A33F514E8DB}" type="presOf" srcId="{C5C48770-6ABB-49C7-94C0-E512A23C495E}" destId="{305F4449-3B8F-4F1A-8C66-D0568DFCF10C}" srcOrd="0" destOrd="0" presId="urn:microsoft.com/office/officeart/2005/8/layout/hProcess9"/>
    <dgm:cxn modelId="{0EFAAB0F-4418-4729-B016-2E34BE48C028}" type="presParOf" srcId="{305F4449-3B8F-4F1A-8C66-D0568DFCF10C}" destId="{403CF207-74A9-4D3A-BB82-6C07E01AEFB3}" srcOrd="0" destOrd="0" presId="urn:microsoft.com/office/officeart/2005/8/layout/hProcess9"/>
    <dgm:cxn modelId="{48E05C4F-7F27-43C6-AC08-B31FC43BD766}" type="presParOf" srcId="{305F4449-3B8F-4F1A-8C66-D0568DFCF10C}" destId="{BE7A6E5B-7CB7-4096-88F8-9CF5D577F0C3}" srcOrd="1" destOrd="0" presId="urn:microsoft.com/office/officeart/2005/8/layout/hProcess9"/>
    <dgm:cxn modelId="{00F65D45-D711-4E1C-8F28-0B2938DA565F}" type="presParOf" srcId="{BE7A6E5B-7CB7-4096-88F8-9CF5D577F0C3}" destId="{A8DE7FFE-E430-4034-8C74-DB447EB7887D}" srcOrd="0" destOrd="0" presId="urn:microsoft.com/office/officeart/2005/8/layout/hProcess9"/>
    <dgm:cxn modelId="{3F66BCE3-3C34-4593-AF0E-1399BEE1B166}" type="presParOf" srcId="{BE7A6E5B-7CB7-4096-88F8-9CF5D577F0C3}" destId="{C979975E-2B8F-4467-9279-055C70222F40}" srcOrd="1" destOrd="0" presId="urn:microsoft.com/office/officeart/2005/8/layout/hProcess9"/>
    <dgm:cxn modelId="{5DE3F686-DFCA-40AE-B321-A41693CD7868}" type="presParOf" srcId="{BE7A6E5B-7CB7-4096-88F8-9CF5D577F0C3}" destId="{5186FE67-82AE-4CA2-8051-E8B872488EE0}" srcOrd="2" destOrd="0" presId="urn:microsoft.com/office/officeart/2005/8/layout/hProcess9"/>
    <dgm:cxn modelId="{639422BA-C8AD-498B-B3C1-BC7CB0D39F0A}" type="presParOf" srcId="{BE7A6E5B-7CB7-4096-88F8-9CF5D577F0C3}" destId="{5CD48B3A-159A-46F8-83A6-2527C21E71FA}" srcOrd="3" destOrd="0" presId="urn:microsoft.com/office/officeart/2005/8/layout/hProcess9"/>
    <dgm:cxn modelId="{34BF277A-0C5C-4F2C-B034-ECEF0A8B5DF9}" type="presParOf" srcId="{BE7A6E5B-7CB7-4096-88F8-9CF5D577F0C3}" destId="{3A91E34C-5162-4440-8840-AA44F41B4ABB}" srcOrd="4" destOrd="0" presId="urn:microsoft.com/office/officeart/2005/8/layout/hProcess9"/>
    <dgm:cxn modelId="{9F028B48-0A4B-436B-AA10-2F70F8A1A011}" type="presParOf" srcId="{BE7A6E5B-7CB7-4096-88F8-9CF5D577F0C3}" destId="{77AD27DE-3715-43DE-961E-950F291EB34C}" srcOrd="5" destOrd="0" presId="urn:microsoft.com/office/officeart/2005/8/layout/hProcess9"/>
    <dgm:cxn modelId="{22A6F837-4995-4B05-B530-C36C692C4910}" type="presParOf" srcId="{BE7A6E5B-7CB7-4096-88F8-9CF5D577F0C3}" destId="{6DC85C60-0961-4B1B-989A-0D832EE21C6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CE1FE2-18B3-48A8-A8DE-51D5EBA4B3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B30009F6-76D3-4ADC-B89C-38135845AF97}">
      <dgm:prSet phldrT="[Texto]" custT="1"/>
      <dgm:spPr/>
      <dgm:t>
        <a:bodyPr/>
        <a:lstStyle/>
        <a:p>
          <a:r>
            <a:rPr lang="es-AR" sz="3500" dirty="0"/>
            <a:t>Tiempo</a:t>
          </a:r>
        </a:p>
      </dgm:t>
    </dgm:pt>
    <dgm:pt modelId="{492A21F4-56DB-40DD-AC82-C3E1806CD9D6}" type="parTrans" cxnId="{3981AC1F-40E3-4634-9F5A-0FC24DC21936}">
      <dgm:prSet/>
      <dgm:spPr/>
      <dgm:t>
        <a:bodyPr/>
        <a:lstStyle/>
        <a:p>
          <a:endParaRPr lang="es-AR"/>
        </a:p>
      </dgm:t>
    </dgm:pt>
    <dgm:pt modelId="{6B970FA0-967B-4CCF-8D55-CC18F2A67BA5}" type="sibTrans" cxnId="{3981AC1F-40E3-4634-9F5A-0FC24DC21936}">
      <dgm:prSet/>
      <dgm:spPr/>
      <dgm:t>
        <a:bodyPr/>
        <a:lstStyle/>
        <a:p>
          <a:endParaRPr lang="es-AR"/>
        </a:p>
      </dgm:t>
    </dgm:pt>
    <dgm:pt modelId="{95C6B675-89EC-471C-91CF-822FC115143E}">
      <dgm:prSet phldrT="[Texto]"/>
      <dgm:spPr/>
      <dgm:t>
        <a:bodyPr/>
        <a:lstStyle/>
        <a:p>
          <a:r>
            <a:rPr lang="es-AR" dirty="0">
              <a:solidFill>
                <a:schemeClr val="accent1"/>
              </a:solidFill>
            </a:rPr>
            <a:t>Por frecuencia de monitor</a:t>
          </a:r>
        </a:p>
      </dgm:t>
    </dgm:pt>
    <dgm:pt modelId="{5BF2DB08-C02D-4A87-8D49-61E77CBCDCA8}" type="parTrans" cxnId="{BBEA7FA1-D469-4FF6-8CC4-351953588638}">
      <dgm:prSet/>
      <dgm:spPr/>
      <dgm:t>
        <a:bodyPr/>
        <a:lstStyle/>
        <a:p>
          <a:endParaRPr lang="es-AR"/>
        </a:p>
      </dgm:t>
    </dgm:pt>
    <dgm:pt modelId="{97E421D7-AB1B-4DCF-9A4A-1E4AAA7066D7}" type="sibTrans" cxnId="{BBEA7FA1-D469-4FF6-8CC4-351953588638}">
      <dgm:prSet/>
      <dgm:spPr/>
      <dgm:t>
        <a:bodyPr/>
        <a:lstStyle/>
        <a:p>
          <a:endParaRPr lang="es-AR"/>
        </a:p>
      </dgm:t>
    </dgm:pt>
    <dgm:pt modelId="{0268713C-B555-4D1E-A896-5761E9A8E7D4}">
      <dgm:prSet phldrT="[Texto]"/>
      <dgm:spPr/>
      <dgm:t>
        <a:bodyPr/>
        <a:lstStyle/>
        <a:p>
          <a:r>
            <a:rPr lang="es-AR" dirty="0">
              <a:solidFill>
                <a:schemeClr val="accent1"/>
              </a:solidFill>
            </a:rPr>
            <a:t>teclado</a:t>
          </a:r>
        </a:p>
      </dgm:t>
    </dgm:pt>
    <dgm:pt modelId="{B76E4A84-76E7-4C72-8DCA-7E7196008C73}" type="parTrans" cxnId="{624EB286-9319-4CEB-9DEC-C3D980386EC6}">
      <dgm:prSet/>
      <dgm:spPr/>
      <dgm:t>
        <a:bodyPr/>
        <a:lstStyle/>
        <a:p>
          <a:endParaRPr lang="es-AR"/>
        </a:p>
      </dgm:t>
    </dgm:pt>
    <dgm:pt modelId="{BB52F1AA-CA8E-4F9D-AD36-0277385F417F}" type="sibTrans" cxnId="{624EB286-9319-4CEB-9DEC-C3D980386EC6}">
      <dgm:prSet/>
      <dgm:spPr/>
      <dgm:t>
        <a:bodyPr/>
        <a:lstStyle/>
        <a:p>
          <a:endParaRPr lang="es-AR"/>
        </a:p>
      </dgm:t>
    </dgm:pt>
    <dgm:pt modelId="{9048747C-8951-4FDB-B6EB-BEB5EF149656}">
      <dgm:prSet phldrT="[Texto]" custT="1"/>
      <dgm:spPr/>
      <dgm:t>
        <a:bodyPr/>
        <a:lstStyle/>
        <a:p>
          <a:r>
            <a:rPr lang="es-AR" sz="3500" dirty="0"/>
            <a:t>Targets</a:t>
          </a:r>
        </a:p>
      </dgm:t>
    </dgm:pt>
    <dgm:pt modelId="{DDBA09C7-ACBF-4BC0-8BF7-39381884EB40}" type="parTrans" cxnId="{572754DE-D7BE-442B-A26D-46BD1E6F83C2}">
      <dgm:prSet/>
      <dgm:spPr/>
      <dgm:t>
        <a:bodyPr/>
        <a:lstStyle/>
        <a:p>
          <a:endParaRPr lang="es-AR"/>
        </a:p>
      </dgm:t>
    </dgm:pt>
    <dgm:pt modelId="{0031482D-AE53-4E8E-A1A6-4FCA6DAB2DC6}" type="sibTrans" cxnId="{572754DE-D7BE-442B-A26D-46BD1E6F83C2}">
      <dgm:prSet/>
      <dgm:spPr/>
      <dgm:t>
        <a:bodyPr/>
        <a:lstStyle/>
        <a:p>
          <a:endParaRPr lang="es-AR"/>
        </a:p>
      </dgm:t>
    </dgm:pt>
    <dgm:pt modelId="{BA1930CC-5D06-469D-994B-EB6F6E134A41}">
      <dgm:prSet phldrT="[Texto]"/>
      <dgm:spPr/>
      <dgm:t>
        <a:bodyPr/>
        <a:lstStyle/>
        <a:p>
          <a:r>
            <a:rPr lang="es-AR" dirty="0">
              <a:solidFill>
                <a:schemeClr val="accent1"/>
              </a:solidFill>
            </a:rPr>
            <a:t>Números utilizados (1-6)</a:t>
          </a:r>
        </a:p>
      </dgm:t>
    </dgm:pt>
    <dgm:pt modelId="{778366AE-2534-45CF-B40E-1860CC9EB80A}" type="parTrans" cxnId="{9A6EEC8B-19D8-4BCF-ADCC-C4F7C51A3ED4}">
      <dgm:prSet/>
      <dgm:spPr/>
      <dgm:t>
        <a:bodyPr/>
        <a:lstStyle/>
        <a:p>
          <a:endParaRPr lang="es-AR"/>
        </a:p>
      </dgm:t>
    </dgm:pt>
    <dgm:pt modelId="{736DE258-6D01-4D98-8CAE-448E3019F701}" type="sibTrans" cxnId="{9A6EEC8B-19D8-4BCF-ADCC-C4F7C51A3ED4}">
      <dgm:prSet/>
      <dgm:spPr/>
      <dgm:t>
        <a:bodyPr/>
        <a:lstStyle/>
        <a:p>
          <a:endParaRPr lang="es-AR"/>
        </a:p>
      </dgm:t>
    </dgm:pt>
    <dgm:pt modelId="{DA546AEF-373A-43E4-9541-1C47D7FFEBD9}">
      <dgm:prSet phldrT="[Texto]"/>
      <dgm:spPr/>
      <dgm:t>
        <a:bodyPr/>
        <a:lstStyle/>
        <a:p>
          <a:r>
            <a:rPr lang="es-AR" dirty="0">
              <a:solidFill>
                <a:schemeClr val="accent1"/>
              </a:solidFill>
            </a:rPr>
            <a:t>Menor cantidad de letras</a:t>
          </a:r>
        </a:p>
      </dgm:t>
    </dgm:pt>
    <dgm:pt modelId="{2A61A975-C87F-4A27-BAF8-5FBDA90DD585}" type="parTrans" cxnId="{2C9B22D5-16DB-4B40-A07F-48006BB4D73A}">
      <dgm:prSet/>
      <dgm:spPr/>
      <dgm:t>
        <a:bodyPr/>
        <a:lstStyle/>
        <a:p>
          <a:endParaRPr lang="es-AR"/>
        </a:p>
      </dgm:t>
    </dgm:pt>
    <dgm:pt modelId="{4EB98A37-962D-4974-98FB-714C1D6FCF36}" type="sibTrans" cxnId="{2C9B22D5-16DB-4B40-A07F-48006BB4D73A}">
      <dgm:prSet/>
      <dgm:spPr/>
      <dgm:t>
        <a:bodyPr/>
        <a:lstStyle/>
        <a:p>
          <a:endParaRPr lang="es-AR"/>
        </a:p>
      </dgm:t>
    </dgm:pt>
    <dgm:pt modelId="{3E1C224E-9D69-4094-9636-CEC25AD5751F}">
      <dgm:prSet phldrT="[Texto]" custT="1"/>
      <dgm:spPr/>
      <dgm:t>
        <a:bodyPr/>
        <a:lstStyle/>
        <a:p>
          <a:r>
            <a:rPr lang="es-AR" sz="3500" dirty="0"/>
            <a:t>Máscara</a:t>
          </a:r>
        </a:p>
      </dgm:t>
    </dgm:pt>
    <dgm:pt modelId="{CCCECC5B-E51D-4708-B43C-ADA65897EDA0}" type="parTrans" cxnId="{81E9E46A-D9D4-40D0-8EEF-9630C4AF2434}">
      <dgm:prSet/>
      <dgm:spPr/>
      <dgm:t>
        <a:bodyPr/>
        <a:lstStyle/>
        <a:p>
          <a:endParaRPr lang="es-AR"/>
        </a:p>
      </dgm:t>
    </dgm:pt>
    <dgm:pt modelId="{7641772B-BD3F-4248-B904-7DD0ACB0D3BE}" type="sibTrans" cxnId="{81E9E46A-D9D4-40D0-8EEF-9630C4AF2434}">
      <dgm:prSet/>
      <dgm:spPr/>
      <dgm:t>
        <a:bodyPr/>
        <a:lstStyle/>
        <a:p>
          <a:endParaRPr lang="es-AR"/>
        </a:p>
      </dgm:t>
    </dgm:pt>
    <dgm:pt modelId="{269CFAA6-D223-4CE0-9CCE-99E82669DE58}">
      <dgm:prSet phldrT="[Texto]"/>
      <dgm:spPr/>
      <dgm:t>
        <a:bodyPr/>
        <a:lstStyle/>
        <a:p>
          <a:r>
            <a:rPr lang="es-AR" dirty="0">
              <a:solidFill>
                <a:schemeClr val="accent1"/>
              </a:solidFill>
            </a:rPr>
            <a:t>Porqué se seguía viendo la palabra </a:t>
          </a:r>
        </a:p>
      </dgm:t>
    </dgm:pt>
    <dgm:pt modelId="{17A06697-E3D1-46CB-BE20-1F93CAFA295F}" type="parTrans" cxnId="{3EC21D61-E172-4D16-A879-060FA1241950}">
      <dgm:prSet/>
      <dgm:spPr/>
      <dgm:t>
        <a:bodyPr/>
        <a:lstStyle/>
        <a:p>
          <a:endParaRPr lang="es-AR"/>
        </a:p>
      </dgm:t>
    </dgm:pt>
    <dgm:pt modelId="{21107786-1445-4C91-9F80-25D3A2A2664F}" type="sibTrans" cxnId="{3EC21D61-E172-4D16-A879-060FA1241950}">
      <dgm:prSet/>
      <dgm:spPr/>
      <dgm:t>
        <a:bodyPr/>
        <a:lstStyle/>
        <a:p>
          <a:endParaRPr lang="es-AR"/>
        </a:p>
      </dgm:t>
    </dgm:pt>
    <dgm:pt modelId="{D9593650-B0A3-41BD-A671-E59B28E4E8D7}" type="pres">
      <dgm:prSet presAssocID="{84CE1FE2-18B3-48A8-A8DE-51D5EBA4B317}" presName="Name0" presStyleCnt="0">
        <dgm:presLayoutVars>
          <dgm:dir/>
          <dgm:animLvl val="lvl"/>
          <dgm:resizeHandles val="exact"/>
        </dgm:presLayoutVars>
      </dgm:prSet>
      <dgm:spPr/>
    </dgm:pt>
    <dgm:pt modelId="{7515A5D4-E4C0-433B-90D3-6F98C575991D}" type="pres">
      <dgm:prSet presAssocID="{B30009F6-76D3-4ADC-B89C-38135845AF97}" presName="linNode" presStyleCnt="0"/>
      <dgm:spPr/>
    </dgm:pt>
    <dgm:pt modelId="{DA4332DA-572F-4A51-ADDF-5338D3D789B7}" type="pres">
      <dgm:prSet presAssocID="{B30009F6-76D3-4ADC-B89C-38135845AF97}" presName="parentText" presStyleLbl="node1" presStyleIdx="0" presStyleCnt="3">
        <dgm:presLayoutVars>
          <dgm:chMax val="1"/>
          <dgm:bulletEnabled val="1"/>
        </dgm:presLayoutVars>
      </dgm:prSet>
      <dgm:spPr/>
    </dgm:pt>
    <dgm:pt modelId="{DD497014-0BCC-4972-ACEF-35BE6D850214}" type="pres">
      <dgm:prSet presAssocID="{B30009F6-76D3-4ADC-B89C-38135845AF97}" presName="descendantText" presStyleLbl="alignAccFollowNode1" presStyleIdx="0" presStyleCnt="3" custLinFactNeighborX="0">
        <dgm:presLayoutVars>
          <dgm:bulletEnabled val="1"/>
        </dgm:presLayoutVars>
      </dgm:prSet>
      <dgm:spPr/>
    </dgm:pt>
    <dgm:pt modelId="{43DF3FB3-7A67-4081-BC92-33ED08521E0B}" type="pres">
      <dgm:prSet presAssocID="{6B970FA0-967B-4CCF-8D55-CC18F2A67BA5}" presName="sp" presStyleCnt="0"/>
      <dgm:spPr/>
    </dgm:pt>
    <dgm:pt modelId="{915AFDBD-E1B8-4736-9C87-542247783FF0}" type="pres">
      <dgm:prSet presAssocID="{9048747C-8951-4FDB-B6EB-BEB5EF149656}" presName="linNode" presStyleCnt="0"/>
      <dgm:spPr/>
    </dgm:pt>
    <dgm:pt modelId="{892BBE5A-D4D7-40A1-8B09-8A1B0CD99C84}" type="pres">
      <dgm:prSet presAssocID="{9048747C-8951-4FDB-B6EB-BEB5EF149656}" presName="parentText" presStyleLbl="node1" presStyleIdx="1" presStyleCnt="3">
        <dgm:presLayoutVars>
          <dgm:chMax val="1"/>
          <dgm:bulletEnabled val="1"/>
        </dgm:presLayoutVars>
      </dgm:prSet>
      <dgm:spPr/>
    </dgm:pt>
    <dgm:pt modelId="{0482EFD7-4BDB-4588-A90F-B42CB7AFEAAB}" type="pres">
      <dgm:prSet presAssocID="{9048747C-8951-4FDB-B6EB-BEB5EF149656}" presName="descendantText" presStyleLbl="alignAccFollowNode1" presStyleIdx="1" presStyleCnt="3">
        <dgm:presLayoutVars>
          <dgm:bulletEnabled val="1"/>
        </dgm:presLayoutVars>
      </dgm:prSet>
      <dgm:spPr/>
    </dgm:pt>
    <dgm:pt modelId="{00C41C57-1F0A-470E-A095-F613D20F0A02}" type="pres">
      <dgm:prSet presAssocID="{0031482D-AE53-4E8E-A1A6-4FCA6DAB2DC6}" presName="sp" presStyleCnt="0"/>
      <dgm:spPr/>
    </dgm:pt>
    <dgm:pt modelId="{63CD538A-B9C2-43B9-8E26-3E9C2904F477}" type="pres">
      <dgm:prSet presAssocID="{3E1C224E-9D69-4094-9636-CEC25AD5751F}" presName="linNode" presStyleCnt="0"/>
      <dgm:spPr/>
    </dgm:pt>
    <dgm:pt modelId="{797C96DB-A55E-4423-83E7-25BE1CE6F84C}" type="pres">
      <dgm:prSet presAssocID="{3E1C224E-9D69-4094-9636-CEC25AD5751F}" presName="parentText" presStyleLbl="node1" presStyleIdx="2" presStyleCnt="3">
        <dgm:presLayoutVars>
          <dgm:chMax val="1"/>
          <dgm:bulletEnabled val="1"/>
        </dgm:presLayoutVars>
      </dgm:prSet>
      <dgm:spPr/>
    </dgm:pt>
    <dgm:pt modelId="{F80298F6-66E0-4838-8C13-0C1F51097EAD}" type="pres">
      <dgm:prSet presAssocID="{3E1C224E-9D69-4094-9636-CEC25AD5751F}" presName="descendantText" presStyleLbl="alignAccFollowNode1" presStyleIdx="2" presStyleCnt="3">
        <dgm:presLayoutVars>
          <dgm:bulletEnabled val="1"/>
        </dgm:presLayoutVars>
      </dgm:prSet>
      <dgm:spPr/>
    </dgm:pt>
  </dgm:ptLst>
  <dgm:cxnLst>
    <dgm:cxn modelId="{0CC83702-270D-4A57-8408-E19F83496462}" type="presOf" srcId="{9048747C-8951-4FDB-B6EB-BEB5EF149656}" destId="{892BBE5A-D4D7-40A1-8B09-8A1B0CD99C84}" srcOrd="0" destOrd="0" presId="urn:microsoft.com/office/officeart/2005/8/layout/vList5"/>
    <dgm:cxn modelId="{D3983D07-47D3-43F8-9BEE-71436B351C90}" type="presOf" srcId="{0268713C-B555-4D1E-A896-5761E9A8E7D4}" destId="{DD497014-0BCC-4972-ACEF-35BE6D850214}" srcOrd="0" destOrd="1" presId="urn:microsoft.com/office/officeart/2005/8/layout/vList5"/>
    <dgm:cxn modelId="{A98BF614-A44F-445E-A463-01E0F4BAC058}" type="presOf" srcId="{269CFAA6-D223-4CE0-9CCE-99E82669DE58}" destId="{F80298F6-66E0-4838-8C13-0C1F51097EAD}" srcOrd="0" destOrd="0" presId="urn:microsoft.com/office/officeart/2005/8/layout/vList5"/>
    <dgm:cxn modelId="{3981AC1F-40E3-4634-9F5A-0FC24DC21936}" srcId="{84CE1FE2-18B3-48A8-A8DE-51D5EBA4B317}" destId="{B30009F6-76D3-4ADC-B89C-38135845AF97}" srcOrd="0" destOrd="0" parTransId="{492A21F4-56DB-40DD-AC82-C3E1806CD9D6}" sibTransId="{6B970FA0-967B-4CCF-8D55-CC18F2A67BA5}"/>
    <dgm:cxn modelId="{48118222-7635-407E-AC76-7B5FB3B40CD1}" type="presOf" srcId="{B30009F6-76D3-4ADC-B89C-38135845AF97}" destId="{DA4332DA-572F-4A51-ADDF-5338D3D789B7}" srcOrd="0" destOrd="0" presId="urn:microsoft.com/office/officeart/2005/8/layout/vList5"/>
    <dgm:cxn modelId="{82AB873E-5850-4227-8EBC-1B7F80B9D684}" type="presOf" srcId="{3E1C224E-9D69-4094-9636-CEC25AD5751F}" destId="{797C96DB-A55E-4423-83E7-25BE1CE6F84C}" srcOrd="0" destOrd="0" presId="urn:microsoft.com/office/officeart/2005/8/layout/vList5"/>
    <dgm:cxn modelId="{3EC21D61-E172-4D16-A879-060FA1241950}" srcId="{3E1C224E-9D69-4094-9636-CEC25AD5751F}" destId="{269CFAA6-D223-4CE0-9CCE-99E82669DE58}" srcOrd="0" destOrd="0" parTransId="{17A06697-E3D1-46CB-BE20-1F93CAFA295F}" sibTransId="{21107786-1445-4C91-9F80-25D3A2A2664F}"/>
    <dgm:cxn modelId="{40212967-926B-472E-9620-E77FE3809C30}" type="presOf" srcId="{84CE1FE2-18B3-48A8-A8DE-51D5EBA4B317}" destId="{D9593650-B0A3-41BD-A671-E59B28E4E8D7}" srcOrd="0" destOrd="0" presId="urn:microsoft.com/office/officeart/2005/8/layout/vList5"/>
    <dgm:cxn modelId="{43080769-3E5B-453B-AF81-2E211C200559}" type="presOf" srcId="{BA1930CC-5D06-469D-994B-EB6F6E134A41}" destId="{0482EFD7-4BDB-4588-A90F-B42CB7AFEAAB}" srcOrd="0" destOrd="0" presId="urn:microsoft.com/office/officeart/2005/8/layout/vList5"/>
    <dgm:cxn modelId="{81E9E46A-D9D4-40D0-8EEF-9630C4AF2434}" srcId="{84CE1FE2-18B3-48A8-A8DE-51D5EBA4B317}" destId="{3E1C224E-9D69-4094-9636-CEC25AD5751F}" srcOrd="2" destOrd="0" parTransId="{CCCECC5B-E51D-4708-B43C-ADA65897EDA0}" sibTransId="{7641772B-BD3F-4248-B904-7DD0ACB0D3BE}"/>
    <dgm:cxn modelId="{624EB286-9319-4CEB-9DEC-C3D980386EC6}" srcId="{B30009F6-76D3-4ADC-B89C-38135845AF97}" destId="{0268713C-B555-4D1E-A896-5761E9A8E7D4}" srcOrd="1" destOrd="0" parTransId="{B76E4A84-76E7-4C72-8DCA-7E7196008C73}" sibTransId="{BB52F1AA-CA8E-4F9D-AD36-0277385F417F}"/>
    <dgm:cxn modelId="{9A6EEC8B-19D8-4BCF-ADCC-C4F7C51A3ED4}" srcId="{9048747C-8951-4FDB-B6EB-BEB5EF149656}" destId="{BA1930CC-5D06-469D-994B-EB6F6E134A41}" srcOrd="0" destOrd="0" parTransId="{778366AE-2534-45CF-B40E-1860CC9EB80A}" sibTransId="{736DE258-6D01-4D98-8CAE-448E3019F701}"/>
    <dgm:cxn modelId="{BBEA7FA1-D469-4FF6-8CC4-351953588638}" srcId="{B30009F6-76D3-4ADC-B89C-38135845AF97}" destId="{95C6B675-89EC-471C-91CF-822FC115143E}" srcOrd="0" destOrd="0" parTransId="{5BF2DB08-C02D-4A87-8D49-61E77CBCDCA8}" sibTransId="{97E421D7-AB1B-4DCF-9A4A-1E4AAA7066D7}"/>
    <dgm:cxn modelId="{DD9294C6-AD09-4187-A3B8-2FAE7CC57F0E}" type="presOf" srcId="{95C6B675-89EC-471C-91CF-822FC115143E}" destId="{DD497014-0BCC-4972-ACEF-35BE6D850214}" srcOrd="0" destOrd="0" presId="urn:microsoft.com/office/officeart/2005/8/layout/vList5"/>
    <dgm:cxn modelId="{254B99D1-5779-4036-9D89-5E5A3CCD85DC}" type="presOf" srcId="{DA546AEF-373A-43E4-9541-1C47D7FFEBD9}" destId="{0482EFD7-4BDB-4588-A90F-B42CB7AFEAAB}" srcOrd="0" destOrd="1" presId="urn:microsoft.com/office/officeart/2005/8/layout/vList5"/>
    <dgm:cxn modelId="{2C9B22D5-16DB-4B40-A07F-48006BB4D73A}" srcId="{9048747C-8951-4FDB-B6EB-BEB5EF149656}" destId="{DA546AEF-373A-43E4-9541-1C47D7FFEBD9}" srcOrd="1" destOrd="0" parTransId="{2A61A975-C87F-4A27-BAF8-5FBDA90DD585}" sibTransId="{4EB98A37-962D-4974-98FB-714C1D6FCF36}"/>
    <dgm:cxn modelId="{572754DE-D7BE-442B-A26D-46BD1E6F83C2}" srcId="{84CE1FE2-18B3-48A8-A8DE-51D5EBA4B317}" destId="{9048747C-8951-4FDB-B6EB-BEB5EF149656}" srcOrd="1" destOrd="0" parTransId="{DDBA09C7-ACBF-4BC0-8BF7-39381884EB40}" sibTransId="{0031482D-AE53-4E8E-A1A6-4FCA6DAB2DC6}"/>
    <dgm:cxn modelId="{2E289093-0290-4F04-8D94-3998F54504F8}" type="presParOf" srcId="{D9593650-B0A3-41BD-A671-E59B28E4E8D7}" destId="{7515A5D4-E4C0-433B-90D3-6F98C575991D}" srcOrd="0" destOrd="0" presId="urn:microsoft.com/office/officeart/2005/8/layout/vList5"/>
    <dgm:cxn modelId="{11E21131-ACDA-4F38-B7AB-1141176A611B}" type="presParOf" srcId="{7515A5D4-E4C0-433B-90D3-6F98C575991D}" destId="{DA4332DA-572F-4A51-ADDF-5338D3D789B7}" srcOrd="0" destOrd="0" presId="urn:microsoft.com/office/officeart/2005/8/layout/vList5"/>
    <dgm:cxn modelId="{D0C9FAC6-705D-4377-A92A-FCCE89D3F69D}" type="presParOf" srcId="{7515A5D4-E4C0-433B-90D3-6F98C575991D}" destId="{DD497014-0BCC-4972-ACEF-35BE6D850214}" srcOrd="1" destOrd="0" presId="urn:microsoft.com/office/officeart/2005/8/layout/vList5"/>
    <dgm:cxn modelId="{C1608078-721E-47FF-B6EE-33FD4A915F2C}" type="presParOf" srcId="{D9593650-B0A3-41BD-A671-E59B28E4E8D7}" destId="{43DF3FB3-7A67-4081-BC92-33ED08521E0B}" srcOrd="1" destOrd="0" presId="urn:microsoft.com/office/officeart/2005/8/layout/vList5"/>
    <dgm:cxn modelId="{E0378B98-2C81-40A5-895C-9B6A02A81EDA}" type="presParOf" srcId="{D9593650-B0A3-41BD-A671-E59B28E4E8D7}" destId="{915AFDBD-E1B8-4736-9C87-542247783FF0}" srcOrd="2" destOrd="0" presId="urn:microsoft.com/office/officeart/2005/8/layout/vList5"/>
    <dgm:cxn modelId="{DC891EE4-CEB9-4A6A-8460-59AFCAC03C65}" type="presParOf" srcId="{915AFDBD-E1B8-4736-9C87-542247783FF0}" destId="{892BBE5A-D4D7-40A1-8B09-8A1B0CD99C84}" srcOrd="0" destOrd="0" presId="urn:microsoft.com/office/officeart/2005/8/layout/vList5"/>
    <dgm:cxn modelId="{8911E01A-D95D-4636-948C-53A38526C7EF}" type="presParOf" srcId="{915AFDBD-E1B8-4736-9C87-542247783FF0}" destId="{0482EFD7-4BDB-4588-A90F-B42CB7AFEAAB}" srcOrd="1" destOrd="0" presId="urn:microsoft.com/office/officeart/2005/8/layout/vList5"/>
    <dgm:cxn modelId="{88155E3A-1E47-48C4-8332-3E7DA783924C}" type="presParOf" srcId="{D9593650-B0A3-41BD-A671-E59B28E4E8D7}" destId="{00C41C57-1F0A-470E-A095-F613D20F0A02}" srcOrd="3" destOrd="0" presId="urn:microsoft.com/office/officeart/2005/8/layout/vList5"/>
    <dgm:cxn modelId="{84DC11B0-D438-4490-9937-20EC10723CED}" type="presParOf" srcId="{D9593650-B0A3-41BD-A671-E59B28E4E8D7}" destId="{63CD538A-B9C2-43B9-8E26-3E9C2904F477}" srcOrd="4" destOrd="0" presId="urn:microsoft.com/office/officeart/2005/8/layout/vList5"/>
    <dgm:cxn modelId="{52166A13-B40D-4382-A688-1DF51D8B0A5B}" type="presParOf" srcId="{63CD538A-B9C2-43B9-8E26-3E9C2904F477}" destId="{797C96DB-A55E-4423-83E7-25BE1CE6F84C}" srcOrd="0" destOrd="0" presId="urn:microsoft.com/office/officeart/2005/8/layout/vList5"/>
    <dgm:cxn modelId="{BAC0A192-A03A-408D-A828-844E15D21951}" type="presParOf" srcId="{63CD538A-B9C2-43B9-8E26-3E9C2904F477}" destId="{F80298F6-66E0-4838-8C13-0C1F51097EA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CE1FE2-18B3-48A8-A8DE-51D5EBA4B3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B30009F6-76D3-4ADC-B89C-38135845AF97}">
      <dgm:prSet phldrT="[Texto]"/>
      <dgm:spPr/>
      <dgm:t>
        <a:bodyPr/>
        <a:lstStyle/>
        <a:p>
          <a:r>
            <a:rPr lang="es-AR" dirty="0"/>
            <a:t>Consigna</a:t>
          </a:r>
        </a:p>
      </dgm:t>
    </dgm:pt>
    <dgm:pt modelId="{492A21F4-56DB-40DD-AC82-C3E1806CD9D6}" type="parTrans" cxnId="{3981AC1F-40E3-4634-9F5A-0FC24DC21936}">
      <dgm:prSet/>
      <dgm:spPr/>
      <dgm:t>
        <a:bodyPr/>
        <a:lstStyle/>
        <a:p>
          <a:endParaRPr lang="es-AR"/>
        </a:p>
      </dgm:t>
    </dgm:pt>
    <dgm:pt modelId="{6B970FA0-967B-4CCF-8D55-CC18F2A67BA5}" type="sibTrans" cxnId="{3981AC1F-40E3-4634-9F5A-0FC24DC21936}">
      <dgm:prSet/>
      <dgm:spPr/>
      <dgm:t>
        <a:bodyPr/>
        <a:lstStyle/>
        <a:p>
          <a:endParaRPr lang="es-AR"/>
        </a:p>
      </dgm:t>
    </dgm:pt>
    <dgm:pt modelId="{95C6B675-89EC-471C-91CF-822FC115143E}">
      <dgm:prSet phldrT="[Texto]"/>
      <dgm:spPr/>
      <dgm:t>
        <a:bodyPr/>
        <a:lstStyle/>
        <a:p>
          <a:r>
            <a:rPr lang="es-AR" dirty="0">
              <a:solidFill>
                <a:schemeClr val="accent1"/>
              </a:solidFill>
            </a:rPr>
            <a:t>Explicaciones más claras.</a:t>
          </a:r>
        </a:p>
      </dgm:t>
    </dgm:pt>
    <dgm:pt modelId="{5BF2DB08-C02D-4A87-8D49-61E77CBCDCA8}" type="parTrans" cxnId="{BBEA7FA1-D469-4FF6-8CC4-351953588638}">
      <dgm:prSet/>
      <dgm:spPr/>
      <dgm:t>
        <a:bodyPr/>
        <a:lstStyle/>
        <a:p>
          <a:endParaRPr lang="es-AR"/>
        </a:p>
      </dgm:t>
    </dgm:pt>
    <dgm:pt modelId="{97E421D7-AB1B-4DCF-9A4A-1E4AAA7066D7}" type="sibTrans" cxnId="{BBEA7FA1-D469-4FF6-8CC4-351953588638}">
      <dgm:prSet/>
      <dgm:spPr/>
      <dgm:t>
        <a:bodyPr/>
        <a:lstStyle/>
        <a:p>
          <a:endParaRPr lang="es-AR"/>
        </a:p>
      </dgm:t>
    </dgm:pt>
    <dgm:pt modelId="{0268713C-B555-4D1E-A896-5761E9A8E7D4}">
      <dgm:prSet phldrT="[Texto]"/>
      <dgm:spPr/>
      <dgm:t>
        <a:bodyPr/>
        <a:lstStyle/>
        <a:p>
          <a:r>
            <a:rPr lang="es-AR" dirty="0">
              <a:solidFill>
                <a:schemeClr val="accent1"/>
              </a:solidFill>
            </a:rPr>
            <a:t>Teclado.</a:t>
          </a:r>
        </a:p>
      </dgm:t>
    </dgm:pt>
    <dgm:pt modelId="{B76E4A84-76E7-4C72-8DCA-7E7196008C73}" type="parTrans" cxnId="{624EB286-9319-4CEB-9DEC-C3D980386EC6}">
      <dgm:prSet/>
      <dgm:spPr/>
      <dgm:t>
        <a:bodyPr/>
        <a:lstStyle/>
        <a:p>
          <a:endParaRPr lang="es-AR"/>
        </a:p>
      </dgm:t>
    </dgm:pt>
    <dgm:pt modelId="{BB52F1AA-CA8E-4F9D-AD36-0277385F417F}" type="sibTrans" cxnId="{624EB286-9319-4CEB-9DEC-C3D980386EC6}">
      <dgm:prSet/>
      <dgm:spPr/>
      <dgm:t>
        <a:bodyPr/>
        <a:lstStyle/>
        <a:p>
          <a:endParaRPr lang="es-AR"/>
        </a:p>
      </dgm:t>
    </dgm:pt>
    <dgm:pt modelId="{D9593650-B0A3-41BD-A671-E59B28E4E8D7}" type="pres">
      <dgm:prSet presAssocID="{84CE1FE2-18B3-48A8-A8DE-51D5EBA4B317}" presName="Name0" presStyleCnt="0">
        <dgm:presLayoutVars>
          <dgm:dir/>
          <dgm:animLvl val="lvl"/>
          <dgm:resizeHandles val="exact"/>
        </dgm:presLayoutVars>
      </dgm:prSet>
      <dgm:spPr/>
    </dgm:pt>
    <dgm:pt modelId="{7515A5D4-E4C0-433B-90D3-6F98C575991D}" type="pres">
      <dgm:prSet presAssocID="{B30009F6-76D3-4ADC-B89C-38135845AF97}" presName="linNode" presStyleCnt="0"/>
      <dgm:spPr/>
    </dgm:pt>
    <dgm:pt modelId="{DA4332DA-572F-4A51-ADDF-5338D3D789B7}" type="pres">
      <dgm:prSet presAssocID="{B30009F6-76D3-4ADC-B89C-38135845AF97}" presName="parentText" presStyleLbl="node1" presStyleIdx="0" presStyleCnt="1">
        <dgm:presLayoutVars>
          <dgm:chMax val="1"/>
          <dgm:bulletEnabled val="1"/>
        </dgm:presLayoutVars>
      </dgm:prSet>
      <dgm:spPr/>
    </dgm:pt>
    <dgm:pt modelId="{DD497014-0BCC-4972-ACEF-35BE6D850214}" type="pres">
      <dgm:prSet presAssocID="{B30009F6-76D3-4ADC-B89C-38135845AF97}" presName="descendantText" presStyleLbl="alignAccFollowNode1" presStyleIdx="0" presStyleCnt="1">
        <dgm:presLayoutVars>
          <dgm:bulletEnabled val="1"/>
        </dgm:presLayoutVars>
      </dgm:prSet>
      <dgm:spPr/>
    </dgm:pt>
  </dgm:ptLst>
  <dgm:cxnLst>
    <dgm:cxn modelId="{D3983D07-47D3-43F8-9BEE-71436B351C90}" type="presOf" srcId="{0268713C-B555-4D1E-A896-5761E9A8E7D4}" destId="{DD497014-0BCC-4972-ACEF-35BE6D850214}" srcOrd="0" destOrd="1" presId="urn:microsoft.com/office/officeart/2005/8/layout/vList5"/>
    <dgm:cxn modelId="{3981AC1F-40E3-4634-9F5A-0FC24DC21936}" srcId="{84CE1FE2-18B3-48A8-A8DE-51D5EBA4B317}" destId="{B30009F6-76D3-4ADC-B89C-38135845AF97}" srcOrd="0" destOrd="0" parTransId="{492A21F4-56DB-40DD-AC82-C3E1806CD9D6}" sibTransId="{6B970FA0-967B-4CCF-8D55-CC18F2A67BA5}"/>
    <dgm:cxn modelId="{48118222-7635-407E-AC76-7B5FB3B40CD1}" type="presOf" srcId="{B30009F6-76D3-4ADC-B89C-38135845AF97}" destId="{DA4332DA-572F-4A51-ADDF-5338D3D789B7}" srcOrd="0" destOrd="0" presId="urn:microsoft.com/office/officeart/2005/8/layout/vList5"/>
    <dgm:cxn modelId="{40212967-926B-472E-9620-E77FE3809C30}" type="presOf" srcId="{84CE1FE2-18B3-48A8-A8DE-51D5EBA4B317}" destId="{D9593650-B0A3-41BD-A671-E59B28E4E8D7}" srcOrd="0" destOrd="0" presId="urn:microsoft.com/office/officeart/2005/8/layout/vList5"/>
    <dgm:cxn modelId="{624EB286-9319-4CEB-9DEC-C3D980386EC6}" srcId="{B30009F6-76D3-4ADC-B89C-38135845AF97}" destId="{0268713C-B555-4D1E-A896-5761E9A8E7D4}" srcOrd="1" destOrd="0" parTransId="{B76E4A84-76E7-4C72-8DCA-7E7196008C73}" sibTransId="{BB52F1AA-CA8E-4F9D-AD36-0277385F417F}"/>
    <dgm:cxn modelId="{BBEA7FA1-D469-4FF6-8CC4-351953588638}" srcId="{B30009F6-76D3-4ADC-B89C-38135845AF97}" destId="{95C6B675-89EC-471C-91CF-822FC115143E}" srcOrd="0" destOrd="0" parTransId="{5BF2DB08-C02D-4A87-8D49-61E77CBCDCA8}" sibTransId="{97E421D7-AB1B-4DCF-9A4A-1E4AAA7066D7}"/>
    <dgm:cxn modelId="{DD9294C6-AD09-4187-A3B8-2FAE7CC57F0E}" type="presOf" srcId="{95C6B675-89EC-471C-91CF-822FC115143E}" destId="{DD497014-0BCC-4972-ACEF-35BE6D850214}" srcOrd="0" destOrd="0" presId="urn:microsoft.com/office/officeart/2005/8/layout/vList5"/>
    <dgm:cxn modelId="{2E289093-0290-4F04-8D94-3998F54504F8}" type="presParOf" srcId="{D9593650-B0A3-41BD-A671-E59B28E4E8D7}" destId="{7515A5D4-E4C0-433B-90D3-6F98C575991D}" srcOrd="0" destOrd="0" presId="urn:microsoft.com/office/officeart/2005/8/layout/vList5"/>
    <dgm:cxn modelId="{11E21131-ACDA-4F38-B7AB-1141176A611B}" type="presParOf" srcId="{7515A5D4-E4C0-433B-90D3-6F98C575991D}" destId="{DA4332DA-572F-4A51-ADDF-5338D3D789B7}" srcOrd="0" destOrd="0" presId="urn:microsoft.com/office/officeart/2005/8/layout/vList5"/>
    <dgm:cxn modelId="{D0C9FAC6-705D-4377-A92A-FCCE89D3F69D}" type="presParOf" srcId="{7515A5D4-E4C0-433B-90D3-6F98C575991D}" destId="{DD497014-0BCC-4972-ACEF-35BE6D85021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78C16-2F04-441A-9083-D369B9807229}">
      <dsp:nvSpPr>
        <dsp:cNvPr id="0" name=""/>
        <dsp:cNvSpPr/>
      </dsp:nvSpPr>
      <dsp:spPr>
        <a:xfrm>
          <a:off x="2392" y="0"/>
          <a:ext cx="2301571" cy="3288297"/>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s-AR" sz="4700" kern="1200" dirty="0">
              <a:solidFill>
                <a:schemeClr val="accent1"/>
              </a:solidFill>
            </a:rPr>
            <a:t>Prime</a:t>
          </a:r>
        </a:p>
      </dsp:txBody>
      <dsp:txXfrm>
        <a:off x="2392" y="0"/>
        <a:ext cx="2301571" cy="986489"/>
      </dsp:txXfrm>
    </dsp:sp>
    <dsp:sp modelId="{30486BD5-3A67-4455-8530-8974ADE004BC}">
      <dsp:nvSpPr>
        <dsp:cNvPr id="0" name=""/>
        <dsp:cNvSpPr/>
      </dsp:nvSpPr>
      <dsp:spPr>
        <a:xfrm>
          <a:off x="232549" y="987452"/>
          <a:ext cx="1841257" cy="99146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s-AR" sz="2300" kern="1200" dirty="0"/>
            <a:t>Sumar</a:t>
          </a:r>
        </a:p>
      </dsp:txBody>
      <dsp:txXfrm>
        <a:off x="261588" y="1016491"/>
        <a:ext cx="1783179" cy="933388"/>
      </dsp:txXfrm>
    </dsp:sp>
    <dsp:sp modelId="{082A6DED-0EA1-4F5E-9EE6-BA489CF8FA26}">
      <dsp:nvSpPr>
        <dsp:cNvPr id="0" name=""/>
        <dsp:cNvSpPr/>
      </dsp:nvSpPr>
      <dsp:spPr>
        <a:xfrm>
          <a:off x="232549" y="2131452"/>
          <a:ext cx="1841257" cy="99146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s-AR" sz="2300" kern="1200" dirty="0"/>
            <a:t>Representar</a:t>
          </a:r>
        </a:p>
      </dsp:txBody>
      <dsp:txXfrm>
        <a:off x="261588" y="2160491"/>
        <a:ext cx="1783179" cy="933388"/>
      </dsp:txXfrm>
    </dsp:sp>
    <dsp:sp modelId="{D0DE4C57-DD31-4D57-83FE-73F59636FBBA}">
      <dsp:nvSpPr>
        <dsp:cNvPr id="0" name=""/>
        <dsp:cNvSpPr/>
      </dsp:nvSpPr>
      <dsp:spPr>
        <a:xfrm>
          <a:off x="2476582" y="0"/>
          <a:ext cx="2301571" cy="3288297"/>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s-AR" sz="4700" kern="1200" dirty="0">
              <a:solidFill>
                <a:schemeClr val="accent1"/>
              </a:solidFill>
            </a:rPr>
            <a:t>Suma</a:t>
          </a:r>
        </a:p>
      </dsp:txBody>
      <dsp:txXfrm>
        <a:off x="2476582" y="0"/>
        <a:ext cx="2301571" cy="986489"/>
      </dsp:txXfrm>
    </dsp:sp>
    <dsp:sp modelId="{307ABB6E-2860-45AD-8886-51BCB79B44D1}">
      <dsp:nvSpPr>
        <dsp:cNvPr id="0" name=""/>
        <dsp:cNvSpPr/>
      </dsp:nvSpPr>
      <dsp:spPr>
        <a:xfrm>
          <a:off x="2706739" y="987452"/>
          <a:ext cx="1841257" cy="99146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s-AR" sz="2300" kern="1200" dirty="0"/>
            <a:t>Target = Sum</a:t>
          </a:r>
        </a:p>
      </dsp:txBody>
      <dsp:txXfrm>
        <a:off x="2735778" y="1016491"/>
        <a:ext cx="1783179" cy="933388"/>
      </dsp:txXfrm>
    </dsp:sp>
    <dsp:sp modelId="{3896BD0C-7E3B-45C8-B3CC-3CE0B20978AF}">
      <dsp:nvSpPr>
        <dsp:cNvPr id="0" name=""/>
        <dsp:cNvSpPr/>
      </dsp:nvSpPr>
      <dsp:spPr>
        <a:xfrm>
          <a:off x="2706739" y="2131452"/>
          <a:ext cx="1841257" cy="99146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s-AR" sz="2300" kern="1200" dirty="0"/>
            <a:t>Target </a:t>
          </a:r>
          <a:r>
            <a:rPr lang="es-AR" sz="2300" b="0" i="0" kern="1200" dirty="0"/>
            <a:t>≠ Sum</a:t>
          </a:r>
          <a:endParaRPr lang="es-AR" sz="2300" b="0" kern="1200" dirty="0"/>
        </a:p>
      </dsp:txBody>
      <dsp:txXfrm>
        <a:off x="2735778" y="2160491"/>
        <a:ext cx="1783179" cy="933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CF207-74A9-4D3A-BB82-6C07E01AEFB3}">
      <dsp:nvSpPr>
        <dsp:cNvPr id="0" name=""/>
        <dsp:cNvSpPr/>
      </dsp:nvSpPr>
      <dsp:spPr>
        <a:xfrm>
          <a:off x="544349" y="0"/>
          <a:ext cx="6169300" cy="3409622"/>
        </a:xfrm>
        <a:prstGeom prst="rightArrow">
          <a:avLst/>
        </a:prstGeom>
        <a:solidFill>
          <a:schemeClr val="accent1">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8DE7FFE-E430-4034-8C74-DB447EB7887D}">
      <dsp:nvSpPr>
        <dsp:cNvPr id="0" name=""/>
        <dsp:cNvSpPr/>
      </dsp:nvSpPr>
      <dsp:spPr>
        <a:xfrm>
          <a:off x="3632" y="1022886"/>
          <a:ext cx="1747165" cy="1363848"/>
        </a:xfrm>
        <a:prstGeom prst="roundRect">
          <a:avLst/>
        </a:prstGeom>
        <a:solidFill>
          <a:schemeClr val="accent1">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AR" sz="1900" kern="1200" dirty="0"/>
            <a:t>Experimental</a:t>
          </a:r>
        </a:p>
      </dsp:txBody>
      <dsp:txXfrm>
        <a:off x="70210" y="1089464"/>
        <a:ext cx="1614009" cy="1230692"/>
      </dsp:txXfrm>
    </dsp:sp>
    <dsp:sp modelId="{5186FE67-82AE-4CA2-8051-E8B872488EE0}">
      <dsp:nvSpPr>
        <dsp:cNvPr id="0" name=""/>
        <dsp:cNvSpPr/>
      </dsp:nvSpPr>
      <dsp:spPr>
        <a:xfrm>
          <a:off x="1838155" y="1022886"/>
          <a:ext cx="1747165" cy="1363848"/>
        </a:xfrm>
        <a:prstGeom prst="roundRect">
          <a:avLst/>
        </a:prstGeom>
        <a:solidFill>
          <a:schemeClr val="accent1">
            <a:alpha val="90000"/>
            <a:hueOff val="0"/>
            <a:satOff val="0"/>
            <a:lumOff val="0"/>
            <a:alphaOff val="-13333"/>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AR" sz="1900" kern="1200" dirty="0"/>
            <a:t>Visibilidad subjetiva</a:t>
          </a:r>
        </a:p>
      </dsp:txBody>
      <dsp:txXfrm>
        <a:off x="1904733" y="1089464"/>
        <a:ext cx="1614009" cy="1230692"/>
      </dsp:txXfrm>
    </dsp:sp>
    <dsp:sp modelId="{3A91E34C-5162-4440-8840-AA44F41B4ABB}">
      <dsp:nvSpPr>
        <dsp:cNvPr id="0" name=""/>
        <dsp:cNvSpPr/>
      </dsp:nvSpPr>
      <dsp:spPr>
        <a:xfrm>
          <a:off x="3672679" y="1022886"/>
          <a:ext cx="1747165" cy="1363848"/>
        </a:xfrm>
        <a:prstGeom prst="roundRect">
          <a:avLst/>
        </a:prstGeom>
        <a:solidFill>
          <a:schemeClr val="accent1">
            <a:alpha val="90000"/>
            <a:hueOff val="0"/>
            <a:satOff val="0"/>
            <a:lumOff val="0"/>
            <a:alphaOff val="-26667"/>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AR" sz="1900" kern="1200" dirty="0"/>
            <a:t>Visibilidad objetiva para primes </a:t>
          </a:r>
        </a:p>
      </dsp:txBody>
      <dsp:txXfrm>
        <a:off x="3739257" y="1089464"/>
        <a:ext cx="1614009" cy="1230692"/>
      </dsp:txXfrm>
    </dsp:sp>
    <dsp:sp modelId="{6DC85C60-0961-4B1B-989A-0D832EE21C62}">
      <dsp:nvSpPr>
        <dsp:cNvPr id="0" name=""/>
        <dsp:cNvSpPr/>
      </dsp:nvSpPr>
      <dsp:spPr>
        <a:xfrm>
          <a:off x="5507202" y="1022886"/>
          <a:ext cx="1747165" cy="1363848"/>
        </a:xfrm>
        <a:prstGeom prst="roundRect">
          <a:avLst/>
        </a:prstGeom>
        <a:solidFill>
          <a:schemeClr val="accent1">
            <a:alpha val="90000"/>
            <a:hueOff val="0"/>
            <a:satOff val="0"/>
            <a:lumOff val="0"/>
            <a:alpha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AR" sz="1900" kern="1200" dirty="0"/>
            <a:t>Visibilidad objetiva para </a:t>
          </a:r>
          <a:r>
            <a:rPr lang="es-AR" sz="1900" kern="1200" dirty="0" err="1"/>
            <a:t>flankers</a:t>
          </a:r>
          <a:endParaRPr lang="es-AR" sz="1900" kern="1200" dirty="0"/>
        </a:p>
      </dsp:txBody>
      <dsp:txXfrm>
        <a:off x="5573780" y="1089464"/>
        <a:ext cx="1614009" cy="1230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014-0BCC-4972-ACEF-35BE6D850214}">
      <dsp:nvSpPr>
        <dsp:cNvPr id="0" name=""/>
        <dsp:cNvSpPr/>
      </dsp:nvSpPr>
      <dsp:spPr>
        <a:xfrm rot="5400000">
          <a:off x="5368269" y="-2192806"/>
          <a:ext cx="851477" cy="54531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s-AR" sz="2300" kern="1200" dirty="0">
              <a:solidFill>
                <a:schemeClr val="accent1"/>
              </a:solidFill>
            </a:rPr>
            <a:t>Por frecuencia de monitor</a:t>
          </a:r>
        </a:p>
        <a:p>
          <a:pPr marL="228600" lvl="1" indent="-228600" algn="l" defTabSz="1022350">
            <a:lnSpc>
              <a:spcPct val="90000"/>
            </a:lnSpc>
            <a:spcBef>
              <a:spcPct val="0"/>
            </a:spcBef>
            <a:spcAft>
              <a:spcPct val="15000"/>
            </a:spcAft>
            <a:buChar char="•"/>
          </a:pPr>
          <a:r>
            <a:rPr lang="es-AR" sz="2300" kern="1200" dirty="0">
              <a:solidFill>
                <a:schemeClr val="accent1"/>
              </a:solidFill>
            </a:rPr>
            <a:t>teclado</a:t>
          </a:r>
        </a:p>
      </dsp:txBody>
      <dsp:txXfrm rot="-5400000">
        <a:off x="3067416" y="149613"/>
        <a:ext cx="5411618" cy="768345"/>
      </dsp:txXfrm>
    </dsp:sp>
    <dsp:sp modelId="{DA4332DA-572F-4A51-ADDF-5338D3D789B7}">
      <dsp:nvSpPr>
        <dsp:cNvPr id="0" name=""/>
        <dsp:cNvSpPr/>
      </dsp:nvSpPr>
      <dsp:spPr>
        <a:xfrm>
          <a:off x="0" y="1612"/>
          <a:ext cx="3067416" cy="10643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AR" sz="3500" kern="1200" dirty="0"/>
            <a:t>Tiempo</a:t>
          </a:r>
        </a:p>
      </dsp:txBody>
      <dsp:txXfrm>
        <a:off x="51957" y="53569"/>
        <a:ext cx="2963502" cy="960432"/>
      </dsp:txXfrm>
    </dsp:sp>
    <dsp:sp modelId="{0482EFD7-4BDB-4588-A90F-B42CB7AFEAAB}">
      <dsp:nvSpPr>
        <dsp:cNvPr id="0" name=""/>
        <dsp:cNvSpPr/>
      </dsp:nvSpPr>
      <dsp:spPr>
        <a:xfrm rot="5400000">
          <a:off x="5368269" y="-1075242"/>
          <a:ext cx="851477" cy="54531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s-AR" sz="2300" kern="1200" dirty="0">
              <a:solidFill>
                <a:schemeClr val="accent1"/>
              </a:solidFill>
            </a:rPr>
            <a:t>Números utilizados (1-6)</a:t>
          </a:r>
        </a:p>
        <a:p>
          <a:pPr marL="228600" lvl="1" indent="-228600" algn="l" defTabSz="1022350">
            <a:lnSpc>
              <a:spcPct val="90000"/>
            </a:lnSpc>
            <a:spcBef>
              <a:spcPct val="0"/>
            </a:spcBef>
            <a:spcAft>
              <a:spcPct val="15000"/>
            </a:spcAft>
            <a:buChar char="•"/>
          </a:pPr>
          <a:r>
            <a:rPr lang="es-AR" sz="2300" kern="1200" dirty="0">
              <a:solidFill>
                <a:schemeClr val="accent1"/>
              </a:solidFill>
            </a:rPr>
            <a:t>Menor cantidad de letras</a:t>
          </a:r>
        </a:p>
      </dsp:txBody>
      <dsp:txXfrm rot="-5400000">
        <a:off x="3067416" y="1267177"/>
        <a:ext cx="5411618" cy="768345"/>
      </dsp:txXfrm>
    </dsp:sp>
    <dsp:sp modelId="{892BBE5A-D4D7-40A1-8B09-8A1B0CD99C84}">
      <dsp:nvSpPr>
        <dsp:cNvPr id="0" name=""/>
        <dsp:cNvSpPr/>
      </dsp:nvSpPr>
      <dsp:spPr>
        <a:xfrm>
          <a:off x="0" y="1119176"/>
          <a:ext cx="3067416" cy="10643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AR" sz="3500" kern="1200" dirty="0"/>
            <a:t>Targets</a:t>
          </a:r>
        </a:p>
      </dsp:txBody>
      <dsp:txXfrm>
        <a:off x="51957" y="1171133"/>
        <a:ext cx="2963502" cy="960432"/>
      </dsp:txXfrm>
    </dsp:sp>
    <dsp:sp modelId="{F80298F6-66E0-4838-8C13-0C1F51097EAD}">
      <dsp:nvSpPr>
        <dsp:cNvPr id="0" name=""/>
        <dsp:cNvSpPr/>
      </dsp:nvSpPr>
      <dsp:spPr>
        <a:xfrm rot="5400000">
          <a:off x="5368269" y="42322"/>
          <a:ext cx="851477" cy="54531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s-AR" sz="2300" kern="1200" dirty="0">
              <a:solidFill>
                <a:schemeClr val="accent1"/>
              </a:solidFill>
            </a:rPr>
            <a:t>Porqué se seguía viendo la palabra </a:t>
          </a:r>
        </a:p>
      </dsp:txBody>
      <dsp:txXfrm rot="-5400000">
        <a:off x="3067416" y="2384741"/>
        <a:ext cx="5411618" cy="768345"/>
      </dsp:txXfrm>
    </dsp:sp>
    <dsp:sp modelId="{797C96DB-A55E-4423-83E7-25BE1CE6F84C}">
      <dsp:nvSpPr>
        <dsp:cNvPr id="0" name=""/>
        <dsp:cNvSpPr/>
      </dsp:nvSpPr>
      <dsp:spPr>
        <a:xfrm>
          <a:off x="0" y="2236740"/>
          <a:ext cx="3067416" cy="10643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AR" sz="3500" kern="1200" dirty="0"/>
            <a:t>Máscara</a:t>
          </a:r>
        </a:p>
      </dsp:txBody>
      <dsp:txXfrm>
        <a:off x="51957" y="2288697"/>
        <a:ext cx="2963502" cy="96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014-0BCC-4972-ACEF-35BE6D850214}">
      <dsp:nvSpPr>
        <dsp:cNvPr id="0" name=""/>
        <dsp:cNvSpPr/>
      </dsp:nvSpPr>
      <dsp:spPr>
        <a:xfrm rot="5400000">
          <a:off x="4999114" y="-1732974"/>
          <a:ext cx="1589788" cy="54531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s-AR" sz="3300" kern="1200" dirty="0">
              <a:solidFill>
                <a:schemeClr val="accent1"/>
              </a:solidFill>
            </a:rPr>
            <a:t>Explicaciones más claras.</a:t>
          </a:r>
        </a:p>
        <a:p>
          <a:pPr marL="285750" lvl="1" indent="-285750" algn="l" defTabSz="1466850">
            <a:lnSpc>
              <a:spcPct val="90000"/>
            </a:lnSpc>
            <a:spcBef>
              <a:spcPct val="0"/>
            </a:spcBef>
            <a:spcAft>
              <a:spcPct val="15000"/>
            </a:spcAft>
            <a:buChar char="•"/>
          </a:pPr>
          <a:r>
            <a:rPr lang="es-AR" sz="3300" kern="1200" dirty="0">
              <a:solidFill>
                <a:schemeClr val="accent1"/>
              </a:solidFill>
            </a:rPr>
            <a:t>Teclado.</a:t>
          </a:r>
        </a:p>
      </dsp:txBody>
      <dsp:txXfrm rot="-5400000">
        <a:off x="3067417" y="276330"/>
        <a:ext cx="5375577" cy="1434574"/>
      </dsp:txXfrm>
    </dsp:sp>
    <dsp:sp modelId="{DA4332DA-572F-4A51-ADDF-5338D3D789B7}">
      <dsp:nvSpPr>
        <dsp:cNvPr id="0" name=""/>
        <dsp:cNvSpPr/>
      </dsp:nvSpPr>
      <dsp:spPr>
        <a:xfrm>
          <a:off x="0" y="0"/>
          <a:ext cx="3067416" cy="1987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s-AR" sz="4600" kern="1200" dirty="0"/>
            <a:t>Consigna</a:t>
          </a:r>
        </a:p>
      </dsp:txBody>
      <dsp:txXfrm>
        <a:off x="97009" y="97009"/>
        <a:ext cx="2873398" cy="179321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9a8b5ea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9a8b5ea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88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69a8b5ea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69a8b5e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9a8b5e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9a8b5e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9a8b5e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9a8b5e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64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9a8b5e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9a8b5e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200">
                <a:latin typeface="Calibri"/>
                <a:ea typeface="Calibri"/>
                <a:cs typeface="Calibri"/>
                <a:sym typeface="Calibri"/>
              </a:rPr>
              <a:t>La pregunta problema que mueve este tipo de investigaciones, y que ha terminado por dar lugar a un cuerpo grande de investigaciones.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s" sz="1200">
                <a:latin typeface="Calibri"/>
                <a:ea typeface="Calibri"/>
                <a:cs typeface="Calibri"/>
                <a:sym typeface="Calibri"/>
              </a:rPr>
              <a:t>Primero, voy a definir que se entiende por subliminal. : Subliminal perception is inferred when a stimulus is demonstrated to be invisible while still influencing thoughts, feelings, actions, learning or memory. (koudier y dehaene  2007)</a:t>
            </a: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9a8b5e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9a8b5e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Tradicionalmente en la psicología cognitiva se ha considerado al procesamiento consciente como inteligente y al procesamiento sin consciencia como tonto.  Pero últimamente se han encontrado que varios fenómenos que antes eran considerado como posibles solo mediante el procesamiento consciente se pueden procesar también de manera inconsciente.</a:t>
            </a:r>
          </a:p>
          <a:p>
            <a:pPr marL="0" lvl="0" indent="0" algn="l" rtl="0">
              <a:spcBef>
                <a:spcPts val="0"/>
              </a:spcBef>
              <a:spcAft>
                <a:spcPts val="0"/>
              </a:spcAft>
              <a:buNone/>
            </a:pPr>
            <a:endParaRPr lang="es-AR" dirty="0"/>
          </a:p>
          <a:p>
            <a:pPr marL="0" lvl="0" indent="0" algn="l" rtl="0">
              <a:spcBef>
                <a:spcPts val="0"/>
              </a:spcBef>
              <a:spcAft>
                <a:spcPts val="0"/>
              </a:spcAft>
              <a:buNone/>
            </a:pPr>
            <a:r>
              <a:rPr lang="es-AR" dirty="0"/>
              <a:t>La siguiente hipótesis que es la del trabajo que vamos a replicar está en esta línea. </a:t>
            </a:r>
            <a:endParaRPr dirty="0"/>
          </a:p>
        </p:txBody>
      </p:sp>
    </p:spTree>
    <p:extLst>
      <p:ext uri="{BB962C8B-B14F-4D97-AF65-F5344CB8AC3E}">
        <p14:creationId xmlns:p14="http://schemas.microsoft.com/office/powerpoint/2010/main" val="143016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7cc4f0c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7cc4f0c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Se explica la hipótesis, para luego introducir el </a:t>
            </a:r>
            <a:r>
              <a:rPr lang="es-AR" dirty="0" err="1"/>
              <a:t>paper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7cc4f0c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7cc4f0c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Se explica el procedimiento</a:t>
            </a:r>
          </a:p>
          <a:p>
            <a:pPr marL="0" lvl="0" indent="0" algn="l" rtl="0">
              <a:spcBef>
                <a:spcPts val="0"/>
              </a:spcBef>
              <a:spcAft>
                <a:spcPts val="0"/>
              </a:spcAft>
              <a:buNone/>
            </a:pPr>
            <a:r>
              <a:rPr lang="es-AR" dirty="0"/>
              <a:t>Primero el target y la consigna</a:t>
            </a:r>
          </a:p>
          <a:p>
            <a:pPr marL="0" lvl="0" indent="0" algn="l" rtl="0">
              <a:spcBef>
                <a:spcPts val="0"/>
              </a:spcBef>
              <a:spcAft>
                <a:spcPts val="0"/>
              </a:spcAft>
              <a:buNone/>
            </a:pPr>
            <a:endParaRPr lang="es-AR" dirty="0"/>
          </a:p>
          <a:p>
            <a:pPr marL="0" lvl="0" indent="0" algn="l" rtl="0">
              <a:spcBef>
                <a:spcPts val="0"/>
              </a:spcBef>
              <a:spcAft>
                <a:spcPts val="0"/>
              </a:spcAft>
              <a:buNone/>
            </a:pPr>
            <a:r>
              <a:rPr lang="es-AR" dirty="0"/>
              <a:t>Luego el prime y los </a:t>
            </a:r>
            <a:r>
              <a:rPr lang="es-AR" dirty="0" err="1"/>
              <a:t>flankers</a:t>
            </a:r>
            <a:r>
              <a:rPr lang="es-AR" dirty="0"/>
              <a:t> (decir que el prime podía ser sumar o representar y que el resultado de los </a:t>
            </a:r>
            <a:r>
              <a:rPr lang="es-AR" dirty="0" err="1"/>
              <a:t>flankers</a:t>
            </a:r>
            <a:r>
              <a:rPr lang="es-AR" dirty="0"/>
              <a:t> sumandos a veces coincidía con el target y otras veces no)</a:t>
            </a:r>
          </a:p>
          <a:p>
            <a:pPr marL="0" lvl="0" indent="0" algn="l" rtl="0">
              <a:spcBef>
                <a:spcPts val="0"/>
              </a:spcBef>
              <a:spcAft>
                <a:spcPts val="0"/>
              </a:spcAft>
              <a:buNone/>
            </a:pPr>
            <a:endParaRPr lang="es-AR" dirty="0"/>
          </a:p>
          <a:p>
            <a:pPr marL="0" lvl="0" indent="0" algn="l" rtl="0">
              <a:spcBef>
                <a:spcPts val="0"/>
              </a:spcBef>
              <a:spcAft>
                <a:spcPts val="0"/>
              </a:spcAft>
              <a:buNone/>
            </a:pPr>
            <a:r>
              <a:rPr lang="es-AR" dirty="0"/>
              <a:t>Luego las máscaras</a:t>
            </a:r>
          </a:p>
          <a:p>
            <a:pPr marL="0" lvl="0" indent="0" algn="l" rtl="0">
              <a:spcBef>
                <a:spcPts val="0"/>
              </a:spcBef>
              <a:spcAft>
                <a:spcPts val="0"/>
              </a:spcAft>
              <a:buNone/>
            </a:pPr>
            <a:r>
              <a:rPr lang="es-AR" dirty="0"/>
              <a:t>Luego el punto de fijación</a:t>
            </a:r>
          </a:p>
          <a:p>
            <a:pPr marL="0" lvl="0" indent="0" algn="l" rtl="0">
              <a:spcBef>
                <a:spcPts val="0"/>
              </a:spcBef>
              <a:spcAft>
                <a:spcPts val="0"/>
              </a:spcAft>
              <a:buNone/>
            </a:pPr>
            <a:endParaRPr lang="es-AR" dirty="0"/>
          </a:p>
          <a:p>
            <a:pPr marL="0" lvl="0" indent="0" algn="l" rtl="0">
              <a:spcBef>
                <a:spcPts val="0"/>
              </a:spcBef>
              <a:spcAft>
                <a:spcPts val="0"/>
              </a:spcAft>
              <a:buNone/>
            </a:pPr>
            <a:r>
              <a:rPr lang="es-AR" dirty="0"/>
              <a:t>Luego las flechas</a:t>
            </a:r>
          </a:p>
        </p:txBody>
      </p:sp>
    </p:spTree>
    <p:extLst>
      <p:ext uri="{BB962C8B-B14F-4D97-AF65-F5344CB8AC3E}">
        <p14:creationId xmlns:p14="http://schemas.microsoft.com/office/powerpoint/2010/main" val="3679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7cc4f0c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7cc4f0c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Se explican los resultados</a:t>
            </a:r>
          </a:p>
        </p:txBody>
      </p:sp>
    </p:spTree>
    <p:extLst>
      <p:ext uri="{BB962C8B-B14F-4D97-AF65-F5344CB8AC3E}">
        <p14:creationId xmlns:p14="http://schemas.microsoft.com/office/powerpoint/2010/main" val="197201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69a8b5ea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69a8b5ea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6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7cc4f0c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7cc4f0c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Se explica el procedimiento a seguir </a:t>
            </a:r>
          </a:p>
          <a:p>
            <a:pPr marL="0" lvl="0" indent="0" algn="l" rtl="0">
              <a:spcBef>
                <a:spcPts val="0"/>
              </a:spcBef>
              <a:spcAft>
                <a:spcPts val="0"/>
              </a:spcAft>
              <a:buNone/>
            </a:pPr>
            <a:r>
              <a:rPr lang="es-AR" dirty="0"/>
              <a:t>Modificaciones:</a:t>
            </a:r>
          </a:p>
          <a:p>
            <a:pPr marL="171450" lvl="0" indent="-171450" algn="l" rtl="0">
              <a:spcBef>
                <a:spcPts val="0"/>
              </a:spcBef>
              <a:spcAft>
                <a:spcPts val="0"/>
              </a:spcAft>
              <a:buFontTx/>
              <a:buChar char="-"/>
            </a:pPr>
            <a:r>
              <a:rPr lang="es-AR" dirty="0"/>
              <a:t>Segunda máscara</a:t>
            </a:r>
          </a:p>
          <a:p>
            <a:pPr marL="171450" lvl="0" indent="-171450" algn="l" rtl="0">
              <a:spcBef>
                <a:spcPts val="0"/>
              </a:spcBef>
              <a:spcAft>
                <a:spcPts val="0"/>
              </a:spcAft>
              <a:buFontTx/>
              <a:buChar char="-"/>
            </a:pPr>
            <a:r>
              <a:rPr lang="es-AR" dirty="0"/>
              <a:t>Tiempos prime y </a:t>
            </a:r>
            <a:r>
              <a:rPr lang="es-AR" dirty="0" err="1"/>
              <a:t>flankers</a:t>
            </a:r>
            <a:endParaRPr lang="es-AR" dirty="0"/>
          </a:p>
        </p:txBody>
      </p:sp>
    </p:spTree>
    <p:extLst>
      <p:ext uri="{BB962C8B-B14F-4D97-AF65-F5344CB8AC3E}">
        <p14:creationId xmlns:p14="http://schemas.microsoft.com/office/powerpoint/2010/main" val="426325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9a8b5ea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9a8b5ea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9410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t>Replicando a “Unconscious Addition: When We Unconsciously Initiate and Follow Arithmetic Rules” (Ric &amp; Muller, 2012)</a:t>
            </a:r>
            <a:endParaRPr sz="3600"/>
          </a:p>
        </p:txBody>
      </p:sp>
      <p:sp>
        <p:nvSpPr>
          <p:cNvPr id="67" name="Google Shape;67;p13"/>
          <p:cNvSpPr txBox="1">
            <a:spLocks noGrp="1"/>
          </p:cNvSpPr>
          <p:nvPr>
            <p:ph type="subTitle" idx="1"/>
          </p:nvPr>
        </p:nvSpPr>
        <p:spPr>
          <a:xfrm>
            <a:off x="2137250" y="30975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a:t>Samuel Bassi, Daniela Chiny, Iair Embon, Maureen Keegan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Google Shape;72;p14">
            <a:extLst>
              <a:ext uri="{FF2B5EF4-FFF2-40B4-BE49-F238E27FC236}">
                <a16:creationId xmlns:a16="http://schemas.microsoft.com/office/drawing/2014/main" id="{B8295601-0508-4F7E-92F0-0C316BF31C50}"/>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Etapas</a:t>
            </a:r>
          </a:p>
        </p:txBody>
      </p:sp>
      <p:cxnSp>
        <p:nvCxnSpPr>
          <p:cNvPr id="7" name="Google Shape;73;p14">
            <a:extLst>
              <a:ext uri="{FF2B5EF4-FFF2-40B4-BE49-F238E27FC236}">
                <a16:creationId xmlns:a16="http://schemas.microsoft.com/office/drawing/2014/main" id="{FF825300-FD69-4FD7-A2D5-198503C41DD5}"/>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10" name="Diagrama 9">
            <a:extLst>
              <a:ext uri="{FF2B5EF4-FFF2-40B4-BE49-F238E27FC236}">
                <a16:creationId xmlns:a16="http://schemas.microsoft.com/office/drawing/2014/main" id="{1C295E15-BAD6-4242-BE48-2B7EC1240AE5}"/>
              </a:ext>
            </a:extLst>
          </p:cNvPr>
          <p:cNvGraphicFramePr/>
          <p:nvPr>
            <p:extLst>
              <p:ext uri="{D42A27DB-BD31-4B8C-83A1-F6EECF244321}">
                <p14:modId xmlns:p14="http://schemas.microsoft.com/office/powerpoint/2010/main" val="2163692509"/>
              </p:ext>
            </p:extLst>
          </p:nvPr>
        </p:nvGraphicFramePr>
        <p:xfrm>
          <a:off x="943000" y="1398506"/>
          <a:ext cx="7258000" cy="3409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1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 name="Google Shape;72;p14">
            <a:extLst>
              <a:ext uri="{FF2B5EF4-FFF2-40B4-BE49-F238E27FC236}">
                <a16:creationId xmlns:a16="http://schemas.microsoft.com/office/drawing/2014/main" id="{09E35DC0-29B5-43A0-BABF-77768E32D1F2}"/>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Resultados preliminares</a:t>
            </a:r>
          </a:p>
        </p:txBody>
      </p:sp>
      <p:cxnSp>
        <p:nvCxnSpPr>
          <p:cNvPr id="7" name="Google Shape;73;p14">
            <a:extLst>
              <a:ext uri="{FF2B5EF4-FFF2-40B4-BE49-F238E27FC236}">
                <a16:creationId xmlns:a16="http://schemas.microsoft.com/office/drawing/2014/main" id="{B172DFD6-442B-4602-AE3A-C609B648253F}"/>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CCD2256-2D83-4F51-BBF1-5C99794F5A2C}"/>
              </a:ext>
            </a:extLst>
          </p:cNvPr>
          <p:cNvGraphicFramePr/>
          <p:nvPr>
            <p:extLst>
              <p:ext uri="{D42A27DB-BD31-4B8C-83A1-F6EECF244321}">
                <p14:modId xmlns:p14="http://schemas.microsoft.com/office/powerpoint/2010/main" val="1304157599"/>
              </p:ext>
            </p:extLst>
          </p:nvPr>
        </p:nvGraphicFramePr>
        <p:xfrm>
          <a:off x="311700" y="1266325"/>
          <a:ext cx="8520600" cy="330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72;p14">
            <a:extLst>
              <a:ext uri="{FF2B5EF4-FFF2-40B4-BE49-F238E27FC236}">
                <a16:creationId xmlns:a16="http://schemas.microsoft.com/office/drawing/2014/main" id="{F8798114-6B0D-46DA-8C64-13A7A0C81481}"/>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Cambios que hicimos de lo replicado</a:t>
            </a:r>
          </a:p>
        </p:txBody>
      </p:sp>
      <p:cxnSp>
        <p:nvCxnSpPr>
          <p:cNvPr id="5" name="Google Shape;73;p14">
            <a:extLst>
              <a:ext uri="{FF2B5EF4-FFF2-40B4-BE49-F238E27FC236}">
                <a16:creationId xmlns:a16="http://schemas.microsoft.com/office/drawing/2014/main" id="{A225CF2F-E2EE-40B4-A067-D6876B5AD9E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CCD2256-2D83-4F51-BBF1-5C99794F5A2C}"/>
              </a:ext>
            </a:extLst>
          </p:cNvPr>
          <p:cNvGraphicFramePr/>
          <p:nvPr>
            <p:extLst>
              <p:ext uri="{D42A27DB-BD31-4B8C-83A1-F6EECF244321}">
                <p14:modId xmlns:p14="http://schemas.microsoft.com/office/powerpoint/2010/main" val="1053612668"/>
              </p:ext>
            </p:extLst>
          </p:nvPr>
        </p:nvGraphicFramePr>
        <p:xfrm>
          <a:off x="311700" y="1999975"/>
          <a:ext cx="8520600" cy="1987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72;p14">
            <a:extLst>
              <a:ext uri="{FF2B5EF4-FFF2-40B4-BE49-F238E27FC236}">
                <a16:creationId xmlns:a16="http://schemas.microsoft.com/office/drawing/2014/main" id="{F8798114-6B0D-46DA-8C64-13A7A0C81481}"/>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Cambios que vamos a hacer</a:t>
            </a:r>
          </a:p>
        </p:txBody>
      </p:sp>
      <p:cxnSp>
        <p:nvCxnSpPr>
          <p:cNvPr id="5" name="Google Shape;73;p14">
            <a:extLst>
              <a:ext uri="{FF2B5EF4-FFF2-40B4-BE49-F238E27FC236}">
                <a16:creationId xmlns:a16="http://schemas.microsoft.com/office/drawing/2014/main" id="{A225CF2F-E2EE-40B4-A067-D6876B5AD9E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7893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ECE18-FD35-467B-A678-96544D793606}"/>
              </a:ext>
            </a:extLst>
          </p:cNvPr>
          <p:cNvSpPr>
            <a:spLocks noGrp="1"/>
          </p:cNvSpPr>
          <p:nvPr>
            <p:ph type="title"/>
          </p:nvPr>
        </p:nvSpPr>
        <p:spPr/>
        <p:txBody>
          <a:bodyPr/>
          <a:lstStyle/>
          <a:p>
            <a:r>
              <a:rPr lang="es-AR" dirty="0"/>
              <a:t>Bibliografía</a:t>
            </a:r>
          </a:p>
        </p:txBody>
      </p:sp>
      <p:sp>
        <p:nvSpPr>
          <p:cNvPr id="3" name="Marcador de texto 2">
            <a:extLst>
              <a:ext uri="{FF2B5EF4-FFF2-40B4-BE49-F238E27FC236}">
                <a16:creationId xmlns:a16="http://schemas.microsoft.com/office/drawing/2014/main" id="{1BAB877A-2B0C-45C7-987E-7F9F632F188E}"/>
              </a:ext>
            </a:extLst>
          </p:cNvPr>
          <p:cNvSpPr>
            <a:spLocks noGrp="1"/>
          </p:cNvSpPr>
          <p:nvPr>
            <p:ph type="body" idx="1"/>
          </p:nvPr>
        </p:nvSpPr>
        <p:spPr/>
        <p:txBody>
          <a:bodyPr/>
          <a:lstStyle/>
          <a:p>
            <a:r>
              <a:rPr lang="en-US" dirty="0" err="1"/>
              <a:t>Kouider</a:t>
            </a:r>
            <a:r>
              <a:rPr lang="en-US" dirty="0"/>
              <a:t>, S., &amp; </a:t>
            </a:r>
            <a:r>
              <a:rPr lang="en-US" dirty="0" err="1"/>
              <a:t>Dehaene</a:t>
            </a:r>
            <a:r>
              <a:rPr lang="en-US" dirty="0"/>
              <a:t>, S. (2007). Levels of processing during non-conscious perception: a critical review of visual masking. </a:t>
            </a:r>
            <a:r>
              <a:rPr lang="en-US" i="1" dirty="0"/>
              <a:t>Philosophical Transactions of the Royal Society of London B: Biological Sciences</a:t>
            </a:r>
            <a:r>
              <a:rPr lang="en-US" dirty="0"/>
              <a:t>, </a:t>
            </a:r>
            <a:r>
              <a:rPr lang="en-US" i="1" dirty="0"/>
              <a:t>362</a:t>
            </a:r>
            <a:r>
              <a:rPr lang="en-US" dirty="0"/>
              <a:t>(1481), 857-875.</a:t>
            </a:r>
          </a:p>
          <a:p>
            <a:r>
              <a:rPr lang="en-US" dirty="0"/>
              <a:t>Ric, F., &amp; Muller, D. (2012). Unconscious addition: When we unconsciously initiate and follow arithmetic rules. </a:t>
            </a:r>
            <a:r>
              <a:rPr lang="en-US" i="1" dirty="0"/>
              <a:t>Journal of Experimental Psychology: General</a:t>
            </a:r>
            <a:r>
              <a:rPr lang="en-US" dirty="0"/>
              <a:t>, </a:t>
            </a:r>
            <a:r>
              <a:rPr lang="en-US" i="1" dirty="0"/>
              <a:t>141</a:t>
            </a:r>
            <a:r>
              <a:rPr lang="en-US" dirty="0"/>
              <a:t>(2), 222.</a:t>
            </a:r>
          </a:p>
          <a:p>
            <a:r>
              <a:rPr lang="en-US" dirty="0" err="1"/>
              <a:t>Sklar</a:t>
            </a:r>
            <a:r>
              <a:rPr lang="en-US" dirty="0"/>
              <a:t>, A. Y., Levy, N., Goldstein, A., Mandel, R., </a:t>
            </a:r>
            <a:r>
              <a:rPr lang="en-US" dirty="0" err="1"/>
              <a:t>Maril</a:t>
            </a:r>
            <a:r>
              <a:rPr lang="en-US" dirty="0"/>
              <a:t>, A., &amp; </a:t>
            </a:r>
            <a:r>
              <a:rPr lang="en-US" dirty="0" err="1"/>
              <a:t>Hassin</a:t>
            </a:r>
            <a:r>
              <a:rPr lang="en-US" dirty="0"/>
              <a:t>, R. R. (2012). Reading and doing arithmetic </a:t>
            </a:r>
            <a:r>
              <a:rPr lang="en-US" dirty="0" err="1"/>
              <a:t>nonconsciously</a:t>
            </a:r>
            <a:r>
              <a:rPr lang="en-US" dirty="0"/>
              <a:t>. </a:t>
            </a:r>
            <a:r>
              <a:rPr lang="en-US" i="1" dirty="0"/>
              <a:t>Proceedings of the National Academy of Sciences</a:t>
            </a:r>
            <a:r>
              <a:rPr lang="en-US" dirty="0"/>
              <a:t>, </a:t>
            </a:r>
            <a:r>
              <a:rPr lang="en-US" i="1" dirty="0"/>
              <a:t>109</a:t>
            </a:r>
            <a:r>
              <a:rPr lang="en-US" dirty="0"/>
              <a:t>(48), 19614-19619.</a:t>
            </a:r>
            <a:endParaRPr lang="es-AR" dirty="0"/>
          </a:p>
        </p:txBody>
      </p:sp>
    </p:spTree>
    <p:extLst>
      <p:ext uri="{BB962C8B-B14F-4D97-AF65-F5344CB8AC3E}">
        <p14:creationId xmlns:p14="http://schemas.microsoft.com/office/powerpoint/2010/main" val="392927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sultado de imagen para eso es todo">
            <a:extLst>
              <a:ext uri="{FF2B5EF4-FFF2-40B4-BE49-F238E27FC236}">
                <a16:creationId xmlns:a16="http://schemas.microsoft.com/office/drawing/2014/main" id="{BCFAE611-6873-4E32-90BF-98E54F3E8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542" y="454944"/>
            <a:ext cx="4728411" cy="41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Introducción</a:t>
            </a:r>
            <a:endParaRPr/>
          </a:p>
        </p:txBody>
      </p:sp>
      <p:cxnSp>
        <p:nvCxnSpPr>
          <p:cNvPr id="73" name="Google Shape;73;p14"/>
          <p:cNvCxnSpPr/>
          <p:nvPr/>
        </p:nvCxnSpPr>
        <p:spPr>
          <a:xfrm>
            <a:off x="385300" y="1188650"/>
            <a:ext cx="3094200" cy="0"/>
          </a:xfrm>
          <a:prstGeom prst="straightConnector1">
            <a:avLst/>
          </a:prstGeom>
          <a:noFill/>
          <a:ln w="9525" cap="flat" cmpd="sng">
            <a:solidFill>
              <a:schemeClr val="dk2"/>
            </a:solidFill>
            <a:prstDash val="solid"/>
            <a:round/>
            <a:headEnd type="none" w="med" len="med"/>
            <a:tailEnd type="none" w="med" len="med"/>
          </a:ln>
        </p:spPr>
      </p:cxnSp>
      <p:sp>
        <p:nvSpPr>
          <p:cNvPr id="74" name="Google Shape;74;p14"/>
          <p:cNvSpPr txBox="1">
            <a:spLocks noGrp="1"/>
          </p:cNvSpPr>
          <p:nvPr>
            <p:ph type="body" idx="1"/>
          </p:nvPr>
        </p:nvSpPr>
        <p:spPr>
          <a:xfrm>
            <a:off x="302175" y="1660822"/>
            <a:ext cx="8739600" cy="854700"/>
          </a:xfrm>
          <a:prstGeom prst="rect">
            <a:avLst/>
          </a:prstGeom>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2000" dirty="0"/>
              <a:t>¿Hasta qué grado puede un estímulo subliminal influir en nuestra conducta?</a:t>
            </a:r>
            <a:endParaRPr sz="800" dirty="0"/>
          </a:p>
        </p:txBody>
      </p:sp>
      <p:cxnSp>
        <p:nvCxnSpPr>
          <p:cNvPr id="75" name="Google Shape;75;p14"/>
          <p:cNvCxnSpPr/>
          <p:nvPr/>
        </p:nvCxnSpPr>
        <p:spPr>
          <a:xfrm>
            <a:off x="4331017" y="2824957"/>
            <a:ext cx="13500" cy="746400"/>
          </a:xfrm>
          <a:prstGeom prst="straightConnector1">
            <a:avLst/>
          </a:prstGeom>
          <a:noFill/>
          <a:ln w="38100" cap="flat" cmpd="sng">
            <a:solidFill>
              <a:schemeClr val="dk2"/>
            </a:solidFill>
            <a:prstDash val="solid"/>
            <a:round/>
            <a:headEnd type="none" w="med" len="med"/>
            <a:tailEnd type="triangle" w="med" len="med"/>
          </a:ln>
        </p:spPr>
      </p:cxnSp>
      <p:pic>
        <p:nvPicPr>
          <p:cNvPr id="1026" name="Picture 2" descr="Resultado de imagen para pregunta">
            <a:extLst>
              <a:ext uri="{FF2B5EF4-FFF2-40B4-BE49-F238E27FC236}">
                <a16:creationId xmlns:a16="http://schemas.microsoft.com/office/drawing/2014/main" id="{4FF109B9-D04F-4076-9007-CB111D23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127" y="3619957"/>
            <a:ext cx="1373981" cy="14106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6" name="Google Shape;76;p14"/>
          <p:cNvSpPr txBox="1">
            <a:spLocks noGrp="1"/>
          </p:cNvSpPr>
          <p:nvPr>
            <p:ph type="body" idx="1"/>
          </p:nvPr>
        </p:nvSpPr>
        <p:spPr>
          <a:xfrm>
            <a:off x="1562028" y="3879000"/>
            <a:ext cx="5577900" cy="638571"/>
          </a:xfrm>
          <a:prstGeom prst="rect">
            <a:avLst/>
          </a:prstGeom>
          <a:ln w="9525" cap="flat" cmpd="sng">
            <a:solidFill>
              <a:srgbClr val="980000"/>
            </a:solidFill>
            <a:prstDash val="dashDot"/>
            <a:round/>
            <a:headEnd type="none" w="sm" len="sm"/>
            <a:tailEnd type="none" w="sm" len="sm"/>
          </a:ln>
        </p:spPr>
        <p:txBody>
          <a:bodyPr spcFirstLastPara="1" wrap="square" lIns="91425" tIns="91425" rIns="91425" bIns="91425" anchor="t" anchorCtr="0">
            <a:noAutofit/>
          </a:bodyPr>
          <a:lstStyle/>
          <a:p>
            <a:pPr marL="0" indent="0">
              <a:lnSpc>
                <a:spcPct val="100000"/>
              </a:lnSpc>
              <a:spcAft>
                <a:spcPts val="1600"/>
              </a:spcAft>
              <a:buNone/>
            </a:pPr>
            <a:r>
              <a:rPr lang="es" sz="2000" dirty="0"/>
              <a:t>¿Qué se entiende por percepción </a:t>
            </a:r>
            <a:r>
              <a:rPr lang="es-AR" sz="2000" dirty="0"/>
              <a:t>subliminal?</a:t>
            </a:r>
            <a:r>
              <a:rPr lang="es" sz="2000" dirty="0"/>
              <a:t>                      </a:t>
            </a:r>
            <a:endParaRPr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xEl>
                                              <p:pRg st="0" end="0"/>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Introducción</a:t>
            </a:r>
            <a:endParaRPr/>
          </a:p>
        </p:txBody>
      </p:sp>
      <p:cxnSp>
        <p:nvCxnSpPr>
          <p:cNvPr id="73" name="Google Shape;73;p14"/>
          <p:cNvCxnSpPr/>
          <p:nvPr/>
        </p:nvCxnSpPr>
        <p:spPr>
          <a:xfrm>
            <a:off x="385300" y="1188650"/>
            <a:ext cx="3094200" cy="0"/>
          </a:xfrm>
          <a:prstGeom prst="straightConnector1">
            <a:avLst/>
          </a:prstGeom>
          <a:noFill/>
          <a:ln w="9525" cap="flat" cmpd="sng">
            <a:solidFill>
              <a:schemeClr val="dk2"/>
            </a:solidFill>
            <a:prstDash val="solid"/>
            <a:round/>
            <a:headEnd type="none" w="med" len="med"/>
            <a:tailEnd type="none" w="med" len="med"/>
          </a:ln>
        </p:spPr>
      </p:cxnSp>
      <p:pic>
        <p:nvPicPr>
          <p:cNvPr id="6" name="Imagen 5">
            <a:extLst>
              <a:ext uri="{FF2B5EF4-FFF2-40B4-BE49-F238E27FC236}">
                <a16:creationId xmlns:a16="http://schemas.microsoft.com/office/drawing/2014/main" id="{08A1885D-ACB0-431A-8EFA-A793C0189788}"/>
              </a:ext>
            </a:extLst>
          </p:cNvPr>
          <p:cNvPicPr>
            <a:picLocks noChangeAspect="1"/>
          </p:cNvPicPr>
          <p:nvPr/>
        </p:nvPicPr>
        <p:blipFill>
          <a:blip r:embed="rId3"/>
          <a:stretch>
            <a:fillRect/>
          </a:stretch>
        </p:blipFill>
        <p:spPr>
          <a:xfrm>
            <a:off x="2345868" y="1580155"/>
            <a:ext cx="4897246" cy="3275179"/>
          </a:xfrm>
          <a:prstGeom prst="rect">
            <a:avLst/>
          </a:prstGeom>
          <a:ln>
            <a:noFill/>
          </a:ln>
          <a:effectLst>
            <a:outerShdw blurRad="292100" dist="139700" dir="2700000" algn="tl" rotWithShape="0">
              <a:srgbClr val="333333">
                <a:alpha val="65000"/>
              </a:srgbClr>
            </a:outerShdw>
          </a:effectLst>
        </p:spPr>
      </p:pic>
      <p:pic>
        <p:nvPicPr>
          <p:cNvPr id="3076" name="Picture 4" descr="Resultado de imagen para cerebro raton">
            <a:extLst>
              <a:ext uri="{FF2B5EF4-FFF2-40B4-BE49-F238E27FC236}">
                <a16:creationId xmlns:a16="http://schemas.microsoft.com/office/drawing/2014/main" id="{9DCDD13C-172B-46E0-B553-DAB43B52C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086" y="1259810"/>
            <a:ext cx="1163788" cy="15179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n relacionada">
            <a:extLst>
              <a:ext uri="{FF2B5EF4-FFF2-40B4-BE49-F238E27FC236}">
                <a16:creationId xmlns:a16="http://schemas.microsoft.com/office/drawing/2014/main" id="{48B4F543-2326-43CD-8BA3-B5F53A0E7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087" y="3124698"/>
            <a:ext cx="1163787" cy="151798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para cerebro raton">
            <a:extLst>
              <a:ext uri="{FF2B5EF4-FFF2-40B4-BE49-F238E27FC236}">
                <a16:creationId xmlns:a16="http://schemas.microsoft.com/office/drawing/2014/main" id="{A06522C1-8CA8-48FE-AD6C-80C3EE624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81" y="3128716"/>
            <a:ext cx="1163788" cy="151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anim calcmode="lin" valueType="num">
                                      <p:cBhvr additive="base">
                                        <p:cTn id="15" dur="500" fill="hold"/>
                                        <p:tgtEl>
                                          <p:spTgt spid="3078"/>
                                        </p:tgtEl>
                                        <p:attrNameLst>
                                          <p:attrName>ppt_x</p:attrName>
                                        </p:attrNameLst>
                                      </p:cBhvr>
                                      <p:tavLst>
                                        <p:tav tm="0">
                                          <p:val>
                                            <p:strVal val="#ppt_x"/>
                                          </p:val>
                                        </p:tav>
                                        <p:tav tm="100000">
                                          <p:val>
                                            <p:strVal val="#ppt_x"/>
                                          </p:val>
                                        </p:tav>
                                      </p:tavLst>
                                    </p:anim>
                                    <p:anim calcmode="lin" valueType="num">
                                      <p:cBhvr additive="base">
                                        <p:cTn id="1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078"/>
                                        </p:tgtEl>
                                      </p:cBhvr>
                                    </p:animEffect>
                                    <p:set>
                                      <p:cBhvr>
                                        <p:cTn id="21" dur="1" fill="hold">
                                          <p:stCondLst>
                                            <p:cond delay="499"/>
                                          </p:stCondLst>
                                        </p:cTn>
                                        <p:tgtEl>
                                          <p:spTgt spid="307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 name="Google Shape;72;p14">
            <a:extLst>
              <a:ext uri="{FF2B5EF4-FFF2-40B4-BE49-F238E27FC236}">
                <a16:creationId xmlns:a16="http://schemas.microsoft.com/office/drawing/2014/main" id="{95A579AB-6D2F-40C2-9639-D97DDDC39066}"/>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Hipótesis </a:t>
            </a:r>
            <a:r>
              <a:rPr lang="es-AR" sz="2800" b="0" dirty="0"/>
              <a:t>(</a:t>
            </a:r>
            <a:r>
              <a:rPr lang="es-AR" sz="2800" b="0" dirty="0" err="1"/>
              <a:t>Ric</a:t>
            </a:r>
            <a:r>
              <a:rPr lang="es-AR" sz="2800" b="0" dirty="0"/>
              <a:t> y </a:t>
            </a:r>
            <a:r>
              <a:rPr lang="es-AR" sz="2800" b="0" dirty="0" err="1"/>
              <a:t>Muller</a:t>
            </a:r>
            <a:r>
              <a:rPr lang="es-AR" sz="2800" b="0" dirty="0"/>
              <a:t> 2012)</a:t>
            </a:r>
            <a:endParaRPr lang="es-AR" b="0" dirty="0"/>
          </a:p>
        </p:txBody>
      </p:sp>
      <p:cxnSp>
        <p:nvCxnSpPr>
          <p:cNvPr id="9" name="Google Shape;73;p14">
            <a:extLst>
              <a:ext uri="{FF2B5EF4-FFF2-40B4-BE49-F238E27FC236}">
                <a16:creationId xmlns:a16="http://schemas.microsoft.com/office/drawing/2014/main" id="{6EAA6FB6-19AC-4D74-A207-C181EB19B2C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
        <p:nvSpPr>
          <p:cNvPr id="12" name="Marcador de contenido 2">
            <a:extLst>
              <a:ext uri="{FF2B5EF4-FFF2-40B4-BE49-F238E27FC236}">
                <a16:creationId xmlns:a16="http://schemas.microsoft.com/office/drawing/2014/main" id="{B55F19D7-3D9F-48F1-B632-35E5A00B9623}"/>
              </a:ext>
            </a:extLst>
          </p:cNvPr>
          <p:cNvSpPr txBox="1">
            <a:spLocks/>
          </p:cNvSpPr>
          <p:nvPr/>
        </p:nvSpPr>
        <p:spPr>
          <a:xfrm>
            <a:off x="514296" y="1630880"/>
            <a:ext cx="8148439" cy="1418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s-AR" sz="2400" i="1" dirty="0">
                <a:solidFill>
                  <a:schemeClr val="accent2">
                    <a:lumMod val="50000"/>
                  </a:schemeClr>
                </a:solidFill>
              </a:rPr>
              <a:t>Se puede realizar operaciones aritméticas de manera inconsciente incluso cuando la operación a realizar no se explicita de manera consciente.</a:t>
            </a:r>
          </a:p>
        </p:txBody>
      </p:sp>
      <p:pic>
        <p:nvPicPr>
          <p:cNvPr id="4098" name="Picture 2" descr="Resultado de imagen para aritmetica">
            <a:extLst>
              <a:ext uri="{FF2B5EF4-FFF2-40B4-BE49-F238E27FC236}">
                <a16:creationId xmlns:a16="http://schemas.microsoft.com/office/drawing/2014/main" id="{1EE0F07F-4F94-4386-B3A6-C497801C5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862" y="3009000"/>
            <a:ext cx="23241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homero sumando">
            <a:extLst>
              <a:ext uri="{FF2B5EF4-FFF2-40B4-BE49-F238E27FC236}">
                <a16:creationId xmlns:a16="http://schemas.microsoft.com/office/drawing/2014/main" id="{28324603-137C-427D-9006-8B2FEBEA3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317" y="2897351"/>
            <a:ext cx="1748339" cy="2053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 name="Google Shape;72;p14">
            <a:extLst>
              <a:ext uri="{FF2B5EF4-FFF2-40B4-BE49-F238E27FC236}">
                <a16:creationId xmlns:a16="http://schemas.microsoft.com/office/drawing/2014/main" id="{95A579AB-6D2F-40C2-9639-D97DDDC39066}"/>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err="1"/>
              <a:t>Ric</a:t>
            </a:r>
            <a:r>
              <a:rPr lang="es-AR" dirty="0"/>
              <a:t> y </a:t>
            </a:r>
            <a:r>
              <a:rPr lang="es-AR" dirty="0" err="1"/>
              <a:t>Muller</a:t>
            </a:r>
            <a:r>
              <a:rPr lang="es-AR" dirty="0"/>
              <a:t> 2012 </a:t>
            </a:r>
            <a:endParaRPr lang="es-AR" b="0" dirty="0"/>
          </a:p>
        </p:txBody>
      </p:sp>
      <p:cxnSp>
        <p:nvCxnSpPr>
          <p:cNvPr id="9" name="Google Shape;73;p14">
            <a:extLst>
              <a:ext uri="{FF2B5EF4-FFF2-40B4-BE49-F238E27FC236}">
                <a16:creationId xmlns:a16="http://schemas.microsoft.com/office/drawing/2014/main" id="{6EAA6FB6-19AC-4D74-A207-C181EB19B2C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
        <p:nvSpPr>
          <p:cNvPr id="32" name="Rectángulo 31">
            <a:extLst>
              <a:ext uri="{FF2B5EF4-FFF2-40B4-BE49-F238E27FC236}">
                <a16:creationId xmlns:a16="http://schemas.microsoft.com/office/drawing/2014/main" id="{A2CA950E-2A93-4456-8718-53D42F510A58}"/>
              </a:ext>
            </a:extLst>
          </p:cNvPr>
          <p:cNvSpPr/>
          <p:nvPr/>
        </p:nvSpPr>
        <p:spPr>
          <a:xfrm>
            <a:off x="364743" y="138851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37" name="Flecha: a la derecha 36">
            <a:extLst>
              <a:ext uri="{FF2B5EF4-FFF2-40B4-BE49-F238E27FC236}">
                <a16:creationId xmlns:a16="http://schemas.microsoft.com/office/drawing/2014/main" id="{DAA4DFB8-9421-4A75-B27E-408AA0BB69CA}"/>
              </a:ext>
            </a:extLst>
          </p:cNvPr>
          <p:cNvSpPr/>
          <p:nvPr/>
        </p:nvSpPr>
        <p:spPr>
          <a:xfrm rot="1557811">
            <a:off x="14178" y="3797360"/>
            <a:ext cx="4679558" cy="223613"/>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dirty="0">
              <a:solidFill>
                <a:schemeClr val="bg2">
                  <a:lumMod val="50000"/>
                </a:schemeClr>
              </a:solidFill>
            </a:endParaRPr>
          </a:p>
        </p:txBody>
      </p:sp>
      <p:sp>
        <p:nvSpPr>
          <p:cNvPr id="38" name="CuadroTexto 37">
            <a:extLst>
              <a:ext uri="{FF2B5EF4-FFF2-40B4-BE49-F238E27FC236}">
                <a16:creationId xmlns:a16="http://schemas.microsoft.com/office/drawing/2014/main" id="{AD99D17E-04F3-4D07-9EB9-75ADB2B3AF33}"/>
              </a:ext>
            </a:extLst>
          </p:cNvPr>
          <p:cNvSpPr txBox="1"/>
          <p:nvPr/>
        </p:nvSpPr>
        <p:spPr>
          <a:xfrm>
            <a:off x="778387" y="1459833"/>
            <a:ext cx="488146" cy="646331"/>
          </a:xfrm>
          <a:prstGeom prst="rect">
            <a:avLst/>
          </a:prstGeom>
          <a:noFill/>
        </p:spPr>
        <p:txBody>
          <a:bodyPr wrap="square" rtlCol="0">
            <a:spAutoFit/>
          </a:bodyPr>
          <a:lstStyle/>
          <a:p>
            <a:r>
              <a:rPr lang="es-AR" sz="3600" dirty="0">
                <a:solidFill>
                  <a:schemeClr val="bg2">
                    <a:lumMod val="50000"/>
                  </a:schemeClr>
                </a:solidFill>
              </a:rPr>
              <a:t>II</a:t>
            </a:r>
            <a:endParaRPr lang="es-AR" sz="4000" dirty="0">
              <a:solidFill>
                <a:schemeClr val="bg2">
                  <a:lumMod val="50000"/>
                </a:schemeClr>
              </a:solidFill>
            </a:endParaRPr>
          </a:p>
        </p:txBody>
      </p:sp>
      <p:cxnSp>
        <p:nvCxnSpPr>
          <p:cNvPr id="45" name="Conector recto de flecha 44">
            <a:extLst>
              <a:ext uri="{FF2B5EF4-FFF2-40B4-BE49-F238E27FC236}">
                <a16:creationId xmlns:a16="http://schemas.microsoft.com/office/drawing/2014/main" id="{D7277040-14C1-4C10-8405-0D36D0882272}"/>
              </a:ext>
            </a:extLst>
          </p:cNvPr>
          <p:cNvCxnSpPr>
            <a:cxnSpLocks/>
          </p:cNvCxnSpPr>
          <p:nvPr/>
        </p:nvCxnSpPr>
        <p:spPr>
          <a:xfrm flipH="1">
            <a:off x="6887240" y="361159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1F7B4FD9-9B90-4AA8-AB28-C002391592D2}"/>
              </a:ext>
            </a:extLst>
          </p:cNvPr>
          <p:cNvCxnSpPr>
            <a:cxnSpLocks/>
          </p:cNvCxnSpPr>
          <p:nvPr/>
        </p:nvCxnSpPr>
        <p:spPr>
          <a:xfrm flipH="1">
            <a:off x="1932400" y="1473404"/>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5D088EC7-7C4F-4A1B-B8A4-B9786A03A540}"/>
              </a:ext>
            </a:extLst>
          </p:cNvPr>
          <p:cNvSpPr txBox="1"/>
          <p:nvPr/>
        </p:nvSpPr>
        <p:spPr>
          <a:xfrm>
            <a:off x="2643102" y="1303109"/>
            <a:ext cx="944737" cy="307777"/>
          </a:xfrm>
          <a:prstGeom prst="rect">
            <a:avLst/>
          </a:prstGeom>
          <a:noFill/>
        </p:spPr>
        <p:txBody>
          <a:bodyPr wrap="square" rtlCol="0">
            <a:spAutoFit/>
          </a:bodyPr>
          <a:lstStyle/>
          <a:p>
            <a:r>
              <a:rPr lang="es-AR" dirty="0">
                <a:solidFill>
                  <a:schemeClr val="bg2">
                    <a:lumMod val="50000"/>
                  </a:schemeClr>
                </a:solidFill>
              </a:rPr>
              <a:t>Fijación</a:t>
            </a:r>
          </a:p>
        </p:txBody>
      </p:sp>
      <p:sp>
        <p:nvSpPr>
          <p:cNvPr id="49" name="CuadroTexto 48">
            <a:extLst>
              <a:ext uri="{FF2B5EF4-FFF2-40B4-BE49-F238E27FC236}">
                <a16:creationId xmlns:a16="http://schemas.microsoft.com/office/drawing/2014/main" id="{5F0F97D3-1B83-4284-BA57-EF226CCB3DBE}"/>
              </a:ext>
            </a:extLst>
          </p:cNvPr>
          <p:cNvSpPr txBox="1"/>
          <p:nvPr/>
        </p:nvSpPr>
        <p:spPr>
          <a:xfrm>
            <a:off x="7709901" y="3393970"/>
            <a:ext cx="1463339" cy="307777"/>
          </a:xfrm>
          <a:prstGeom prst="rect">
            <a:avLst/>
          </a:prstGeom>
          <a:noFill/>
        </p:spPr>
        <p:txBody>
          <a:bodyPr wrap="square" rtlCol="0">
            <a:spAutoFit/>
          </a:bodyPr>
          <a:lstStyle/>
          <a:p>
            <a:r>
              <a:rPr lang="es-AR" dirty="0" err="1">
                <a:solidFill>
                  <a:schemeClr val="bg2">
                    <a:lumMod val="50000"/>
                  </a:schemeClr>
                </a:solidFill>
              </a:rPr>
              <a:t>Flankers</a:t>
            </a:r>
            <a:endParaRPr lang="es-AR" dirty="0">
              <a:solidFill>
                <a:schemeClr val="bg2">
                  <a:lumMod val="50000"/>
                </a:schemeClr>
              </a:solidFill>
            </a:endParaRPr>
          </a:p>
        </p:txBody>
      </p:sp>
      <p:sp>
        <p:nvSpPr>
          <p:cNvPr id="51" name="CuadroTexto 50">
            <a:extLst>
              <a:ext uri="{FF2B5EF4-FFF2-40B4-BE49-F238E27FC236}">
                <a16:creationId xmlns:a16="http://schemas.microsoft.com/office/drawing/2014/main" id="{4D87C999-69CA-4586-B7C8-4B2FF563242B}"/>
              </a:ext>
            </a:extLst>
          </p:cNvPr>
          <p:cNvSpPr txBox="1"/>
          <p:nvPr/>
        </p:nvSpPr>
        <p:spPr>
          <a:xfrm>
            <a:off x="7696108" y="5871148"/>
            <a:ext cx="1808959" cy="307777"/>
          </a:xfrm>
          <a:prstGeom prst="rect">
            <a:avLst/>
          </a:prstGeom>
          <a:solidFill>
            <a:schemeClr val="accent5">
              <a:lumMod val="60000"/>
              <a:lumOff val="40000"/>
            </a:schemeClr>
          </a:solidFill>
        </p:spPr>
        <p:txBody>
          <a:bodyPr wrap="square" rtlCol="0">
            <a:spAutoFit/>
          </a:bodyPr>
          <a:lstStyle/>
          <a:p>
            <a:r>
              <a:rPr lang="es-AR" dirty="0">
                <a:solidFill>
                  <a:schemeClr val="bg2">
                    <a:lumMod val="50000"/>
                  </a:schemeClr>
                </a:solidFill>
              </a:rPr>
              <a:t>Letra o número?</a:t>
            </a:r>
          </a:p>
        </p:txBody>
      </p:sp>
      <p:sp>
        <p:nvSpPr>
          <p:cNvPr id="60" name="Rectángulo 59">
            <a:extLst>
              <a:ext uri="{FF2B5EF4-FFF2-40B4-BE49-F238E27FC236}">
                <a16:creationId xmlns:a16="http://schemas.microsoft.com/office/drawing/2014/main" id="{BE4F4E09-5905-497D-AEB2-6D3E37B70446}"/>
              </a:ext>
            </a:extLst>
          </p:cNvPr>
          <p:cNvSpPr/>
          <p:nvPr/>
        </p:nvSpPr>
        <p:spPr>
          <a:xfrm>
            <a:off x="1255075" y="176550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1" name="CuadroTexto 60">
            <a:extLst>
              <a:ext uri="{FF2B5EF4-FFF2-40B4-BE49-F238E27FC236}">
                <a16:creationId xmlns:a16="http://schemas.microsoft.com/office/drawing/2014/main" id="{D815AEB8-1812-40F9-94DD-859A3C5C1C60}"/>
              </a:ext>
            </a:extLst>
          </p:cNvPr>
          <p:cNvSpPr txBox="1"/>
          <p:nvPr/>
        </p:nvSpPr>
        <p:spPr>
          <a:xfrm>
            <a:off x="1271118" y="2029325"/>
            <a:ext cx="1257936" cy="323165"/>
          </a:xfrm>
          <a:prstGeom prst="rect">
            <a:avLst/>
          </a:prstGeom>
          <a:noFill/>
        </p:spPr>
        <p:txBody>
          <a:bodyPr wrap="square" rtlCol="0">
            <a:spAutoFit/>
          </a:bodyPr>
          <a:lstStyle/>
          <a:p>
            <a:r>
              <a:rPr lang="es-AR" sz="1500" b="1" dirty="0">
                <a:solidFill>
                  <a:schemeClr val="bg2">
                    <a:lumMod val="50000"/>
                  </a:schemeClr>
                </a:solidFill>
              </a:rPr>
              <a:t>WMWMWM</a:t>
            </a:r>
          </a:p>
        </p:txBody>
      </p:sp>
      <p:sp>
        <p:nvSpPr>
          <p:cNvPr id="64" name="Rectángulo 63">
            <a:extLst>
              <a:ext uri="{FF2B5EF4-FFF2-40B4-BE49-F238E27FC236}">
                <a16:creationId xmlns:a16="http://schemas.microsoft.com/office/drawing/2014/main" id="{F3AE55B4-E4E0-4DF2-AEDE-A945875B3CCE}"/>
              </a:ext>
            </a:extLst>
          </p:cNvPr>
          <p:cNvSpPr/>
          <p:nvPr/>
        </p:nvSpPr>
        <p:spPr>
          <a:xfrm>
            <a:off x="2313860" y="2182605"/>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5" name="CuadroTexto 64">
            <a:extLst>
              <a:ext uri="{FF2B5EF4-FFF2-40B4-BE49-F238E27FC236}">
                <a16:creationId xmlns:a16="http://schemas.microsoft.com/office/drawing/2014/main" id="{1F4815EA-3CB0-49ED-A712-0BAD88675170}"/>
              </a:ext>
            </a:extLst>
          </p:cNvPr>
          <p:cNvSpPr txBox="1"/>
          <p:nvPr/>
        </p:nvSpPr>
        <p:spPr>
          <a:xfrm>
            <a:off x="2329903" y="2446421"/>
            <a:ext cx="1257936" cy="323165"/>
          </a:xfrm>
          <a:prstGeom prst="rect">
            <a:avLst/>
          </a:prstGeom>
          <a:noFill/>
        </p:spPr>
        <p:txBody>
          <a:bodyPr wrap="square" rtlCol="0">
            <a:spAutoFit/>
          </a:bodyPr>
          <a:lstStyle/>
          <a:p>
            <a:pPr algn="ctr"/>
            <a:r>
              <a:rPr lang="es-AR" sz="1500" b="1" dirty="0">
                <a:solidFill>
                  <a:schemeClr val="bg2">
                    <a:lumMod val="50000"/>
                  </a:schemeClr>
                </a:solidFill>
              </a:rPr>
              <a:t>sumar</a:t>
            </a:r>
          </a:p>
        </p:txBody>
      </p:sp>
      <p:sp>
        <p:nvSpPr>
          <p:cNvPr id="62" name="Rectángulo 61">
            <a:extLst>
              <a:ext uri="{FF2B5EF4-FFF2-40B4-BE49-F238E27FC236}">
                <a16:creationId xmlns:a16="http://schemas.microsoft.com/office/drawing/2014/main" id="{3724DC9D-ED85-4959-985F-5D5341A56AE9}"/>
              </a:ext>
            </a:extLst>
          </p:cNvPr>
          <p:cNvSpPr/>
          <p:nvPr/>
        </p:nvSpPr>
        <p:spPr>
          <a:xfrm>
            <a:off x="3348571" y="257563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3" name="CuadroTexto 62">
            <a:extLst>
              <a:ext uri="{FF2B5EF4-FFF2-40B4-BE49-F238E27FC236}">
                <a16:creationId xmlns:a16="http://schemas.microsoft.com/office/drawing/2014/main" id="{DCFDACD2-FF0F-4608-B354-977753AD108A}"/>
              </a:ext>
            </a:extLst>
          </p:cNvPr>
          <p:cNvSpPr txBox="1"/>
          <p:nvPr/>
        </p:nvSpPr>
        <p:spPr>
          <a:xfrm>
            <a:off x="3364614" y="2839455"/>
            <a:ext cx="1257936" cy="323165"/>
          </a:xfrm>
          <a:prstGeom prst="rect">
            <a:avLst/>
          </a:prstGeom>
          <a:noFill/>
        </p:spPr>
        <p:txBody>
          <a:bodyPr wrap="square" rtlCol="0">
            <a:spAutoFit/>
          </a:bodyPr>
          <a:lstStyle/>
          <a:p>
            <a:r>
              <a:rPr lang="es-AR" sz="1500" b="1" dirty="0">
                <a:solidFill>
                  <a:schemeClr val="bg2">
                    <a:lumMod val="50000"/>
                  </a:schemeClr>
                </a:solidFill>
              </a:rPr>
              <a:t>WMWMWM</a:t>
            </a:r>
          </a:p>
        </p:txBody>
      </p:sp>
      <p:sp>
        <p:nvSpPr>
          <p:cNvPr id="66" name="Rectángulo 65">
            <a:extLst>
              <a:ext uri="{FF2B5EF4-FFF2-40B4-BE49-F238E27FC236}">
                <a16:creationId xmlns:a16="http://schemas.microsoft.com/office/drawing/2014/main" id="{F62B3EFC-44EC-4F23-846E-71A74E7D43C3}"/>
              </a:ext>
            </a:extLst>
          </p:cNvPr>
          <p:cNvSpPr/>
          <p:nvPr/>
        </p:nvSpPr>
        <p:spPr>
          <a:xfrm>
            <a:off x="4343179" y="299272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7" name="CuadroTexto 66">
            <a:extLst>
              <a:ext uri="{FF2B5EF4-FFF2-40B4-BE49-F238E27FC236}">
                <a16:creationId xmlns:a16="http://schemas.microsoft.com/office/drawing/2014/main" id="{8959E908-110C-4737-88FA-E48DFDF84DC5}"/>
              </a:ext>
            </a:extLst>
          </p:cNvPr>
          <p:cNvSpPr txBox="1"/>
          <p:nvPr/>
        </p:nvSpPr>
        <p:spPr>
          <a:xfrm>
            <a:off x="4359222" y="3256545"/>
            <a:ext cx="1257936" cy="369332"/>
          </a:xfrm>
          <a:prstGeom prst="rect">
            <a:avLst/>
          </a:prstGeom>
          <a:noFill/>
        </p:spPr>
        <p:txBody>
          <a:bodyPr wrap="square" rtlCol="0">
            <a:spAutoFit/>
          </a:bodyPr>
          <a:lstStyle/>
          <a:p>
            <a:pPr algn="ctr"/>
            <a:r>
              <a:rPr lang="es-AR" sz="1800" b="1" dirty="0">
                <a:solidFill>
                  <a:schemeClr val="bg2">
                    <a:lumMod val="50000"/>
                  </a:schemeClr>
                </a:solidFill>
              </a:rPr>
              <a:t>##  II  ##</a:t>
            </a:r>
            <a:endParaRPr lang="es-AR" sz="1500" b="1" dirty="0">
              <a:solidFill>
                <a:schemeClr val="bg2">
                  <a:lumMod val="50000"/>
                </a:schemeClr>
              </a:solidFill>
            </a:endParaRPr>
          </a:p>
        </p:txBody>
      </p:sp>
      <p:sp>
        <p:nvSpPr>
          <p:cNvPr id="71" name="Rectángulo 70">
            <a:extLst>
              <a:ext uri="{FF2B5EF4-FFF2-40B4-BE49-F238E27FC236}">
                <a16:creationId xmlns:a16="http://schemas.microsoft.com/office/drawing/2014/main" id="{A21ABC8C-60F4-4025-BFA9-835119CC1385}"/>
              </a:ext>
            </a:extLst>
          </p:cNvPr>
          <p:cNvSpPr/>
          <p:nvPr/>
        </p:nvSpPr>
        <p:spPr>
          <a:xfrm>
            <a:off x="5297683" y="3498053"/>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2" name="CuadroTexto 71">
            <a:extLst>
              <a:ext uri="{FF2B5EF4-FFF2-40B4-BE49-F238E27FC236}">
                <a16:creationId xmlns:a16="http://schemas.microsoft.com/office/drawing/2014/main" id="{9CF51653-F77A-4607-88D0-88FCF1257F1C}"/>
              </a:ext>
            </a:extLst>
          </p:cNvPr>
          <p:cNvSpPr txBox="1"/>
          <p:nvPr/>
        </p:nvSpPr>
        <p:spPr>
          <a:xfrm>
            <a:off x="5313726" y="3761869"/>
            <a:ext cx="1257936" cy="369332"/>
          </a:xfrm>
          <a:prstGeom prst="rect">
            <a:avLst/>
          </a:prstGeom>
          <a:noFill/>
        </p:spPr>
        <p:txBody>
          <a:bodyPr wrap="square" rtlCol="0">
            <a:spAutoFit/>
          </a:bodyPr>
          <a:lstStyle/>
          <a:p>
            <a:pPr algn="ctr"/>
            <a:r>
              <a:rPr lang="es-AR" sz="1800" b="1" dirty="0">
                <a:solidFill>
                  <a:schemeClr val="bg2">
                    <a:lumMod val="50000"/>
                  </a:schemeClr>
                </a:solidFill>
              </a:rPr>
              <a:t>2  II  3</a:t>
            </a:r>
            <a:endParaRPr lang="es-AR" sz="1500" b="1" dirty="0">
              <a:solidFill>
                <a:schemeClr val="bg2">
                  <a:lumMod val="50000"/>
                </a:schemeClr>
              </a:solidFill>
            </a:endParaRPr>
          </a:p>
        </p:txBody>
      </p:sp>
      <p:sp>
        <p:nvSpPr>
          <p:cNvPr id="69" name="Rectángulo 68">
            <a:extLst>
              <a:ext uri="{FF2B5EF4-FFF2-40B4-BE49-F238E27FC236}">
                <a16:creationId xmlns:a16="http://schemas.microsoft.com/office/drawing/2014/main" id="{6BAB3494-263D-4231-94B1-DAF20D0F1A18}"/>
              </a:ext>
            </a:extLst>
          </p:cNvPr>
          <p:cNvSpPr/>
          <p:nvPr/>
        </p:nvSpPr>
        <p:spPr>
          <a:xfrm>
            <a:off x="6308338" y="3883062"/>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0" name="CuadroTexto 69">
            <a:extLst>
              <a:ext uri="{FF2B5EF4-FFF2-40B4-BE49-F238E27FC236}">
                <a16:creationId xmlns:a16="http://schemas.microsoft.com/office/drawing/2014/main" id="{EECEC98B-D050-4BC4-A39E-E66021C10D83}"/>
              </a:ext>
            </a:extLst>
          </p:cNvPr>
          <p:cNvSpPr txBox="1"/>
          <p:nvPr/>
        </p:nvSpPr>
        <p:spPr>
          <a:xfrm>
            <a:off x="6324381" y="4146878"/>
            <a:ext cx="1257936" cy="369332"/>
          </a:xfrm>
          <a:prstGeom prst="rect">
            <a:avLst/>
          </a:prstGeom>
          <a:noFill/>
        </p:spPr>
        <p:txBody>
          <a:bodyPr wrap="square" rtlCol="0">
            <a:spAutoFit/>
          </a:bodyPr>
          <a:lstStyle/>
          <a:p>
            <a:pPr algn="ctr"/>
            <a:r>
              <a:rPr lang="es-AR" sz="1800" b="1" dirty="0">
                <a:solidFill>
                  <a:schemeClr val="bg2">
                    <a:lumMod val="50000"/>
                  </a:schemeClr>
                </a:solidFill>
              </a:rPr>
              <a:t>##  II  ##</a:t>
            </a:r>
            <a:endParaRPr lang="es-AR" sz="1500" b="1" dirty="0">
              <a:solidFill>
                <a:schemeClr val="bg2">
                  <a:lumMod val="50000"/>
                </a:schemeClr>
              </a:solidFill>
            </a:endParaRPr>
          </a:p>
        </p:txBody>
      </p:sp>
      <p:sp>
        <p:nvSpPr>
          <p:cNvPr id="73" name="Rectángulo 72">
            <a:extLst>
              <a:ext uri="{FF2B5EF4-FFF2-40B4-BE49-F238E27FC236}">
                <a16:creationId xmlns:a16="http://schemas.microsoft.com/office/drawing/2014/main" id="{14A8F833-FD22-4836-AB2F-70D9DB65B3A8}"/>
              </a:ext>
            </a:extLst>
          </p:cNvPr>
          <p:cNvSpPr/>
          <p:nvPr/>
        </p:nvSpPr>
        <p:spPr>
          <a:xfrm>
            <a:off x="7439302" y="4115673"/>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4" name="CuadroTexto 73">
            <a:extLst>
              <a:ext uri="{FF2B5EF4-FFF2-40B4-BE49-F238E27FC236}">
                <a16:creationId xmlns:a16="http://schemas.microsoft.com/office/drawing/2014/main" id="{E6620966-7408-426D-AA85-F4C27A4BD8E3}"/>
              </a:ext>
            </a:extLst>
          </p:cNvPr>
          <p:cNvSpPr txBox="1"/>
          <p:nvPr/>
        </p:nvSpPr>
        <p:spPr>
          <a:xfrm>
            <a:off x="7455345" y="4379489"/>
            <a:ext cx="1257936" cy="369332"/>
          </a:xfrm>
          <a:prstGeom prst="rect">
            <a:avLst/>
          </a:prstGeom>
          <a:noFill/>
        </p:spPr>
        <p:txBody>
          <a:bodyPr wrap="square" rtlCol="0">
            <a:spAutoFit/>
          </a:bodyPr>
          <a:lstStyle/>
          <a:p>
            <a:pPr algn="ctr"/>
            <a:r>
              <a:rPr lang="es-AR" sz="1800" b="1" dirty="0">
                <a:solidFill>
                  <a:schemeClr val="bg2">
                    <a:lumMod val="50000"/>
                  </a:schemeClr>
                </a:solidFill>
              </a:rPr>
              <a:t>##  5  ##</a:t>
            </a:r>
            <a:endParaRPr lang="es-AR" sz="1500" b="1" dirty="0">
              <a:solidFill>
                <a:schemeClr val="bg2">
                  <a:lumMod val="50000"/>
                </a:schemeClr>
              </a:solidFill>
            </a:endParaRPr>
          </a:p>
        </p:txBody>
      </p:sp>
      <p:cxnSp>
        <p:nvCxnSpPr>
          <p:cNvPr id="79" name="Conector recto de flecha 78">
            <a:extLst>
              <a:ext uri="{FF2B5EF4-FFF2-40B4-BE49-F238E27FC236}">
                <a16:creationId xmlns:a16="http://schemas.microsoft.com/office/drawing/2014/main" id="{54396A86-EE81-4CD2-B444-0B05AD79B17D}"/>
              </a:ext>
            </a:extLst>
          </p:cNvPr>
          <p:cNvCxnSpPr>
            <a:cxnSpLocks/>
          </p:cNvCxnSpPr>
          <p:nvPr/>
        </p:nvCxnSpPr>
        <p:spPr>
          <a:xfrm flipH="1">
            <a:off x="2886905" y="1866435"/>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uadroTexto 79">
            <a:extLst>
              <a:ext uri="{FF2B5EF4-FFF2-40B4-BE49-F238E27FC236}">
                <a16:creationId xmlns:a16="http://schemas.microsoft.com/office/drawing/2014/main" id="{C67A604C-67B3-4DEE-9870-50A843A219BC}"/>
              </a:ext>
            </a:extLst>
          </p:cNvPr>
          <p:cNvSpPr txBox="1"/>
          <p:nvPr/>
        </p:nvSpPr>
        <p:spPr>
          <a:xfrm>
            <a:off x="3597607" y="1696140"/>
            <a:ext cx="944737" cy="307777"/>
          </a:xfrm>
          <a:prstGeom prst="rect">
            <a:avLst/>
          </a:prstGeom>
          <a:noFill/>
        </p:spPr>
        <p:txBody>
          <a:bodyPr wrap="square" rtlCol="0">
            <a:spAutoFit/>
          </a:bodyPr>
          <a:lstStyle/>
          <a:p>
            <a:r>
              <a:rPr lang="es-AR" dirty="0">
                <a:solidFill>
                  <a:schemeClr val="bg2">
                    <a:lumMod val="50000"/>
                  </a:schemeClr>
                </a:solidFill>
              </a:rPr>
              <a:t>Máscara</a:t>
            </a:r>
          </a:p>
        </p:txBody>
      </p:sp>
      <p:cxnSp>
        <p:nvCxnSpPr>
          <p:cNvPr id="81" name="Conector recto de flecha 80">
            <a:extLst>
              <a:ext uri="{FF2B5EF4-FFF2-40B4-BE49-F238E27FC236}">
                <a16:creationId xmlns:a16="http://schemas.microsoft.com/office/drawing/2014/main" id="{0546828B-86AF-404E-AA78-5277FF742586}"/>
              </a:ext>
            </a:extLst>
          </p:cNvPr>
          <p:cNvCxnSpPr>
            <a:cxnSpLocks/>
          </p:cNvCxnSpPr>
          <p:nvPr/>
        </p:nvCxnSpPr>
        <p:spPr>
          <a:xfrm flipH="1">
            <a:off x="4948315" y="2644474"/>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CuadroTexto 81">
            <a:extLst>
              <a:ext uri="{FF2B5EF4-FFF2-40B4-BE49-F238E27FC236}">
                <a16:creationId xmlns:a16="http://schemas.microsoft.com/office/drawing/2014/main" id="{EBFABEE9-88D0-402F-8002-56EB7004A80C}"/>
              </a:ext>
            </a:extLst>
          </p:cNvPr>
          <p:cNvSpPr txBox="1"/>
          <p:nvPr/>
        </p:nvSpPr>
        <p:spPr>
          <a:xfrm>
            <a:off x="5659017" y="2474179"/>
            <a:ext cx="944737" cy="307777"/>
          </a:xfrm>
          <a:prstGeom prst="rect">
            <a:avLst/>
          </a:prstGeom>
          <a:noFill/>
        </p:spPr>
        <p:txBody>
          <a:bodyPr wrap="square" rtlCol="0">
            <a:spAutoFit/>
          </a:bodyPr>
          <a:lstStyle/>
          <a:p>
            <a:r>
              <a:rPr lang="es-AR" dirty="0">
                <a:solidFill>
                  <a:schemeClr val="bg2">
                    <a:lumMod val="50000"/>
                  </a:schemeClr>
                </a:solidFill>
              </a:rPr>
              <a:t>Máscara</a:t>
            </a:r>
          </a:p>
        </p:txBody>
      </p:sp>
      <p:cxnSp>
        <p:nvCxnSpPr>
          <p:cNvPr id="83" name="Conector recto de flecha 82">
            <a:extLst>
              <a:ext uri="{FF2B5EF4-FFF2-40B4-BE49-F238E27FC236}">
                <a16:creationId xmlns:a16="http://schemas.microsoft.com/office/drawing/2014/main" id="{A3567DE9-92EC-46B6-BCCA-24B7A0E5A01B}"/>
              </a:ext>
            </a:extLst>
          </p:cNvPr>
          <p:cNvCxnSpPr>
            <a:cxnSpLocks/>
          </p:cNvCxnSpPr>
          <p:nvPr/>
        </p:nvCxnSpPr>
        <p:spPr>
          <a:xfrm flipH="1">
            <a:off x="5918866" y="3101681"/>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89630F0B-896C-4618-9019-BE84A59D705D}"/>
              </a:ext>
            </a:extLst>
          </p:cNvPr>
          <p:cNvSpPr txBox="1"/>
          <p:nvPr/>
        </p:nvSpPr>
        <p:spPr>
          <a:xfrm>
            <a:off x="6629568" y="2931386"/>
            <a:ext cx="944737" cy="307777"/>
          </a:xfrm>
          <a:prstGeom prst="rect">
            <a:avLst/>
          </a:prstGeom>
          <a:noFill/>
        </p:spPr>
        <p:txBody>
          <a:bodyPr wrap="square" rtlCol="0">
            <a:spAutoFit/>
          </a:bodyPr>
          <a:lstStyle/>
          <a:p>
            <a:r>
              <a:rPr lang="es-AR" dirty="0">
                <a:solidFill>
                  <a:schemeClr val="bg2">
                    <a:lumMod val="50000"/>
                  </a:schemeClr>
                </a:solidFill>
              </a:rPr>
              <a:t>Máscara</a:t>
            </a:r>
          </a:p>
        </p:txBody>
      </p:sp>
      <p:cxnSp>
        <p:nvCxnSpPr>
          <p:cNvPr id="85" name="Conector recto de flecha 84">
            <a:extLst>
              <a:ext uri="{FF2B5EF4-FFF2-40B4-BE49-F238E27FC236}">
                <a16:creationId xmlns:a16="http://schemas.microsoft.com/office/drawing/2014/main" id="{6498F853-8FED-4FCF-854C-81B9E95CE02D}"/>
              </a:ext>
            </a:extLst>
          </p:cNvPr>
          <p:cNvCxnSpPr>
            <a:cxnSpLocks/>
          </p:cNvCxnSpPr>
          <p:nvPr/>
        </p:nvCxnSpPr>
        <p:spPr>
          <a:xfrm>
            <a:off x="5426405" y="4577550"/>
            <a:ext cx="70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CuadroTexto 85">
            <a:extLst>
              <a:ext uri="{FF2B5EF4-FFF2-40B4-BE49-F238E27FC236}">
                <a16:creationId xmlns:a16="http://schemas.microsoft.com/office/drawing/2014/main" id="{EB87D144-02C6-46DA-98B0-6B6BA312DD81}"/>
              </a:ext>
            </a:extLst>
          </p:cNvPr>
          <p:cNvSpPr txBox="1"/>
          <p:nvPr/>
        </p:nvSpPr>
        <p:spPr>
          <a:xfrm>
            <a:off x="4544090" y="4407255"/>
            <a:ext cx="944737" cy="307777"/>
          </a:xfrm>
          <a:prstGeom prst="rect">
            <a:avLst/>
          </a:prstGeom>
          <a:noFill/>
        </p:spPr>
        <p:txBody>
          <a:bodyPr wrap="square" rtlCol="0">
            <a:spAutoFit/>
          </a:bodyPr>
          <a:lstStyle/>
          <a:p>
            <a:r>
              <a:rPr lang="es-AR" dirty="0">
                <a:solidFill>
                  <a:schemeClr val="bg2">
                    <a:lumMod val="50000"/>
                  </a:schemeClr>
                </a:solidFill>
              </a:rPr>
              <a:t>Máscara</a:t>
            </a:r>
          </a:p>
        </p:txBody>
      </p:sp>
      <p:cxnSp>
        <p:nvCxnSpPr>
          <p:cNvPr id="90" name="Conector recto de flecha 89">
            <a:extLst>
              <a:ext uri="{FF2B5EF4-FFF2-40B4-BE49-F238E27FC236}">
                <a16:creationId xmlns:a16="http://schemas.microsoft.com/office/drawing/2014/main" id="{71F3F23D-65D7-467A-A409-0C602B4255DE}"/>
              </a:ext>
            </a:extLst>
          </p:cNvPr>
          <p:cNvCxnSpPr>
            <a:cxnSpLocks/>
          </p:cNvCxnSpPr>
          <p:nvPr/>
        </p:nvCxnSpPr>
        <p:spPr>
          <a:xfrm flipH="1">
            <a:off x="3969743" y="2275507"/>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64C027B1-FCEF-47AA-8F77-972E6D3A8BA9}"/>
              </a:ext>
            </a:extLst>
          </p:cNvPr>
          <p:cNvSpPr txBox="1"/>
          <p:nvPr/>
        </p:nvSpPr>
        <p:spPr>
          <a:xfrm>
            <a:off x="4680445" y="2105212"/>
            <a:ext cx="944737" cy="307777"/>
          </a:xfrm>
          <a:prstGeom prst="rect">
            <a:avLst/>
          </a:prstGeom>
          <a:noFill/>
        </p:spPr>
        <p:txBody>
          <a:bodyPr wrap="square" rtlCol="0">
            <a:spAutoFit/>
          </a:bodyPr>
          <a:lstStyle/>
          <a:p>
            <a:r>
              <a:rPr lang="es-AR" dirty="0">
                <a:solidFill>
                  <a:schemeClr val="bg2">
                    <a:lumMod val="50000"/>
                  </a:schemeClr>
                </a:solidFill>
              </a:rPr>
              <a:t>Prime</a:t>
            </a:r>
          </a:p>
        </p:txBody>
      </p:sp>
      <p:cxnSp>
        <p:nvCxnSpPr>
          <p:cNvPr id="92" name="Conector recto de flecha 91">
            <a:extLst>
              <a:ext uri="{FF2B5EF4-FFF2-40B4-BE49-F238E27FC236}">
                <a16:creationId xmlns:a16="http://schemas.microsoft.com/office/drawing/2014/main" id="{0C8DB34D-52C6-4FBA-B8A9-7D589C4B895E}"/>
              </a:ext>
            </a:extLst>
          </p:cNvPr>
          <p:cNvCxnSpPr>
            <a:cxnSpLocks/>
          </p:cNvCxnSpPr>
          <p:nvPr/>
        </p:nvCxnSpPr>
        <p:spPr>
          <a:xfrm>
            <a:off x="6188402" y="4874329"/>
            <a:ext cx="70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CuadroTexto 92">
            <a:extLst>
              <a:ext uri="{FF2B5EF4-FFF2-40B4-BE49-F238E27FC236}">
                <a16:creationId xmlns:a16="http://schemas.microsoft.com/office/drawing/2014/main" id="{041B625E-57D4-43A9-8156-62E108FE657C}"/>
              </a:ext>
            </a:extLst>
          </p:cNvPr>
          <p:cNvSpPr txBox="1"/>
          <p:nvPr/>
        </p:nvSpPr>
        <p:spPr>
          <a:xfrm>
            <a:off x="5177375" y="4704034"/>
            <a:ext cx="1073450" cy="307777"/>
          </a:xfrm>
          <a:prstGeom prst="rect">
            <a:avLst/>
          </a:prstGeom>
          <a:noFill/>
        </p:spPr>
        <p:txBody>
          <a:bodyPr wrap="square" rtlCol="0">
            <a:spAutoFit/>
          </a:bodyPr>
          <a:lstStyle/>
          <a:p>
            <a:pPr algn="ctr"/>
            <a:r>
              <a:rPr lang="es-AR" dirty="0">
                <a:solidFill>
                  <a:schemeClr val="bg2">
                    <a:lumMod val="50000"/>
                  </a:schemeClr>
                </a:solidFill>
              </a:rPr>
              <a:t>Target</a:t>
            </a:r>
          </a:p>
        </p:txBody>
      </p:sp>
    </p:spTree>
    <p:extLst>
      <p:ext uri="{BB962C8B-B14F-4D97-AF65-F5344CB8AC3E}">
        <p14:creationId xmlns:p14="http://schemas.microsoft.com/office/powerpoint/2010/main" val="373219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p:bldP spid="47" grpId="0"/>
      <p:bldP spid="49" grpId="0"/>
      <p:bldP spid="60" grpId="0" animBg="1"/>
      <p:bldP spid="61" grpId="0"/>
      <p:bldP spid="64" grpId="0" animBg="1"/>
      <p:bldP spid="65" grpId="0"/>
      <p:bldP spid="62" grpId="0" animBg="1"/>
      <p:bldP spid="63" grpId="0"/>
      <p:bldP spid="66" grpId="0" animBg="1"/>
      <p:bldP spid="67" grpId="0"/>
      <p:bldP spid="71" grpId="0" animBg="1"/>
      <p:bldP spid="72" grpId="0"/>
      <p:bldP spid="69" grpId="0" animBg="1"/>
      <p:bldP spid="70" grpId="0"/>
      <p:bldP spid="73" grpId="0" animBg="1"/>
      <p:bldP spid="74" grpId="0"/>
      <p:bldP spid="80" grpId="0"/>
      <p:bldP spid="82" grpId="0"/>
      <p:bldP spid="84" grpId="0"/>
      <p:bldP spid="86" grpId="0"/>
      <p:bldP spid="91" grpId="0"/>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 name="Google Shape;72;p14">
            <a:extLst>
              <a:ext uri="{FF2B5EF4-FFF2-40B4-BE49-F238E27FC236}">
                <a16:creationId xmlns:a16="http://schemas.microsoft.com/office/drawing/2014/main" id="{95A579AB-6D2F-40C2-9639-D97DDDC39066}"/>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err="1"/>
              <a:t>Ric</a:t>
            </a:r>
            <a:r>
              <a:rPr lang="es-AR" dirty="0"/>
              <a:t> y </a:t>
            </a:r>
            <a:r>
              <a:rPr lang="es-AR" dirty="0" err="1"/>
              <a:t>Muller</a:t>
            </a:r>
            <a:r>
              <a:rPr lang="es-AR" dirty="0"/>
              <a:t> 2012 </a:t>
            </a:r>
            <a:endParaRPr lang="es-AR" b="0" dirty="0"/>
          </a:p>
        </p:txBody>
      </p:sp>
      <p:cxnSp>
        <p:nvCxnSpPr>
          <p:cNvPr id="9" name="Google Shape;73;p14">
            <a:extLst>
              <a:ext uri="{FF2B5EF4-FFF2-40B4-BE49-F238E27FC236}">
                <a16:creationId xmlns:a16="http://schemas.microsoft.com/office/drawing/2014/main" id="{6EAA6FB6-19AC-4D74-A207-C181EB19B2C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
        <p:nvSpPr>
          <p:cNvPr id="51" name="CuadroTexto 50">
            <a:extLst>
              <a:ext uri="{FF2B5EF4-FFF2-40B4-BE49-F238E27FC236}">
                <a16:creationId xmlns:a16="http://schemas.microsoft.com/office/drawing/2014/main" id="{4D87C999-69CA-4586-B7C8-4B2FF563242B}"/>
              </a:ext>
            </a:extLst>
          </p:cNvPr>
          <p:cNvSpPr txBox="1"/>
          <p:nvPr/>
        </p:nvSpPr>
        <p:spPr>
          <a:xfrm>
            <a:off x="7696108" y="5871148"/>
            <a:ext cx="1808959" cy="307777"/>
          </a:xfrm>
          <a:prstGeom prst="rect">
            <a:avLst/>
          </a:prstGeom>
          <a:solidFill>
            <a:schemeClr val="accent5">
              <a:lumMod val="60000"/>
              <a:lumOff val="40000"/>
            </a:schemeClr>
          </a:solidFill>
        </p:spPr>
        <p:txBody>
          <a:bodyPr wrap="square" rtlCol="0">
            <a:spAutoFit/>
          </a:bodyPr>
          <a:lstStyle/>
          <a:p>
            <a:r>
              <a:rPr lang="es-AR" dirty="0">
                <a:solidFill>
                  <a:schemeClr val="bg2">
                    <a:lumMod val="50000"/>
                  </a:schemeClr>
                </a:solidFill>
              </a:rPr>
              <a:t>Letra o número?</a:t>
            </a:r>
          </a:p>
        </p:txBody>
      </p:sp>
      <p:pic>
        <p:nvPicPr>
          <p:cNvPr id="2" name="Imagen 1">
            <a:extLst>
              <a:ext uri="{FF2B5EF4-FFF2-40B4-BE49-F238E27FC236}">
                <a16:creationId xmlns:a16="http://schemas.microsoft.com/office/drawing/2014/main" id="{A5218B0A-CD36-47FF-8562-35F5C7E4C459}"/>
              </a:ext>
            </a:extLst>
          </p:cNvPr>
          <p:cNvPicPr>
            <a:picLocks noChangeAspect="1"/>
          </p:cNvPicPr>
          <p:nvPr/>
        </p:nvPicPr>
        <p:blipFill>
          <a:blip r:embed="rId3"/>
          <a:stretch>
            <a:fillRect/>
          </a:stretch>
        </p:blipFill>
        <p:spPr>
          <a:xfrm>
            <a:off x="1977503" y="1189651"/>
            <a:ext cx="5188994" cy="3840831"/>
          </a:xfrm>
          <a:prstGeom prst="rect">
            <a:avLst/>
          </a:prstGeom>
        </p:spPr>
      </p:pic>
      <p:cxnSp>
        <p:nvCxnSpPr>
          <p:cNvPr id="4" name="Conector recto 3">
            <a:extLst>
              <a:ext uri="{FF2B5EF4-FFF2-40B4-BE49-F238E27FC236}">
                <a16:creationId xmlns:a16="http://schemas.microsoft.com/office/drawing/2014/main" id="{28CF834A-12C4-40CF-9469-547C8DD49E88}"/>
              </a:ext>
            </a:extLst>
          </p:cNvPr>
          <p:cNvCxnSpPr/>
          <p:nvPr/>
        </p:nvCxnSpPr>
        <p:spPr>
          <a:xfrm>
            <a:off x="3479500" y="1796716"/>
            <a:ext cx="69144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8DD22B0-0E3D-40CC-A4CD-F024A8ECA7A7}"/>
              </a:ext>
            </a:extLst>
          </p:cNvPr>
          <p:cNvSpPr txBox="1"/>
          <p:nvPr/>
        </p:nvSpPr>
        <p:spPr>
          <a:xfrm>
            <a:off x="3705726" y="1620253"/>
            <a:ext cx="336885" cy="307777"/>
          </a:xfrm>
          <a:prstGeom prst="rect">
            <a:avLst/>
          </a:prstGeom>
          <a:noFill/>
        </p:spPr>
        <p:txBody>
          <a:bodyPr wrap="square" rtlCol="0">
            <a:spAutoFit/>
          </a:bodyPr>
          <a:lstStyle/>
          <a:p>
            <a:r>
              <a:rPr lang="es-AR" dirty="0"/>
              <a:t>*</a:t>
            </a:r>
          </a:p>
        </p:txBody>
      </p:sp>
    </p:spTree>
    <p:extLst>
      <p:ext uri="{BB962C8B-B14F-4D97-AF65-F5344CB8AC3E}">
        <p14:creationId xmlns:p14="http://schemas.microsoft.com/office/powerpoint/2010/main" val="234314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1" name="Google Shape;72;p14">
            <a:extLst>
              <a:ext uri="{FF2B5EF4-FFF2-40B4-BE49-F238E27FC236}">
                <a16:creationId xmlns:a16="http://schemas.microsoft.com/office/drawing/2014/main" id="{FB3DAFDC-BC50-4429-882C-902937279B27}"/>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Objetivo</a:t>
            </a:r>
          </a:p>
        </p:txBody>
      </p:sp>
      <p:cxnSp>
        <p:nvCxnSpPr>
          <p:cNvPr id="12" name="Google Shape;73;p14">
            <a:extLst>
              <a:ext uri="{FF2B5EF4-FFF2-40B4-BE49-F238E27FC236}">
                <a16:creationId xmlns:a16="http://schemas.microsoft.com/office/drawing/2014/main" id="{21B01739-E49C-42ED-A924-E05725CB19AD}"/>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
        <p:nvSpPr>
          <p:cNvPr id="8" name="Marcador de contenido 2">
            <a:extLst>
              <a:ext uri="{FF2B5EF4-FFF2-40B4-BE49-F238E27FC236}">
                <a16:creationId xmlns:a16="http://schemas.microsoft.com/office/drawing/2014/main" id="{01D5B4F7-E2D8-4F98-9DC7-50417B45A5F7}"/>
              </a:ext>
            </a:extLst>
          </p:cNvPr>
          <p:cNvSpPr txBox="1">
            <a:spLocks/>
          </p:cNvSpPr>
          <p:nvPr/>
        </p:nvSpPr>
        <p:spPr>
          <a:xfrm>
            <a:off x="290470" y="2256518"/>
            <a:ext cx="6158456" cy="7073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AR" sz="2400" dirty="0">
                <a:solidFill>
                  <a:schemeClr val="accent2">
                    <a:lumMod val="50000"/>
                  </a:schemeClr>
                </a:solidFill>
              </a:rPr>
              <a:t>Replicar a </a:t>
            </a:r>
            <a:r>
              <a:rPr lang="es-AR" sz="2400" dirty="0" err="1">
                <a:solidFill>
                  <a:schemeClr val="accent2">
                    <a:lumMod val="50000"/>
                  </a:schemeClr>
                </a:solidFill>
              </a:rPr>
              <a:t>Ric</a:t>
            </a:r>
            <a:r>
              <a:rPr lang="es-AR" sz="2400" dirty="0">
                <a:solidFill>
                  <a:schemeClr val="accent2">
                    <a:lumMod val="50000"/>
                  </a:schemeClr>
                </a:solidFill>
              </a:rPr>
              <a:t> y </a:t>
            </a:r>
            <a:r>
              <a:rPr lang="es-AR" sz="2400" dirty="0" err="1">
                <a:solidFill>
                  <a:schemeClr val="accent2">
                    <a:lumMod val="50000"/>
                  </a:schemeClr>
                </a:solidFill>
              </a:rPr>
              <a:t>Muller</a:t>
            </a:r>
            <a:r>
              <a:rPr lang="es-AR" sz="2400" dirty="0">
                <a:solidFill>
                  <a:schemeClr val="accent2">
                    <a:lumMod val="50000"/>
                  </a:schemeClr>
                </a:solidFill>
              </a:rPr>
              <a:t> 2012.</a:t>
            </a:r>
          </a:p>
        </p:txBody>
      </p:sp>
      <p:pic>
        <p:nvPicPr>
          <p:cNvPr id="5122" name="Picture 2" descr="Resultado de imagen para copiar">
            <a:extLst>
              <a:ext uri="{FF2B5EF4-FFF2-40B4-BE49-F238E27FC236}">
                <a16:creationId xmlns:a16="http://schemas.microsoft.com/office/drawing/2014/main" id="{1426EC53-1E6C-4FA6-B348-8F5E089C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460" y="2927946"/>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 name="Google Shape;72;p14">
            <a:extLst>
              <a:ext uri="{FF2B5EF4-FFF2-40B4-BE49-F238E27FC236}">
                <a16:creationId xmlns:a16="http://schemas.microsoft.com/office/drawing/2014/main" id="{95A579AB-6D2F-40C2-9639-D97DDDC39066}"/>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err="1"/>
              <a:t>Ric</a:t>
            </a:r>
            <a:r>
              <a:rPr lang="es-AR" dirty="0"/>
              <a:t> y </a:t>
            </a:r>
            <a:r>
              <a:rPr lang="es-AR" dirty="0" err="1"/>
              <a:t>Muller</a:t>
            </a:r>
            <a:r>
              <a:rPr lang="es-AR" dirty="0"/>
              <a:t> 2012 </a:t>
            </a:r>
            <a:endParaRPr lang="es-AR" b="0" dirty="0"/>
          </a:p>
        </p:txBody>
      </p:sp>
      <p:cxnSp>
        <p:nvCxnSpPr>
          <p:cNvPr id="9" name="Google Shape;73;p14">
            <a:extLst>
              <a:ext uri="{FF2B5EF4-FFF2-40B4-BE49-F238E27FC236}">
                <a16:creationId xmlns:a16="http://schemas.microsoft.com/office/drawing/2014/main" id="{6EAA6FB6-19AC-4D74-A207-C181EB19B2CA}"/>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sp>
        <p:nvSpPr>
          <p:cNvPr id="32" name="Rectángulo 31">
            <a:extLst>
              <a:ext uri="{FF2B5EF4-FFF2-40B4-BE49-F238E27FC236}">
                <a16:creationId xmlns:a16="http://schemas.microsoft.com/office/drawing/2014/main" id="{A2CA950E-2A93-4456-8718-53D42F510A58}"/>
              </a:ext>
            </a:extLst>
          </p:cNvPr>
          <p:cNvSpPr/>
          <p:nvPr/>
        </p:nvSpPr>
        <p:spPr>
          <a:xfrm>
            <a:off x="364743" y="138851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38" name="CuadroTexto 37">
            <a:extLst>
              <a:ext uri="{FF2B5EF4-FFF2-40B4-BE49-F238E27FC236}">
                <a16:creationId xmlns:a16="http://schemas.microsoft.com/office/drawing/2014/main" id="{AD99D17E-04F3-4D07-9EB9-75ADB2B3AF33}"/>
              </a:ext>
            </a:extLst>
          </p:cNvPr>
          <p:cNvSpPr txBox="1"/>
          <p:nvPr/>
        </p:nvSpPr>
        <p:spPr>
          <a:xfrm>
            <a:off x="778387" y="1459833"/>
            <a:ext cx="488146" cy="646331"/>
          </a:xfrm>
          <a:prstGeom prst="rect">
            <a:avLst/>
          </a:prstGeom>
          <a:noFill/>
        </p:spPr>
        <p:txBody>
          <a:bodyPr wrap="square" rtlCol="0">
            <a:spAutoFit/>
          </a:bodyPr>
          <a:lstStyle/>
          <a:p>
            <a:r>
              <a:rPr lang="es-AR" sz="3600" dirty="0">
                <a:solidFill>
                  <a:schemeClr val="bg2">
                    <a:lumMod val="50000"/>
                  </a:schemeClr>
                </a:solidFill>
              </a:rPr>
              <a:t>II</a:t>
            </a:r>
            <a:endParaRPr lang="es-AR" sz="4000" dirty="0">
              <a:solidFill>
                <a:schemeClr val="bg2">
                  <a:lumMod val="50000"/>
                </a:schemeClr>
              </a:solidFill>
            </a:endParaRPr>
          </a:p>
        </p:txBody>
      </p:sp>
      <p:cxnSp>
        <p:nvCxnSpPr>
          <p:cNvPr id="45" name="Conector recto de flecha 44">
            <a:extLst>
              <a:ext uri="{FF2B5EF4-FFF2-40B4-BE49-F238E27FC236}">
                <a16:creationId xmlns:a16="http://schemas.microsoft.com/office/drawing/2014/main" id="{D7277040-14C1-4C10-8405-0D36D0882272}"/>
              </a:ext>
            </a:extLst>
          </p:cNvPr>
          <p:cNvCxnSpPr>
            <a:cxnSpLocks/>
          </p:cNvCxnSpPr>
          <p:nvPr/>
        </p:nvCxnSpPr>
        <p:spPr>
          <a:xfrm flipH="1">
            <a:off x="6887240" y="3611599"/>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1F7B4FD9-9B90-4AA8-AB28-C002391592D2}"/>
              </a:ext>
            </a:extLst>
          </p:cNvPr>
          <p:cNvCxnSpPr>
            <a:cxnSpLocks/>
          </p:cNvCxnSpPr>
          <p:nvPr/>
        </p:nvCxnSpPr>
        <p:spPr>
          <a:xfrm flipH="1">
            <a:off x="1932400" y="1473404"/>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5D088EC7-7C4F-4A1B-B8A4-B9786A03A540}"/>
              </a:ext>
            </a:extLst>
          </p:cNvPr>
          <p:cNvSpPr txBox="1"/>
          <p:nvPr/>
        </p:nvSpPr>
        <p:spPr>
          <a:xfrm>
            <a:off x="2643102" y="1303109"/>
            <a:ext cx="2305213" cy="307777"/>
          </a:xfrm>
          <a:prstGeom prst="rect">
            <a:avLst/>
          </a:prstGeom>
          <a:noFill/>
        </p:spPr>
        <p:txBody>
          <a:bodyPr wrap="square" rtlCol="0">
            <a:spAutoFit/>
          </a:bodyPr>
          <a:lstStyle/>
          <a:p>
            <a:r>
              <a:rPr lang="es-AR" dirty="0">
                <a:solidFill>
                  <a:schemeClr val="bg2">
                    <a:lumMod val="50000"/>
                  </a:schemeClr>
                </a:solidFill>
              </a:rPr>
              <a:t>Fijación (800-1200 ms)</a:t>
            </a:r>
          </a:p>
        </p:txBody>
      </p:sp>
      <p:sp>
        <p:nvSpPr>
          <p:cNvPr id="49" name="CuadroTexto 48">
            <a:extLst>
              <a:ext uri="{FF2B5EF4-FFF2-40B4-BE49-F238E27FC236}">
                <a16:creationId xmlns:a16="http://schemas.microsoft.com/office/drawing/2014/main" id="{5F0F97D3-1B83-4284-BA57-EF226CCB3DBE}"/>
              </a:ext>
            </a:extLst>
          </p:cNvPr>
          <p:cNvSpPr txBox="1"/>
          <p:nvPr/>
        </p:nvSpPr>
        <p:spPr>
          <a:xfrm>
            <a:off x="7613649" y="3393970"/>
            <a:ext cx="1530351" cy="307777"/>
          </a:xfrm>
          <a:prstGeom prst="rect">
            <a:avLst/>
          </a:prstGeom>
          <a:noFill/>
        </p:spPr>
        <p:txBody>
          <a:bodyPr wrap="square" rtlCol="0">
            <a:spAutoFit/>
          </a:bodyPr>
          <a:lstStyle/>
          <a:p>
            <a:r>
              <a:rPr lang="es-AR" dirty="0" err="1">
                <a:solidFill>
                  <a:schemeClr val="bg2">
                    <a:lumMod val="50000"/>
                  </a:schemeClr>
                </a:solidFill>
              </a:rPr>
              <a:t>Flankers</a:t>
            </a:r>
            <a:r>
              <a:rPr lang="es-AR" dirty="0">
                <a:solidFill>
                  <a:schemeClr val="bg2">
                    <a:lumMod val="50000"/>
                  </a:schemeClr>
                </a:solidFill>
              </a:rPr>
              <a:t> (16 ms)</a:t>
            </a:r>
          </a:p>
        </p:txBody>
      </p:sp>
      <p:sp>
        <p:nvSpPr>
          <p:cNvPr id="51" name="CuadroTexto 50">
            <a:extLst>
              <a:ext uri="{FF2B5EF4-FFF2-40B4-BE49-F238E27FC236}">
                <a16:creationId xmlns:a16="http://schemas.microsoft.com/office/drawing/2014/main" id="{4D87C999-69CA-4586-B7C8-4B2FF563242B}"/>
              </a:ext>
            </a:extLst>
          </p:cNvPr>
          <p:cNvSpPr txBox="1"/>
          <p:nvPr/>
        </p:nvSpPr>
        <p:spPr>
          <a:xfrm>
            <a:off x="7696108" y="5871148"/>
            <a:ext cx="1808959" cy="307777"/>
          </a:xfrm>
          <a:prstGeom prst="rect">
            <a:avLst/>
          </a:prstGeom>
          <a:solidFill>
            <a:schemeClr val="accent5">
              <a:lumMod val="60000"/>
              <a:lumOff val="40000"/>
            </a:schemeClr>
          </a:solidFill>
        </p:spPr>
        <p:txBody>
          <a:bodyPr wrap="square" rtlCol="0">
            <a:spAutoFit/>
          </a:bodyPr>
          <a:lstStyle/>
          <a:p>
            <a:r>
              <a:rPr lang="es-AR" dirty="0">
                <a:solidFill>
                  <a:schemeClr val="bg2">
                    <a:lumMod val="50000"/>
                  </a:schemeClr>
                </a:solidFill>
              </a:rPr>
              <a:t>Letra o número?</a:t>
            </a:r>
          </a:p>
        </p:txBody>
      </p:sp>
      <p:sp>
        <p:nvSpPr>
          <p:cNvPr id="60" name="Rectángulo 59">
            <a:extLst>
              <a:ext uri="{FF2B5EF4-FFF2-40B4-BE49-F238E27FC236}">
                <a16:creationId xmlns:a16="http://schemas.microsoft.com/office/drawing/2014/main" id="{BE4F4E09-5905-497D-AEB2-6D3E37B70446}"/>
              </a:ext>
            </a:extLst>
          </p:cNvPr>
          <p:cNvSpPr/>
          <p:nvPr/>
        </p:nvSpPr>
        <p:spPr>
          <a:xfrm>
            <a:off x="1255075" y="176550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1" name="CuadroTexto 60">
            <a:extLst>
              <a:ext uri="{FF2B5EF4-FFF2-40B4-BE49-F238E27FC236}">
                <a16:creationId xmlns:a16="http://schemas.microsoft.com/office/drawing/2014/main" id="{D815AEB8-1812-40F9-94DD-859A3C5C1C60}"/>
              </a:ext>
            </a:extLst>
          </p:cNvPr>
          <p:cNvSpPr txBox="1"/>
          <p:nvPr/>
        </p:nvSpPr>
        <p:spPr>
          <a:xfrm>
            <a:off x="1271118" y="2029325"/>
            <a:ext cx="1257936" cy="323165"/>
          </a:xfrm>
          <a:prstGeom prst="rect">
            <a:avLst/>
          </a:prstGeom>
          <a:noFill/>
        </p:spPr>
        <p:txBody>
          <a:bodyPr wrap="square" rtlCol="0">
            <a:spAutoFit/>
          </a:bodyPr>
          <a:lstStyle/>
          <a:p>
            <a:r>
              <a:rPr lang="es-AR" sz="1500" b="1" dirty="0">
                <a:solidFill>
                  <a:schemeClr val="bg2">
                    <a:lumMod val="50000"/>
                  </a:schemeClr>
                </a:solidFill>
              </a:rPr>
              <a:t>WMWMWM</a:t>
            </a:r>
          </a:p>
        </p:txBody>
      </p:sp>
      <p:sp>
        <p:nvSpPr>
          <p:cNvPr id="64" name="Rectángulo 63">
            <a:extLst>
              <a:ext uri="{FF2B5EF4-FFF2-40B4-BE49-F238E27FC236}">
                <a16:creationId xmlns:a16="http://schemas.microsoft.com/office/drawing/2014/main" id="{F3AE55B4-E4E0-4DF2-AEDE-A945875B3CCE}"/>
              </a:ext>
            </a:extLst>
          </p:cNvPr>
          <p:cNvSpPr/>
          <p:nvPr/>
        </p:nvSpPr>
        <p:spPr>
          <a:xfrm>
            <a:off x="2313860" y="2182605"/>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5" name="CuadroTexto 64">
            <a:extLst>
              <a:ext uri="{FF2B5EF4-FFF2-40B4-BE49-F238E27FC236}">
                <a16:creationId xmlns:a16="http://schemas.microsoft.com/office/drawing/2014/main" id="{1F4815EA-3CB0-49ED-A712-0BAD88675170}"/>
              </a:ext>
            </a:extLst>
          </p:cNvPr>
          <p:cNvSpPr txBox="1"/>
          <p:nvPr/>
        </p:nvSpPr>
        <p:spPr>
          <a:xfrm>
            <a:off x="2329903" y="2446421"/>
            <a:ext cx="1257936" cy="323165"/>
          </a:xfrm>
          <a:prstGeom prst="rect">
            <a:avLst/>
          </a:prstGeom>
          <a:noFill/>
        </p:spPr>
        <p:txBody>
          <a:bodyPr wrap="square" rtlCol="0">
            <a:spAutoFit/>
          </a:bodyPr>
          <a:lstStyle/>
          <a:p>
            <a:pPr algn="ctr"/>
            <a:r>
              <a:rPr lang="es-AR" sz="1500" b="1" dirty="0">
                <a:solidFill>
                  <a:schemeClr val="bg2">
                    <a:lumMod val="50000"/>
                  </a:schemeClr>
                </a:solidFill>
              </a:rPr>
              <a:t>sumar</a:t>
            </a:r>
          </a:p>
        </p:txBody>
      </p:sp>
      <p:sp>
        <p:nvSpPr>
          <p:cNvPr id="62" name="Rectángulo 61">
            <a:extLst>
              <a:ext uri="{FF2B5EF4-FFF2-40B4-BE49-F238E27FC236}">
                <a16:creationId xmlns:a16="http://schemas.microsoft.com/office/drawing/2014/main" id="{3724DC9D-ED85-4959-985F-5D5341A56AE9}"/>
              </a:ext>
            </a:extLst>
          </p:cNvPr>
          <p:cNvSpPr/>
          <p:nvPr/>
        </p:nvSpPr>
        <p:spPr>
          <a:xfrm>
            <a:off x="3348571" y="257563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3" name="CuadroTexto 62">
            <a:extLst>
              <a:ext uri="{FF2B5EF4-FFF2-40B4-BE49-F238E27FC236}">
                <a16:creationId xmlns:a16="http://schemas.microsoft.com/office/drawing/2014/main" id="{DCFDACD2-FF0F-4608-B354-977753AD108A}"/>
              </a:ext>
            </a:extLst>
          </p:cNvPr>
          <p:cNvSpPr txBox="1"/>
          <p:nvPr/>
        </p:nvSpPr>
        <p:spPr>
          <a:xfrm>
            <a:off x="3364614" y="2839455"/>
            <a:ext cx="1257936" cy="323165"/>
          </a:xfrm>
          <a:prstGeom prst="rect">
            <a:avLst/>
          </a:prstGeom>
          <a:noFill/>
        </p:spPr>
        <p:txBody>
          <a:bodyPr wrap="square" rtlCol="0">
            <a:spAutoFit/>
          </a:bodyPr>
          <a:lstStyle/>
          <a:p>
            <a:r>
              <a:rPr lang="es-AR" sz="1500" b="1" dirty="0">
                <a:solidFill>
                  <a:schemeClr val="bg2">
                    <a:lumMod val="50000"/>
                  </a:schemeClr>
                </a:solidFill>
              </a:rPr>
              <a:t>$$$$$$$$$</a:t>
            </a:r>
          </a:p>
        </p:txBody>
      </p:sp>
      <p:sp>
        <p:nvSpPr>
          <p:cNvPr id="66" name="Rectángulo 65">
            <a:extLst>
              <a:ext uri="{FF2B5EF4-FFF2-40B4-BE49-F238E27FC236}">
                <a16:creationId xmlns:a16="http://schemas.microsoft.com/office/drawing/2014/main" id="{F62B3EFC-44EC-4F23-846E-71A74E7D43C3}"/>
              </a:ext>
            </a:extLst>
          </p:cNvPr>
          <p:cNvSpPr/>
          <p:nvPr/>
        </p:nvSpPr>
        <p:spPr>
          <a:xfrm>
            <a:off x="4343179" y="2992729"/>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67" name="CuadroTexto 66">
            <a:extLst>
              <a:ext uri="{FF2B5EF4-FFF2-40B4-BE49-F238E27FC236}">
                <a16:creationId xmlns:a16="http://schemas.microsoft.com/office/drawing/2014/main" id="{8959E908-110C-4737-88FA-E48DFDF84DC5}"/>
              </a:ext>
            </a:extLst>
          </p:cNvPr>
          <p:cNvSpPr txBox="1"/>
          <p:nvPr/>
        </p:nvSpPr>
        <p:spPr>
          <a:xfrm>
            <a:off x="4359222" y="3256545"/>
            <a:ext cx="1257936" cy="369332"/>
          </a:xfrm>
          <a:prstGeom prst="rect">
            <a:avLst/>
          </a:prstGeom>
          <a:noFill/>
        </p:spPr>
        <p:txBody>
          <a:bodyPr wrap="square" rtlCol="0">
            <a:spAutoFit/>
          </a:bodyPr>
          <a:lstStyle/>
          <a:p>
            <a:pPr algn="ctr"/>
            <a:r>
              <a:rPr lang="es-AR" sz="1800" b="1" dirty="0">
                <a:solidFill>
                  <a:schemeClr val="bg2">
                    <a:lumMod val="50000"/>
                  </a:schemeClr>
                </a:solidFill>
              </a:rPr>
              <a:t>##  II  ##</a:t>
            </a:r>
            <a:endParaRPr lang="es-AR" sz="1500" b="1" dirty="0">
              <a:solidFill>
                <a:schemeClr val="bg2">
                  <a:lumMod val="50000"/>
                </a:schemeClr>
              </a:solidFill>
            </a:endParaRPr>
          </a:p>
        </p:txBody>
      </p:sp>
      <p:sp>
        <p:nvSpPr>
          <p:cNvPr id="71" name="Rectángulo 70">
            <a:extLst>
              <a:ext uri="{FF2B5EF4-FFF2-40B4-BE49-F238E27FC236}">
                <a16:creationId xmlns:a16="http://schemas.microsoft.com/office/drawing/2014/main" id="{A21ABC8C-60F4-4025-BFA9-835119CC1385}"/>
              </a:ext>
            </a:extLst>
          </p:cNvPr>
          <p:cNvSpPr/>
          <p:nvPr/>
        </p:nvSpPr>
        <p:spPr>
          <a:xfrm>
            <a:off x="5297683" y="3498053"/>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2" name="CuadroTexto 71">
            <a:extLst>
              <a:ext uri="{FF2B5EF4-FFF2-40B4-BE49-F238E27FC236}">
                <a16:creationId xmlns:a16="http://schemas.microsoft.com/office/drawing/2014/main" id="{9CF51653-F77A-4607-88D0-88FCF1257F1C}"/>
              </a:ext>
            </a:extLst>
          </p:cNvPr>
          <p:cNvSpPr txBox="1"/>
          <p:nvPr/>
        </p:nvSpPr>
        <p:spPr>
          <a:xfrm>
            <a:off x="5313726" y="3761869"/>
            <a:ext cx="1257936" cy="369332"/>
          </a:xfrm>
          <a:prstGeom prst="rect">
            <a:avLst/>
          </a:prstGeom>
          <a:noFill/>
        </p:spPr>
        <p:txBody>
          <a:bodyPr wrap="square" rtlCol="0">
            <a:spAutoFit/>
          </a:bodyPr>
          <a:lstStyle/>
          <a:p>
            <a:pPr algn="ctr"/>
            <a:r>
              <a:rPr lang="es-AR" sz="1800" b="1" dirty="0">
                <a:solidFill>
                  <a:schemeClr val="bg2">
                    <a:lumMod val="50000"/>
                  </a:schemeClr>
                </a:solidFill>
              </a:rPr>
              <a:t>2  II  3</a:t>
            </a:r>
            <a:endParaRPr lang="es-AR" sz="1500" b="1" dirty="0">
              <a:solidFill>
                <a:schemeClr val="bg2">
                  <a:lumMod val="50000"/>
                </a:schemeClr>
              </a:solidFill>
            </a:endParaRPr>
          </a:p>
        </p:txBody>
      </p:sp>
      <p:sp>
        <p:nvSpPr>
          <p:cNvPr id="69" name="Rectángulo 68">
            <a:extLst>
              <a:ext uri="{FF2B5EF4-FFF2-40B4-BE49-F238E27FC236}">
                <a16:creationId xmlns:a16="http://schemas.microsoft.com/office/drawing/2014/main" id="{6BAB3494-263D-4231-94B1-DAF20D0F1A18}"/>
              </a:ext>
            </a:extLst>
          </p:cNvPr>
          <p:cNvSpPr/>
          <p:nvPr/>
        </p:nvSpPr>
        <p:spPr>
          <a:xfrm>
            <a:off x="6308338" y="3883062"/>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0" name="CuadroTexto 69">
            <a:extLst>
              <a:ext uri="{FF2B5EF4-FFF2-40B4-BE49-F238E27FC236}">
                <a16:creationId xmlns:a16="http://schemas.microsoft.com/office/drawing/2014/main" id="{EECEC98B-D050-4BC4-A39E-E66021C10D83}"/>
              </a:ext>
            </a:extLst>
          </p:cNvPr>
          <p:cNvSpPr txBox="1"/>
          <p:nvPr/>
        </p:nvSpPr>
        <p:spPr>
          <a:xfrm>
            <a:off x="6324381" y="4146878"/>
            <a:ext cx="1257936" cy="369332"/>
          </a:xfrm>
          <a:prstGeom prst="rect">
            <a:avLst/>
          </a:prstGeom>
          <a:noFill/>
        </p:spPr>
        <p:txBody>
          <a:bodyPr wrap="square" rtlCol="0">
            <a:spAutoFit/>
          </a:bodyPr>
          <a:lstStyle/>
          <a:p>
            <a:pPr algn="ctr"/>
            <a:r>
              <a:rPr lang="es-AR" sz="1800" b="1" dirty="0">
                <a:solidFill>
                  <a:schemeClr val="bg2">
                    <a:lumMod val="50000"/>
                  </a:schemeClr>
                </a:solidFill>
              </a:rPr>
              <a:t>##  II  ##</a:t>
            </a:r>
            <a:endParaRPr lang="es-AR" sz="1500" b="1" dirty="0">
              <a:solidFill>
                <a:schemeClr val="bg2">
                  <a:lumMod val="50000"/>
                </a:schemeClr>
              </a:solidFill>
            </a:endParaRPr>
          </a:p>
        </p:txBody>
      </p:sp>
      <p:sp>
        <p:nvSpPr>
          <p:cNvPr id="73" name="Rectángulo 72">
            <a:extLst>
              <a:ext uri="{FF2B5EF4-FFF2-40B4-BE49-F238E27FC236}">
                <a16:creationId xmlns:a16="http://schemas.microsoft.com/office/drawing/2014/main" id="{14A8F833-FD22-4836-AB2F-70D9DB65B3A8}"/>
              </a:ext>
            </a:extLst>
          </p:cNvPr>
          <p:cNvSpPr/>
          <p:nvPr/>
        </p:nvSpPr>
        <p:spPr>
          <a:xfrm>
            <a:off x="7439302" y="4115673"/>
            <a:ext cx="1257937" cy="825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50000"/>
                </a:schemeClr>
              </a:solidFill>
            </a:endParaRPr>
          </a:p>
        </p:txBody>
      </p:sp>
      <p:sp>
        <p:nvSpPr>
          <p:cNvPr id="74" name="CuadroTexto 73">
            <a:extLst>
              <a:ext uri="{FF2B5EF4-FFF2-40B4-BE49-F238E27FC236}">
                <a16:creationId xmlns:a16="http://schemas.microsoft.com/office/drawing/2014/main" id="{E6620966-7408-426D-AA85-F4C27A4BD8E3}"/>
              </a:ext>
            </a:extLst>
          </p:cNvPr>
          <p:cNvSpPr txBox="1"/>
          <p:nvPr/>
        </p:nvSpPr>
        <p:spPr>
          <a:xfrm>
            <a:off x="7455345" y="4379489"/>
            <a:ext cx="1257936" cy="369332"/>
          </a:xfrm>
          <a:prstGeom prst="rect">
            <a:avLst/>
          </a:prstGeom>
          <a:noFill/>
        </p:spPr>
        <p:txBody>
          <a:bodyPr wrap="square" rtlCol="0">
            <a:spAutoFit/>
          </a:bodyPr>
          <a:lstStyle/>
          <a:p>
            <a:pPr algn="ctr"/>
            <a:r>
              <a:rPr lang="es-AR" sz="1800" b="1" dirty="0">
                <a:solidFill>
                  <a:schemeClr val="bg2">
                    <a:lumMod val="50000"/>
                  </a:schemeClr>
                </a:solidFill>
              </a:rPr>
              <a:t>##  5  ##</a:t>
            </a:r>
            <a:endParaRPr lang="es-AR" sz="1500" b="1" dirty="0">
              <a:solidFill>
                <a:schemeClr val="bg2">
                  <a:lumMod val="50000"/>
                </a:schemeClr>
              </a:solidFill>
            </a:endParaRPr>
          </a:p>
        </p:txBody>
      </p:sp>
      <p:cxnSp>
        <p:nvCxnSpPr>
          <p:cNvPr id="79" name="Conector recto de flecha 78">
            <a:extLst>
              <a:ext uri="{FF2B5EF4-FFF2-40B4-BE49-F238E27FC236}">
                <a16:creationId xmlns:a16="http://schemas.microsoft.com/office/drawing/2014/main" id="{54396A86-EE81-4CD2-B444-0B05AD79B17D}"/>
              </a:ext>
            </a:extLst>
          </p:cNvPr>
          <p:cNvCxnSpPr>
            <a:cxnSpLocks/>
          </p:cNvCxnSpPr>
          <p:nvPr/>
        </p:nvCxnSpPr>
        <p:spPr>
          <a:xfrm flipH="1">
            <a:off x="2886905" y="1866435"/>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uadroTexto 79">
            <a:extLst>
              <a:ext uri="{FF2B5EF4-FFF2-40B4-BE49-F238E27FC236}">
                <a16:creationId xmlns:a16="http://schemas.microsoft.com/office/drawing/2014/main" id="{C67A604C-67B3-4DEE-9870-50A843A219BC}"/>
              </a:ext>
            </a:extLst>
          </p:cNvPr>
          <p:cNvSpPr txBox="1"/>
          <p:nvPr/>
        </p:nvSpPr>
        <p:spPr>
          <a:xfrm>
            <a:off x="3597607" y="1696140"/>
            <a:ext cx="1828798" cy="307777"/>
          </a:xfrm>
          <a:prstGeom prst="rect">
            <a:avLst/>
          </a:prstGeom>
          <a:noFill/>
        </p:spPr>
        <p:txBody>
          <a:bodyPr wrap="square" rtlCol="0">
            <a:spAutoFit/>
          </a:bodyPr>
          <a:lstStyle/>
          <a:p>
            <a:r>
              <a:rPr lang="es-AR" dirty="0">
                <a:solidFill>
                  <a:schemeClr val="bg2">
                    <a:lumMod val="50000"/>
                  </a:schemeClr>
                </a:solidFill>
              </a:rPr>
              <a:t>Máscara (80 ms)</a:t>
            </a:r>
          </a:p>
        </p:txBody>
      </p:sp>
      <p:cxnSp>
        <p:nvCxnSpPr>
          <p:cNvPr id="81" name="Conector recto de flecha 80">
            <a:extLst>
              <a:ext uri="{FF2B5EF4-FFF2-40B4-BE49-F238E27FC236}">
                <a16:creationId xmlns:a16="http://schemas.microsoft.com/office/drawing/2014/main" id="{0546828B-86AF-404E-AA78-5277FF742586}"/>
              </a:ext>
            </a:extLst>
          </p:cNvPr>
          <p:cNvCxnSpPr>
            <a:cxnSpLocks/>
          </p:cNvCxnSpPr>
          <p:nvPr/>
        </p:nvCxnSpPr>
        <p:spPr>
          <a:xfrm flipH="1">
            <a:off x="4948315" y="2644474"/>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CuadroTexto 81">
            <a:extLst>
              <a:ext uri="{FF2B5EF4-FFF2-40B4-BE49-F238E27FC236}">
                <a16:creationId xmlns:a16="http://schemas.microsoft.com/office/drawing/2014/main" id="{EBFABEE9-88D0-402F-8002-56EB7004A80C}"/>
              </a:ext>
            </a:extLst>
          </p:cNvPr>
          <p:cNvSpPr txBox="1"/>
          <p:nvPr/>
        </p:nvSpPr>
        <p:spPr>
          <a:xfrm>
            <a:off x="5659017" y="2474179"/>
            <a:ext cx="1543888" cy="307777"/>
          </a:xfrm>
          <a:prstGeom prst="rect">
            <a:avLst/>
          </a:prstGeom>
          <a:noFill/>
        </p:spPr>
        <p:txBody>
          <a:bodyPr wrap="square" rtlCol="0">
            <a:spAutoFit/>
          </a:bodyPr>
          <a:lstStyle/>
          <a:p>
            <a:r>
              <a:rPr lang="es-AR" dirty="0">
                <a:solidFill>
                  <a:schemeClr val="bg2">
                    <a:lumMod val="50000"/>
                  </a:schemeClr>
                </a:solidFill>
              </a:rPr>
              <a:t>Máscara (80 ms)</a:t>
            </a:r>
          </a:p>
        </p:txBody>
      </p:sp>
      <p:cxnSp>
        <p:nvCxnSpPr>
          <p:cNvPr id="83" name="Conector recto de flecha 82">
            <a:extLst>
              <a:ext uri="{FF2B5EF4-FFF2-40B4-BE49-F238E27FC236}">
                <a16:creationId xmlns:a16="http://schemas.microsoft.com/office/drawing/2014/main" id="{A3567DE9-92EC-46B6-BCCA-24B7A0E5A01B}"/>
              </a:ext>
            </a:extLst>
          </p:cNvPr>
          <p:cNvCxnSpPr>
            <a:cxnSpLocks/>
          </p:cNvCxnSpPr>
          <p:nvPr/>
        </p:nvCxnSpPr>
        <p:spPr>
          <a:xfrm flipH="1">
            <a:off x="5918866" y="3101681"/>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89630F0B-896C-4618-9019-BE84A59D705D}"/>
              </a:ext>
            </a:extLst>
          </p:cNvPr>
          <p:cNvSpPr txBox="1"/>
          <p:nvPr/>
        </p:nvSpPr>
        <p:spPr>
          <a:xfrm>
            <a:off x="6629567" y="2931386"/>
            <a:ext cx="1776496" cy="307777"/>
          </a:xfrm>
          <a:prstGeom prst="rect">
            <a:avLst/>
          </a:prstGeom>
          <a:noFill/>
        </p:spPr>
        <p:txBody>
          <a:bodyPr wrap="square" rtlCol="0">
            <a:spAutoFit/>
          </a:bodyPr>
          <a:lstStyle/>
          <a:p>
            <a:r>
              <a:rPr lang="es-AR" dirty="0">
                <a:solidFill>
                  <a:schemeClr val="bg2">
                    <a:lumMod val="50000"/>
                  </a:schemeClr>
                </a:solidFill>
              </a:rPr>
              <a:t>Máscara (100 ms)</a:t>
            </a:r>
          </a:p>
        </p:txBody>
      </p:sp>
      <p:cxnSp>
        <p:nvCxnSpPr>
          <p:cNvPr id="85" name="Conector recto de flecha 84">
            <a:extLst>
              <a:ext uri="{FF2B5EF4-FFF2-40B4-BE49-F238E27FC236}">
                <a16:creationId xmlns:a16="http://schemas.microsoft.com/office/drawing/2014/main" id="{6498F853-8FED-4FCF-854C-81B9E95CE02D}"/>
              </a:ext>
            </a:extLst>
          </p:cNvPr>
          <p:cNvCxnSpPr>
            <a:cxnSpLocks/>
          </p:cNvCxnSpPr>
          <p:nvPr/>
        </p:nvCxnSpPr>
        <p:spPr>
          <a:xfrm>
            <a:off x="5426405" y="4545466"/>
            <a:ext cx="70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CuadroTexto 85">
            <a:extLst>
              <a:ext uri="{FF2B5EF4-FFF2-40B4-BE49-F238E27FC236}">
                <a16:creationId xmlns:a16="http://schemas.microsoft.com/office/drawing/2014/main" id="{EB87D144-02C6-46DA-98B0-6B6BA312DD81}"/>
              </a:ext>
            </a:extLst>
          </p:cNvPr>
          <p:cNvSpPr txBox="1"/>
          <p:nvPr/>
        </p:nvSpPr>
        <p:spPr>
          <a:xfrm>
            <a:off x="3689685" y="4375171"/>
            <a:ext cx="1745926" cy="307777"/>
          </a:xfrm>
          <a:prstGeom prst="rect">
            <a:avLst/>
          </a:prstGeom>
          <a:noFill/>
        </p:spPr>
        <p:txBody>
          <a:bodyPr wrap="square" rtlCol="0">
            <a:spAutoFit/>
          </a:bodyPr>
          <a:lstStyle/>
          <a:p>
            <a:r>
              <a:rPr lang="es-AR" dirty="0">
                <a:solidFill>
                  <a:schemeClr val="bg2">
                    <a:lumMod val="50000"/>
                  </a:schemeClr>
                </a:solidFill>
              </a:rPr>
              <a:t>Máscara (1200 ms)</a:t>
            </a:r>
          </a:p>
        </p:txBody>
      </p:sp>
      <p:cxnSp>
        <p:nvCxnSpPr>
          <p:cNvPr id="90" name="Conector recto de flecha 89">
            <a:extLst>
              <a:ext uri="{FF2B5EF4-FFF2-40B4-BE49-F238E27FC236}">
                <a16:creationId xmlns:a16="http://schemas.microsoft.com/office/drawing/2014/main" id="{71F3F23D-65D7-467A-A409-0C602B4255DE}"/>
              </a:ext>
            </a:extLst>
          </p:cNvPr>
          <p:cNvCxnSpPr>
            <a:cxnSpLocks/>
          </p:cNvCxnSpPr>
          <p:nvPr/>
        </p:nvCxnSpPr>
        <p:spPr>
          <a:xfrm flipH="1">
            <a:off x="3969743" y="2275507"/>
            <a:ext cx="7107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64C027B1-FCEF-47AA-8F77-972E6D3A8BA9}"/>
              </a:ext>
            </a:extLst>
          </p:cNvPr>
          <p:cNvSpPr txBox="1"/>
          <p:nvPr/>
        </p:nvSpPr>
        <p:spPr>
          <a:xfrm>
            <a:off x="4680445" y="2105212"/>
            <a:ext cx="1450940" cy="307777"/>
          </a:xfrm>
          <a:prstGeom prst="rect">
            <a:avLst/>
          </a:prstGeom>
          <a:noFill/>
        </p:spPr>
        <p:txBody>
          <a:bodyPr wrap="square" rtlCol="0">
            <a:spAutoFit/>
          </a:bodyPr>
          <a:lstStyle/>
          <a:p>
            <a:r>
              <a:rPr lang="es-AR" dirty="0">
                <a:solidFill>
                  <a:schemeClr val="bg2">
                    <a:lumMod val="50000"/>
                  </a:schemeClr>
                </a:solidFill>
              </a:rPr>
              <a:t>Prime (16 ms)</a:t>
            </a:r>
          </a:p>
        </p:txBody>
      </p:sp>
      <p:cxnSp>
        <p:nvCxnSpPr>
          <p:cNvPr id="92" name="Conector recto de flecha 91">
            <a:extLst>
              <a:ext uri="{FF2B5EF4-FFF2-40B4-BE49-F238E27FC236}">
                <a16:creationId xmlns:a16="http://schemas.microsoft.com/office/drawing/2014/main" id="{0C8DB34D-52C6-4FBA-B8A9-7D589C4B895E}"/>
              </a:ext>
            </a:extLst>
          </p:cNvPr>
          <p:cNvCxnSpPr>
            <a:cxnSpLocks/>
          </p:cNvCxnSpPr>
          <p:nvPr/>
        </p:nvCxnSpPr>
        <p:spPr>
          <a:xfrm>
            <a:off x="6188402" y="4874329"/>
            <a:ext cx="70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CuadroTexto 92">
            <a:extLst>
              <a:ext uri="{FF2B5EF4-FFF2-40B4-BE49-F238E27FC236}">
                <a16:creationId xmlns:a16="http://schemas.microsoft.com/office/drawing/2014/main" id="{041B625E-57D4-43A9-8156-62E108FE657C}"/>
              </a:ext>
            </a:extLst>
          </p:cNvPr>
          <p:cNvSpPr txBox="1"/>
          <p:nvPr/>
        </p:nvSpPr>
        <p:spPr>
          <a:xfrm>
            <a:off x="3597607" y="4704034"/>
            <a:ext cx="2653218" cy="307777"/>
          </a:xfrm>
          <a:prstGeom prst="rect">
            <a:avLst/>
          </a:prstGeom>
          <a:noFill/>
        </p:spPr>
        <p:txBody>
          <a:bodyPr wrap="square" rtlCol="0">
            <a:spAutoFit/>
          </a:bodyPr>
          <a:lstStyle/>
          <a:p>
            <a:pPr algn="ctr"/>
            <a:r>
              <a:rPr lang="es-AR" dirty="0">
                <a:solidFill>
                  <a:schemeClr val="bg2">
                    <a:lumMod val="50000"/>
                  </a:schemeClr>
                </a:solidFill>
              </a:rPr>
              <a:t>     Target (2000 o respuesta)</a:t>
            </a:r>
          </a:p>
        </p:txBody>
      </p:sp>
    </p:spTree>
    <p:extLst>
      <p:ext uri="{BB962C8B-B14F-4D97-AF65-F5344CB8AC3E}">
        <p14:creationId xmlns:p14="http://schemas.microsoft.com/office/powerpoint/2010/main" val="72466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Google Shape;72;p14">
            <a:extLst>
              <a:ext uri="{FF2B5EF4-FFF2-40B4-BE49-F238E27FC236}">
                <a16:creationId xmlns:a16="http://schemas.microsoft.com/office/drawing/2014/main" id="{B8295601-0508-4F7E-92F0-0C316BF31C50}"/>
              </a:ext>
            </a:extLst>
          </p:cNvPr>
          <p:cNvSpPr txBox="1">
            <a:spLocks/>
          </p:cNvSpPr>
          <p:nvPr/>
        </p:nvSpPr>
        <p:spPr>
          <a:xfrm>
            <a:off x="311700" y="409800"/>
            <a:ext cx="85206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s-AR" dirty="0"/>
              <a:t>Diseño</a:t>
            </a:r>
          </a:p>
        </p:txBody>
      </p:sp>
      <p:cxnSp>
        <p:nvCxnSpPr>
          <p:cNvPr id="7" name="Google Shape;73;p14">
            <a:extLst>
              <a:ext uri="{FF2B5EF4-FFF2-40B4-BE49-F238E27FC236}">
                <a16:creationId xmlns:a16="http://schemas.microsoft.com/office/drawing/2014/main" id="{FF825300-FD69-4FD7-A2D5-198503C41DD5}"/>
              </a:ext>
            </a:extLst>
          </p:cNvPr>
          <p:cNvCxnSpPr/>
          <p:nvPr/>
        </p:nvCxnSpPr>
        <p:spPr>
          <a:xfrm>
            <a:off x="385300" y="1153425"/>
            <a:ext cx="30942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3" name="Diagrama 2">
            <a:extLst>
              <a:ext uri="{FF2B5EF4-FFF2-40B4-BE49-F238E27FC236}">
                <a16:creationId xmlns:a16="http://schemas.microsoft.com/office/drawing/2014/main" id="{E2AE63C6-0FAD-4466-8E86-F992EC769A9D}"/>
              </a:ext>
            </a:extLst>
          </p:cNvPr>
          <p:cNvGraphicFramePr/>
          <p:nvPr>
            <p:extLst>
              <p:ext uri="{D42A27DB-BD31-4B8C-83A1-F6EECF244321}">
                <p14:modId xmlns:p14="http://schemas.microsoft.com/office/powerpoint/2010/main" val="2990091911"/>
              </p:ext>
            </p:extLst>
          </p:nvPr>
        </p:nvGraphicFramePr>
        <p:xfrm>
          <a:off x="2294021" y="1507958"/>
          <a:ext cx="4780547" cy="3288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508</Words>
  <Application>Microsoft Office PowerPoint</Application>
  <PresentationFormat>Presentación en pantalla (16:9)</PresentationFormat>
  <Paragraphs>99</Paragraphs>
  <Slides>15</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Wingdings 3</vt:lpstr>
      <vt:lpstr>Open Sans</vt:lpstr>
      <vt:lpstr>Arial</vt:lpstr>
      <vt:lpstr>PT Sans Narrow</vt:lpstr>
      <vt:lpstr>Calibri</vt:lpstr>
      <vt:lpstr>Tropic</vt:lpstr>
      <vt:lpstr>Replicando a “Unconscious Addition: When We Unconsciously Initiate and Follow Arithmetic Rules” (Ric &amp; Muller, 2012)</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Replicando a “Unconscious Addition: When We Unconsciously Initiate and Follow Arithmetic Rules” (Ric &amp; Muller, 2012)</dc:title>
  <cp:lastModifiedBy>iair embon</cp:lastModifiedBy>
  <cp:revision>23</cp:revision>
  <dcterms:modified xsi:type="dcterms:W3CDTF">2018-11-13T03:18:40Z</dcterms:modified>
</cp:coreProperties>
</file>