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0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3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78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47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7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72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566D3CB-1BEF-450D-BBCE-2F6901244D5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56A9F-97B9-45A5-B1C7-0A5069306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war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48DFFA-7FB5-4D5D-8DC1-B6E6ACA3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Миша Мишин</a:t>
            </a:r>
          </a:p>
        </p:txBody>
      </p:sp>
    </p:spTree>
    <p:extLst>
      <p:ext uri="{BB962C8B-B14F-4D97-AF65-F5344CB8AC3E}">
        <p14:creationId xmlns:p14="http://schemas.microsoft.com/office/powerpoint/2010/main" val="26023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08A87-77AF-41E2-A4A5-B9E1210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20189-C646-4ABD-B47F-F08CC6CC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4102552" cy="3553030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игры связанное с космической тематикой</a:t>
            </a:r>
          </a:p>
        </p:txBody>
      </p:sp>
    </p:spTree>
    <p:extLst>
      <p:ext uri="{BB962C8B-B14F-4D97-AF65-F5344CB8AC3E}">
        <p14:creationId xmlns:p14="http://schemas.microsoft.com/office/powerpoint/2010/main" val="33069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1EDC0-E117-4FC5-AF48-AF93D20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05BF1-B621-4F58-B5B6-9E4B56CA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527" y="2592198"/>
            <a:ext cx="3199337" cy="31478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Наличие нескольких окон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Главное меню</a:t>
            </a:r>
          </a:p>
          <a:p>
            <a:r>
              <a:rPr lang="ru-RU" dirty="0"/>
              <a:t>Меню с информацией</a:t>
            </a:r>
          </a:p>
          <a:p>
            <a:r>
              <a:rPr lang="ru-RU" dirty="0"/>
              <a:t>Финальное окно</a:t>
            </a:r>
          </a:p>
          <a:p>
            <a:r>
              <a:rPr lang="ru-RU" dirty="0"/>
              <a:t>Окно с самой игрой</a:t>
            </a:r>
          </a:p>
          <a:p>
            <a:pPr marL="0" indent="0">
              <a:buNone/>
            </a:pPr>
            <a:r>
              <a:rPr lang="en-US" dirty="0"/>
              <a:t>Score.txt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FA91FB-D73E-4C6F-8059-8F1C4A33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0" y="2452860"/>
            <a:ext cx="3012416" cy="31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24C883-D8C2-4C3E-A2DF-63D14525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9" y="1185000"/>
            <a:ext cx="3608754" cy="38024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091214-F992-4DDF-B664-C13690FB5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395" y="1185000"/>
            <a:ext cx="3583175" cy="3797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E003A7-0F77-4053-BE9B-3BCD645B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606" y="1185000"/>
            <a:ext cx="3576036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4F67-62DE-4A8C-82EC-6E409C85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00695-F8D3-4B56-B387-2173D503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дальнейшей работе над этим проектом, я бы хотел добавить объект, который персонаж подбирает и вместо 1 пули, становится 2</a:t>
            </a:r>
            <a:r>
              <a:rPr lang="ru-RU" dirty="0" smtClean="0"/>
              <a:t>. И я хотел бы добавить </a:t>
            </a:r>
            <a:r>
              <a:rPr lang="ru-RU" dirty="0" err="1" smtClean="0"/>
              <a:t>доп</a:t>
            </a:r>
            <a:r>
              <a:rPr lang="ru-RU" dirty="0" smtClean="0"/>
              <a:t> жизни.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88759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39</TotalTime>
  <Words>62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Space war</vt:lpstr>
      <vt:lpstr>Идея проекта</vt:lpstr>
      <vt:lpstr>реализация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Карточки</dc:title>
  <dc:creator>Misha</dc:creator>
  <cp:lastModifiedBy>Students</cp:lastModifiedBy>
  <cp:revision>6</cp:revision>
  <dcterms:created xsi:type="dcterms:W3CDTF">2022-11-07T13:42:51Z</dcterms:created>
  <dcterms:modified xsi:type="dcterms:W3CDTF">2023-01-16T15:23:33Z</dcterms:modified>
</cp:coreProperties>
</file>