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67" r:id="rId4"/>
    <p:sldId id="258" r:id="rId5"/>
    <p:sldId id="259" r:id="rId6"/>
    <p:sldId id="268" r:id="rId7"/>
    <p:sldId id="264" r:id="rId8"/>
    <p:sldId id="265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5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2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10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Rewards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fun way to get your kids to help out!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8F2C5F4-6325-46BF-9A27-D58F33A0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92" y="39927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Authentication</a:t>
            </a:r>
          </a:p>
          <a:p>
            <a:pPr lvl="0"/>
            <a:r>
              <a:rPr lang="en-US" dirty="0"/>
              <a:t>Multiple parents &amp; children </a:t>
            </a:r>
          </a:p>
          <a:p>
            <a:pPr lvl="0"/>
            <a:r>
              <a:rPr lang="en-US" dirty="0"/>
              <a:t>Add / delete parents &amp; children, and rewards &amp; chores</a:t>
            </a:r>
          </a:p>
          <a:p>
            <a:pPr lvl="0"/>
            <a:r>
              <a:rPr lang="en-US" dirty="0"/>
              <a:t>Full email capabilities, and more details in the emails</a:t>
            </a:r>
          </a:p>
          <a:p>
            <a:pPr lvl="0"/>
            <a:r>
              <a:rPr lang="en-US" dirty="0"/>
              <a:t>More modularization and elimination of duplicate code</a:t>
            </a:r>
          </a:p>
          <a:p>
            <a:pPr lvl="0"/>
            <a:r>
              <a:rPr lang="en-US" dirty="0"/>
              <a:t>Choose specific chores and rewards, rather than the whole database</a:t>
            </a:r>
          </a:p>
          <a:p>
            <a:pPr lvl="0"/>
            <a:r>
              <a:rPr lang="en-US" dirty="0"/>
              <a:t>Some customization on the child’s page that the child has control over</a:t>
            </a:r>
          </a:p>
          <a:p>
            <a:pPr lvl="0"/>
            <a:r>
              <a:rPr lang="en-US" dirty="0"/>
              <a:t>Log of past chores completed, and rewards claimed, by date</a:t>
            </a:r>
          </a:p>
          <a:p>
            <a:pPr lvl="0"/>
            <a:r>
              <a:rPr lang="en-US" dirty="0"/>
              <a:t>Click a second time on checked items to un-check or un-choose them</a:t>
            </a:r>
          </a:p>
          <a:p>
            <a:pPr lvl="0"/>
            <a:r>
              <a:rPr lang="en-US" dirty="0"/>
              <a:t>Button on rewards page to go directly back to the chores page</a:t>
            </a:r>
          </a:p>
          <a:p>
            <a:pPr marL="114300" lvl="0" indent="0"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C62587-3A40-4606-AF26-72502B13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Heroku deployed app:</a:t>
            </a:r>
          </a:p>
          <a:p>
            <a:pPr lvl="1"/>
            <a:r>
              <a:rPr lang="en-US" dirty="0"/>
              <a:t>https://enigmatic-caverns-81757.herokuapp.com/</a:t>
            </a:r>
          </a:p>
          <a:p>
            <a:pPr lvl="1"/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lvl="0"/>
            <a:r>
              <a:rPr lang="en-US" dirty="0" err="1"/>
              <a:t>Github</a:t>
            </a:r>
            <a:r>
              <a:rPr lang="en-US" dirty="0"/>
              <a:t> page:</a:t>
            </a:r>
          </a:p>
          <a:p>
            <a:pPr lvl="1"/>
            <a:r>
              <a:rPr lang="en-US" dirty="0"/>
              <a:t>https://github.com/MauraSlavin/rewards</a:t>
            </a:r>
            <a:endParaRPr dirty="0"/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3C52146-3ECC-4C4E-AE23-62308439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5E7F-B160-47A4-9CCD-13F7B8B74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ECFE-46C6-450D-BE8C-C505275A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43"/>
            <a:ext cx="9144000" cy="2636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73113-581A-4A8B-8411-8EC772E9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8" y="3427065"/>
            <a:ext cx="1470543" cy="1457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329222-62C5-4C17-BA38-A74DFA9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01" y="3427065"/>
            <a:ext cx="1440910" cy="1437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3FAB7-D60B-4D17-A788-B0D6DEFCA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511" y="3411965"/>
            <a:ext cx="1440910" cy="1468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DF623-7460-495D-95E4-D52143F3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886" y="3427065"/>
            <a:ext cx="1419733" cy="1463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45FFD-B9EE-4BF3-94C7-B60AE8EE6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084" y="3427065"/>
            <a:ext cx="1457810" cy="14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-505718" y="567969"/>
            <a:ext cx="8520600" cy="827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more free time for yourself?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1DA2474-0A54-4EA9-A30B-3B8F4CC6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3031"/>
            <a:ext cx="1371600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98985-9573-4C7F-A4EC-6618D10ABB8B}"/>
              </a:ext>
            </a:extLst>
          </p:cNvPr>
          <p:cNvSpPr txBox="1"/>
          <p:nvPr/>
        </p:nvSpPr>
        <p:spPr>
          <a:xfrm>
            <a:off x="353290" y="2020986"/>
            <a:ext cx="8073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Rewards app can help you!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Interactive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 way to get your kids to help 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Teaches your child to become responsible citizens early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Description: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 </a:t>
            </a:r>
            <a:r>
              <a:rPr lang="en-US" dirty="0"/>
              <a:t>user-friendly interactive app that caters to families with children under 12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Motivation: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 fun </a:t>
            </a:r>
            <a:r>
              <a:rPr lang="en-US" dirty="0"/>
              <a:t>way to motivate kids to do chores and track it, with a means to reward them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I’m a parent with kids who want to instill a work ethic and help kids learn to be a responsible, participating member of the famil</a:t>
            </a:r>
            <a:r>
              <a:rPr lang="en-US" dirty="0"/>
              <a:t>y, and leave the parents with more time to have fun with the kids.</a:t>
            </a: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E5535-95EE-41C0-8867-EEC0E2AC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90" y="331925"/>
            <a:ext cx="932309" cy="932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Sequel</a:t>
            </a:r>
            <a:r>
              <a:rPr lang="en-US" dirty="0" err="1"/>
              <a:t>ize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Materialize CSS (with a little flex-box)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Mailtrap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Nodemailer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Node JS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Express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MVC paradigm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Heroku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Github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Kanban project management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4E5C378-43FC-4544-91F1-35389F4A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</a:t>
            </a:r>
            <a:r>
              <a:rPr lang="en-US" dirty="0"/>
              <a:t>continued)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Breakdown of tasks and roles</a:t>
            </a:r>
          </a:p>
          <a:p>
            <a:pPr marL="114300" lvl="0" indent="0"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Sophie – beautiful front end!</a:t>
            </a:r>
          </a:p>
          <a:p>
            <a:pPr lvl="2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Designed and implemented the html for the polished user interface</a:t>
            </a:r>
          </a:p>
          <a:p>
            <a:pPr lvl="2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Found lots of fun icons!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Andy – great idea, and wrote API routes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Came up with a practical and fun idea that fit the project well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Wrote API and html routes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4C982CD-846F-4177-8793-29C5CEE3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</a:t>
            </a:r>
            <a:r>
              <a:rPr lang="en-US" dirty="0"/>
              <a:t>continued)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Breakdown of tasks and roles</a:t>
            </a:r>
          </a:p>
          <a:p>
            <a:pPr marL="114300" lvl="0" indent="0"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David – researched and implemented a new API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Got our app to send emails!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Cleaned lint from files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Javascript</a:t>
            </a:r>
            <a:r>
              <a:rPr lang="en-US" dirty="0"/>
              <a:t> for rewards page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Maura – leader, designed database &amp; worked on underlying </a:t>
            </a:r>
            <a:r>
              <a:rPr lang="en-US" dirty="0" err="1"/>
              <a:t>Javascript</a:t>
            </a:r>
            <a:r>
              <a:rPr lang="en-US" dirty="0"/>
              <a:t> code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Set up database using </a:t>
            </a:r>
            <a:r>
              <a:rPr lang="en-US" dirty="0" err="1"/>
              <a:t>mySQL</a:t>
            </a:r>
            <a:r>
              <a:rPr lang="en-US" dirty="0"/>
              <a:t> and </a:t>
            </a:r>
            <a:r>
              <a:rPr lang="en-US" dirty="0" err="1"/>
              <a:t>Sequelize</a:t>
            </a: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Wrote code to replace static HTML with dynamic code to populate interface from database.  Logic to keep track of points &amp; enable/disable buttons where appropriate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4C982CD-846F-4177-8793-29C5CEE3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</a:t>
            </a:r>
            <a:r>
              <a:rPr lang="en-US" dirty="0"/>
              <a:t>continued)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the email to work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the list of chore icons to display properly for mobile device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the </a:t>
            </a:r>
            <a:r>
              <a:rPr lang="en-US" dirty="0" err="1"/>
              <a:t>Javascript</a:t>
            </a:r>
            <a:r>
              <a:rPr lang="en-US" dirty="0"/>
              <a:t> code to respond to events on the dynamically added elements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Making the checkmark icon reflect being checked or not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Deployment issues with the database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endParaRPr lang="en-US" dirty="0"/>
          </a:p>
          <a:p>
            <a:pPr lvl="0"/>
            <a:r>
              <a:rPr lang="en-US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all the above to work!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64C172B-3499-4A10-B982-444B2A15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155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4A04E11-13BC-415B-8FD5-0B404A6B7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237744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465</Words>
  <Application>Microsoft Office PowerPoint</Application>
  <PresentationFormat>On-screen Show (16:9)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Rewards</vt:lpstr>
      <vt:lpstr>PowerPoint Presentation</vt:lpstr>
      <vt:lpstr>Want more free time for yourself?</vt:lpstr>
      <vt:lpstr>Concept</vt:lpstr>
      <vt:lpstr>Process</vt:lpstr>
      <vt:lpstr>Process (continued)</vt:lpstr>
      <vt:lpstr>Process (continued)</vt:lpstr>
      <vt:lpstr>Process (continued)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Rewards</dc:title>
  <cp:lastModifiedBy>Maura Slavin</cp:lastModifiedBy>
  <cp:revision>14</cp:revision>
  <dcterms:modified xsi:type="dcterms:W3CDTF">2020-01-18T05:23:12Z</dcterms:modified>
</cp:coreProperties>
</file>