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66" r:id="rId3"/>
    <p:sldId id="267" r:id="rId4"/>
    <p:sldId id="258" r:id="rId5"/>
    <p:sldId id="259" r:id="rId6"/>
    <p:sldId id="268" r:id="rId7"/>
    <p:sldId id="264" r:id="rId8"/>
    <p:sldId id="265" r:id="rId9"/>
    <p:sldId id="260" r:id="rId10"/>
    <p:sldId id="261" r:id="rId11"/>
    <p:sldId id="262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f43f0a7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f43f0a7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0332ed9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0332ed9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5455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4823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4109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43f0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43f0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f43f0a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f43f0a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 flip="none" rotWithShape="1">
          <a:gsLst>
            <a:gs pos="0">
              <a:schemeClr val="accent1">
                <a:lumMod val="45000"/>
                <a:lumOff val="55000"/>
              </a:schemeClr>
            </a:gs>
            <a:gs pos="100000">
              <a:schemeClr val="accent5">
                <a:lumMod val="60000"/>
                <a:lumOff val="40000"/>
              </a:schemeClr>
            </a:gs>
            <a:gs pos="0">
              <a:schemeClr val="bg1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Rewards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fun way to get your kids to help out!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78F2C5F4-6325-46BF-9A27-D58F33A0C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0692" y="399275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Directions for Future Development</a:t>
            </a:r>
            <a:endParaRPr dirty="0"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lang="en-US" dirty="0"/>
          </a:p>
          <a:p>
            <a:pPr lvl="0"/>
            <a:r>
              <a:rPr lang="en-US" dirty="0"/>
              <a:t>Authentication</a:t>
            </a:r>
          </a:p>
          <a:p>
            <a:pPr lvl="0"/>
            <a:r>
              <a:rPr lang="en-US" dirty="0"/>
              <a:t>Multiple parents &amp; children </a:t>
            </a:r>
          </a:p>
          <a:p>
            <a:pPr lvl="0"/>
            <a:r>
              <a:rPr lang="en-US" dirty="0"/>
              <a:t>Add / delete parents &amp; children, and rewards &amp; chores</a:t>
            </a:r>
          </a:p>
          <a:p>
            <a:pPr lvl="0"/>
            <a:r>
              <a:rPr lang="en-US" dirty="0"/>
              <a:t>Full email capabilities, and more details in the emails</a:t>
            </a:r>
          </a:p>
          <a:p>
            <a:pPr lvl="0"/>
            <a:r>
              <a:rPr lang="en-US" dirty="0"/>
              <a:t>More modularization and elimination of duplicate code</a:t>
            </a:r>
          </a:p>
          <a:p>
            <a:pPr lvl="0"/>
            <a:r>
              <a:rPr lang="en-US" dirty="0"/>
              <a:t>Choose specific chores and rewards, rather than the whole database</a:t>
            </a:r>
          </a:p>
          <a:p>
            <a:pPr lvl="0"/>
            <a:r>
              <a:rPr lang="en-US" dirty="0"/>
              <a:t>Some customization on the child’s page that the child has control over</a:t>
            </a:r>
          </a:p>
          <a:p>
            <a:pPr lvl="0"/>
            <a:r>
              <a:rPr lang="en-US" dirty="0"/>
              <a:t>Log of past chores completed, and rewards claimed, by date</a:t>
            </a:r>
          </a:p>
          <a:p>
            <a:pPr marL="114300" lvl="0" indent="0">
              <a:buNone/>
            </a:pPr>
            <a:endParaRPr lang="en-US" dirty="0"/>
          </a:p>
          <a:p>
            <a:pPr marL="0" indent="0">
              <a:spcAft>
                <a:spcPts val="1600"/>
              </a:spcAft>
              <a:buNone/>
            </a:pPr>
            <a:endParaRPr lang="en-US" dirty="0"/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59C62587-3A40-4606-AF26-72502B13E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0700" y="331925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lang="en-US" dirty="0"/>
          </a:p>
          <a:p>
            <a:pPr lvl="0"/>
            <a:r>
              <a:rPr lang="en-US" dirty="0"/>
              <a:t>Heroku deployed app:</a:t>
            </a:r>
          </a:p>
          <a:p>
            <a:pPr lvl="1"/>
            <a:r>
              <a:rPr lang="en-US" dirty="0"/>
              <a:t>https://limitless-tor-64679.herokuapp.com/</a:t>
            </a:r>
          </a:p>
          <a:p>
            <a:pPr lvl="1"/>
            <a:endParaRPr lang="en-US" dirty="0"/>
          </a:p>
          <a:p>
            <a:pPr marL="114300" lvl="0" indent="0">
              <a:buNone/>
            </a:pPr>
            <a:endParaRPr lang="en-US" dirty="0"/>
          </a:p>
          <a:p>
            <a:pPr lvl="0"/>
            <a:r>
              <a:rPr lang="en-US" dirty="0" err="1"/>
              <a:t>Github</a:t>
            </a:r>
            <a:r>
              <a:rPr lang="en-US" dirty="0"/>
              <a:t> page:</a:t>
            </a:r>
          </a:p>
          <a:p>
            <a:pPr lvl="1"/>
            <a:r>
              <a:rPr lang="en-US" dirty="0"/>
              <a:t>https://github.com/MauraSlavin/rewards</a:t>
            </a:r>
            <a:endParaRPr dirty="0"/>
          </a:p>
        </p:txBody>
      </p:sp>
      <p:pic>
        <p:nvPicPr>
          <p:cNvPr id="3" name="Picture 2" descr="A picture containing food&#10;&#10;Description automatically generated">
            <a:extLst>
              <a:ext uri="{FF2B5EF4-FFF2-40B4-BE49-F238E27FC236}">
                <a16:creationId xmlns:a16="http://schemas.microsoft.com/office/drawing/2014/main" id="{33C52146-3ECC-4C4E-AE23-623084396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0700" y="331925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35E7F-B160-47A4-9CCD-13F7B8B740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F9ECFE-46C6-450D-BE8C-C505275A4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143"/>
            <a:ext cx="9144000" cy="26368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573113-581A-4A8B-8411-8EC772E95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58" y="3427065"/>
            <a:ext cx="1470543" cy="14577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329222-62C5-4C17-BA38-A74DFA9B73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2801" y="3427065"/>
            <a:ext cx="1440910" cy="14379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53FAB7-D60B-4D17-A788-B0D6DEFCA2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3511" y="3411965"/>
            <a:ext cx="1440910" cy="14681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5DF623-7460-495D-95E4-D52143F3EA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0886" y="3427065"/>
            <a:ext cx="1419733" cy="14634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3345FFD-B9EE-4BF3-94C7-B60AE8EE6D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67084" y="3427065"/>
            <a:ext cx="1457810" cy="148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383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-505718" y="567969"/>
            <a:ext cx="8520600" cy="8278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Want more free time for yourself?</a:t>
            </a:r>
            <a:endParaRPr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D1DA2474-0A54-4EA9-A30B-3B8F4CC6E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0700" y="333031"/>
            <a:ext cx="1371600" cy="1371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CF98985-9573-4C7F-A4EC-6618D10ABB8B}"/>
              </a:ext>
            </a:extLst>
          </p:cNvPr>
          <p:cNvSpPr txBox="1"/>
          <p:nvPr/>
        </p:nvSpPr>
        <p:spPr>
          <a:xfrm>
            <a:off x="353290" y="2020986"/>
            <a:ext cx="807373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Rewards app can help you!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Interactive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Fun way to get your kids to help out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Teaches your child to become responsible citizens early 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</a:t>
            </a: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Description: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A </a:t>
            </a:r>
            <a:r>
              <a:rPr lang="en-US" dirty="0"/>
              <a:t>user-friendly interactive app that caters to families with children under 12</a:t>
            </a:r>
          </a:p>
          <a:p>
            <a:pPr marL="571500" lvl="1" indent="0">
              <a:spcBef>
                <a:spcPts val="0"/>
              </a:spcBef>
              <a:buSzPts val="1800"/>
              <a:buNone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Motivation: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A fun </a:t>
            </a:r>
            <a:r>
              <a:rPr lang="en-US" dirty="0"/>
              <a:t>way to motivate kids to do chores and track it, with a means to reward them</a:t>
            </a:r>
          </a:p>
          <a:p>
            <a:pPr marL="571500" lvl="1" indent="0">
              <a:spcBef>
                <a:spcPts val="0"/>
              </a:spcBef>
              <a:buSzPts val="1800"/>
              <a:buNone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User story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I’m a parent with kids who want to instill a work ethic and help kids learn to be a responsible, participating member of the famil</a:t>
            </a:r>
            <a:r>
              <a:rPr lang="en-US" dirty="0"/>
              <a:t>y, and leave the parents with more time to have fun with the kids.</a:t>
            </a:r>
            <a:endParaRPr dirty="0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D0CE5535-95EE-41C0-8867-EEC0E2ACD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9990" y="331925"/>
            <a:ext cx="932309" cy="93230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Technologies used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Sequel</a:t>
            </a:r>
            <a:r>
              <a:rPr lang="en-US" dirty="0" err="1"/>
              <a:t>ize</a:t>
            </a:r>
            <a:endParaRPr lang="en-US" dirty="0"/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Materialize CSS (with a little flex-box)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 err="1"/>
              <a:t>Mailtrap</a:t>
            </a:r>
            <a:endParaRPr lang="en-US" dirty="0"/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 err="1"/>
              <a:t>Nodemailer</a:t>
            </a:r>
            <a:endParaRPr lang="en-US" dirty="0"/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Node JS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Express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MVC paradigm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Heroku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 err="1"/>
              <a:t>Github</a:t>
            </a:r>
            <a:endParaRPr lang="en-US" dirty="0"/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Kanban project management</a:t>
            </a:r>
            <a:endParaRPr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84E5C378-43FC-4544-91F1-35389F4A3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0700" y="331925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Process (</a:t>
            </a:r>
            <a:r>
              <a:rPr lang="en-US" dirty="0"/>
              <a:t>continued)</a:t>
            </a:r>
            <a:endParaRPr dirty="0"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lang="en-US" dirty="0"/>
          </a:p>
          <a:p>
            <a:pPr lvl="0"/>
            <a:r>
              <a:rPr lang="en-US" dirty="0"/>
              <a:t>Breakdown of tasks and roles</a:t>
            </a:r>
          </a:p>
          <a:p>
            <a:pPr marL="114300" lvl="0" indent="0">
              <a:buNone/>
            </a:pPr>
            <a:endParaRPr lang="en-US" dirty="0"/>
          </a:p>
          <a:p>
            <a:pPr lvl="1" indent="-342900">
              <a:spcBef>
                <a:spcPts val="0"/>
              </a:spcBef>
              <a:buSzPts val="1800"/>
              <a:buFont typeface="Arial"/>
              <a:buChar char="●"/>
            </a:pPr>
            <a:r>
              <a:rPr lang="en-US" dirty="0"/>
              <a:t>Sophie – beautiful front end!</a:t>
            </a:r>
          </a:p>
          <a:p>
            <a:pPr lvl="2" indent="-342900">
              <a:spcBef>
                <a:spcPts val="0"/>
              </a:spcBef>
              <a:buSzPts val="1800"/>
              <a:buFont typeface="Arial"/>
              <a:buChar char="●"/>
            </a:pPr>
            <a:r>
              <a:rPr lang="en-US" dirty="0"/>
              <a:t>Designed and implemented the html for the polished user interface</a:t>
            </a:r>
          </a:p>
          <a:p>
            <a:pPr lvl="2" indent="-342900">
              <a:spcBef>
                <a:spcPts val="0"/>
              </a:spcBef>
              <a:buSzPts val="1800"/>
              <a:buFont typeface="Arial"/>
              <a:buChar char="●"/>
            </a:pPr>
            <a:r>
              <a:rPr lang="en-US" dirty="0"/>
              <a:t>Found lots of fun icons!</a:t>
            </a:r>
          </a:p>
          <a:p>
            <a:pPr marL="1028700" lvl="2" indent="0">
              <a:spcBef>
                <a:spcPts val="0"/>
              </a:spcBef>
              <a:buSzPts val="1800"/>
              <a:buNone/>
            </a:pPr>
            <a:endParaRPr lang="en-US" dirty="0"/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Andy – great idea, and wrote API routes</a:t>
            </a:r>
          </a:p>
          <a:p>
            <a:pPr lvl="2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Came up with a practical and fun idea that fit the project well</a:t>
            </a:r>
          </a:p>
          <a:p>
            <a:pPr lvl="2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Wrote API and html routes</a:t>
            </a:r>
          </a:p>
          <a:p>
            <a:pPr marL="1028700" lvl="2" indent="0">
              <a:spcBef>
                <a:spcPts val="0"/>
              </a:spcBef>
              <a:buSzPts val="1800"/>
              <a:buNone/>
            </a:pPr>
            <a:endParaRPr lang="en-US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E4C982CD-846F-4177-8793-29C5CEE3D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0700" y="331925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011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Process (</a:t>
            </a:r>
            <a:r>
              <a:rPr lang="en-US" dirty="0"/>
              <a:t>continued)</a:t>
            </a:r>
            <a:endParaRPr dirty="0"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lang="en-US" dirty="0"/>
          </a:p>
          <a:p>
            <a:pPr lvl="0"/>
            <a:r>
              <a:rPr lang="en-US" dirty="0"/>
              <a:t>Breakdown of tasks and roles</a:t>
            </a:r>
          </a:p>
          <a:p>
            <a:pPr marL="114300" lvl="0" indent="0">
              <a:buNone/>
            </a:pPr>
            <a:endParaRPr lang="en-US" dirty="0"/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David – researched and implemented a new API</a:t>
            </a:r>
          </a:p>
          <a:p>
            <a:pPr lvl="2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Got our app to send emails!</a:t>
            </a:r>
          </a:p>
          <a:p>
            <a:pPr lvl="2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Cleaned lint from files</a:t>
            </a:r>
          </a:p>
          <a:p>
            <a:pPr lvl="2" indent="-342900">
              <a:spcBef>
                <a:spcPts val="0"/>
              </a:spcBef>
              <a:buSzPts val="1800"/>
              <a:buChar char="●"/>
            </a:pPr>
            <a:r>
              <a:rPr lang="en-US" dirty="0" err="1"/>
              <a:t>Javascript</a:t>
            </a:r>
            <a:r>
              <a:rPr lang="en-US" dirty="0"/>
              <a:t> for rewards page</a:t>
            </a:r>
          </a:p>
          <a:p>
            <a:pPr marL="1028700" lvl="2" indent="0">
              <a:spcBef>
                <a:spcPts val="0"/>
              </a:spcBef>
              <a:buSzPts val="1800"/>
              <a:buNone/>
            </a:pPr>
            <a:endParaRPr lang="en-US" dirty="0"/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Maura – leader, designed database &amp; worked on underlying </a:t>
            </a:r>
            <a:r>
              <a:rPr lang="en-US" dirty="0" err="1"/>
              <a:t>Javascript</a:t>
            </a:r>
            <a:r>
              <a:rPr lang="en-US" dirty="0"/>
              <a:t> code</a:t>
            </a:r>
          </a:p>
          <a:p>
            <a:pPr lvl="2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Set up database using </a:t>
            </a:r>
            <a:r>
              <a:rPr lang="en-US" dirty="0" err="1"/>
              <a:t>mySQL</a:t>
            </a:r>
            <a:r>
              <a:rPr lang="en-US" dirty="0"/>
              <a:t> and </a:t>
            </a:r>
            <a:r>
              <a:rPr lang="en-US" dirty="0" err="1"/>
              <a:t>Sequelize</a:t>
            </a:r>
            <a:endParaRPr lang="en-US" dirty="0"/>
          </a:p>
          <a:p>
            <a:pPr lvl="2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Wrote code to replace static HTML with dynamic code to populate interface from database.  Logic to keep track of points &amp; enable/disable buttons where appropriate</a:t>
            </a:r>
          </a:p>
          <a:p>
            <a:pPr marL="1028700" lvl="2" indent="0">
              <a:spcBef>
                <a:spcPts val="0"/>
              </a:spcBef>
              <a:buSzPts val="1800"/>
              <a:buNone/>
            </a:pPr>
            <a:endParaRPr lang="en-US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E4C982CD-846F-4177-8793-29C5CEE3D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0700" y="331925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888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Process (</a:t>
            </a:r>
            <a:r>
              <a:rPr lang="en-US" dirty="0"/>
              <a:t>continued)</a:t>
            </a:r>
            <a:endParaRPr dirty="0"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lang="en-US" dirty="0"/>
          </a:p>
          <a:p>
            <a:pPr lvl="0"/>
            <a:r>
              <a:rPr lang="en-US" dirty="0"/>
              <a:t>Challenges</a:t>
            </a:r>
          </a:p>
          <a:p>
            <a:pPr lvl="1" indent="-342900">
              <a:spcBef>
                <a:spcPts val="0"/>
              </a:spcBef>
              <a:buSzPts val="1800"/>
              <a:buFont typeface="Arial"/>
              <a:buChar char="●"/>
            </a:pPr>
            <a:r>
              <a:rPr lang="en-US" dirty="0"/>
              <a:t>Getting the email to work</a:t>
            </a:r>
          </a:p>
          <a:p>
            <a:pPr lvl="1" indent="-342900">
              <a:spcBef>
                <a:spcPts val="0"/>
              </a:spcBef>
              <a:buSzPts val="1800"/>
              <a:buFont typeface="Arial"/>
              <a:buChar char="●"/>
            </a:pPr>
            <a:r>
              <a:rPr lang="en-US" dirty="0"/>
              <a:t>Getting the list of chore icons to display properly for mobile device</a:t>
            </a:r>
          </a:p>
          <a:p>
            <a:pPr lvl="1" indent="-342900">
              <a:spcBef>
                <a:spcPts val="0"/>
              </a:spcBef>
              <a:buSzPts val="1800"/>
              <a:buFont typeface="Arial"/>
              <a:buChar char="●"/>
            </a:pPr>
            <a:r>
              <a:rPr lang="en-US" dirty="0"/>
              <a:t>Getting the </a:t>
            </a:r>
            <a:r>
              <a:rPr lang="en-US" dirty="0" err="1"/>
              <a:t>Javascript</a:t>
            </a:r>
            <a:r>
              <a:rPr lang="en-US" dirty="0"/>
              <a:t> code to respond to events on the dynamically added elements</a:t>
            </a:r>
          </a:p>
          <a:p>
            <a:pPr lvl="1" indent="-342900">
              <a:spcBef>
                <a:spcPts val="0"/>
              </a:spcBef>
              <a:buSzPts val="1800"/>
              <a:buFont typeface="Arial"/>
              <a:buChar char="●"/>
            </a:pPr>
            <a:r>
              <a:rPr lang="en-US" dirty="0"/>
              <a:t>Making the checkmark icon reflect being checked or not</a:t>
            </a:r>
          </a:p>
          <a:p>
            <a:pPr lvl="1" indent="-342900">
              <a:spcBef>
                <a:spcPts val="0"/>
              </a:spcBef>
              <a:buSzPts val="1800"/>
              <a:buFont typeface="Arial"/>
              <a:buChar char="●"/>
            </a:pPr>
            <a:r>
              <a:rPr lang="en-US" dirty="0"/>
              <a:t>Deployment issues with the database</a:t>
            </a:r>
          </a:p>
          <a:p>
            <a:pPr lvl="1" indent="-342900">
              <a:spcBef>
                <a:spcPts val="0"/>
              </a:spcBef>
              <a:buSzPts val="1800"/>
              <a:buFont typeface="Arial"/>
              <a:buChar char="●"/>
            </a:pPr>
            <a:endParaRPr lang="en-US" dirty="0"/>
          </a:p>
          <a:p>
            <a:pPr lvl="0"/>
            <a:r>
              <a:rPr lang="en-US" dirty="0"/>
              <a:t>Successes</a:t>
            </a:r>
          </a:p>
          <a:p>
            <a:pPr lvl="1" indent="-342900">
              <a:spcBef>
                <a:spcPts val="0"/>
              </a:spcBef>
              <a:buSzPts val="1800"/>
              <a:buFont typeface="Arial"/>
              <a:buChar char="●"/>
            </a:pPr>
            <a:r>
              <a:rPr lang="en-US" dirty="0"/>
              <a:t>Getting all the above to work!</a:t>
            </a:r>
          </a:p>
          <a:p>
            <a:pPr marL="571500" lvl="1" indent="0">
              <a:spcBef>
                <a:spcPts val="0"/>
              </a:spcBef>
              <a:buSzPts val="1800"/>
              <a:buNone/>
            </a:pPr>
            <a:endParaRPr lang="en-US" dirty="0"/>
          </a:p>
          <a:p>
            <a:pPr marL="596900" lvl="1" indent="0">
              <a:buNone/>
            </a:pPr>
            <a:endParaRPr lang="en-US" dirty="0"/>
          </a:p>
          <a:p>
            <a:pPr marL="596900" lvl="1" indent="0">
              <a:buNone/>
            </a:pPr>
            <a:endParaRPr lang="en-US" dirty="0"/>
          </a:p>
        </p:txBody>
      </p:sp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964C172B-3499-4A10-B982-444B2A156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0700" y="315557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10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34A04E11-13BC-415B-8FD5-0B404A6B7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0700" y="237744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441</Words>
  <Application>Microsoft Office PowerPoint</Application>
  <PresentationFormat>On-screen Show (16:9)</PresentationFormat>
  <Paragraphs>84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Simple Light</vt:lpstr>
      <vt:lpstr>Rewards</vt:lpstr>
      <vt:lpstr>PowerPoint Presentation</vt:lpstr>
      <vt:lpstr>Want more free time for yourself?</vt:lpstr>
      <vt:lpstr>Concept</vt:lpstr>
      <vt:lpstr>Process</vt:lpstr>
      <vt:lpstr>Process (continued)</vt:lpstr>
      <vt:lpstr>Process (continued)</vt:lpstr>
      <vt:lpstr>Process (continued)</vt:lpstr>
      <vt:lpstr>Demo</vt:lpstr>
      <vt:lpstr>Directions for Future Development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Rewards</dc:title>
  <cp:lastModifiedBy>Maura Slavin</cp:lastModifiedBy>
  <cp:revision>12</cp:revision>
  <dcterms:modified xsi:type="dcterms:W3CDTF">2020-01-17T23:20:10Z</dcterms:modified>
</cp:coreProperties>
</file>