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AC73-39C6-684C-B72F-7E56FF57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9D1AD-4767-6F4C-93F7-06FE4BC60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3B7F-0208-E84A-93A3-5F657CC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1F9F-9D7F-B24E-BBB7-D9F803E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81BB-9896-8844-A98A-05ECDF77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0D80-8493-CA4A-B9B4-DA05BC34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F8815-61D9-D34F-8D59-15389DCD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C9F0-38F1-5C41-950D-2EA4030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D5A4-53DF-E340-89BB-7FEBF868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BEDC-F2BA-E94F-A70A-10C0699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95DB9-B16A-794C-BA33-3FC33FE84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D2B64-5A13-2441-B483-D7A1E5885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AE75-B6EF-5F4B-B258-9130B452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0D92-8782-0842-838F-6B9702AF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D71D-31F9-4540-9193-22579933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0ECD-F5EC-D34B-A903-88F22824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7807-E4FB-F543-A849-DB7152D0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FB7A-61A8-5C49-8C1B-F9986048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90AA-C978-C14C-9EFC-438EBB0D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51A8-C853-F944-9533-5D815EA8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B12E-6C43-6646-8CD5-E511D8A7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09DD6-7F43-5449-B15D-0E825CF1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08B73-7762-FC40-8089-F9798BC7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922F-3C4E-3544-BB8E-0F0CC808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1EEF-86CA-3B4E-BCF2-DBFEC421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9203-6B0B-9945-B6FF-EFDEE37C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7C6A-2FD4-9E47-B209-CD28A7A2D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925AC-FFE7-8541-8F5F-B9AF92297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BB8E-9163-2A43-9D49-9D4EB1A8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67E8C-FB01-684E-B04D-39B09D9F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E35F3-1177-B44D-ACED-A19BBC67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561-DB7E-1147-B3D1-5464F4D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DCBD-D2BA-8445-B14F-12EEA34C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52118-A306-9D46-BD1C-0D4FD3EA7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A51DB-5CCB-F04D-93C3-E27008549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30AE6-224C-174E-AB53-93C671B43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6D0D7-5CF7-EB45-A9D9-BB0B5E4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FB6BD-1F7B-C844-9CF4-A83560DA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832D5-CC33-1A4D-8806-57455FCE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5B2F-F2B9-8743-BBBA-5B6BB60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57AC1-35B9-1244-A865-DB700BD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B0A10-AE5D-F74F-B436-0C9A4022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7154-CC0C-C948-8BB7-E3867765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021C0-A453-2F4D-84E1-B4661B46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02680-668B-AB48-B87E-D17DB960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FCCB-8F2A-9F4A-9F62-C41573F1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E557-7D7E-B942-BBFD-7DB9865B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1E5C-EF05-664D-B78A-0302D7AB9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BF052-3034-054E-BCE7-9C00EA4C9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B2C9-A2DD-1041-A21C-C9DA0799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4EBA-FB76-9D4E-A329-A0B46B37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29B2-B0B5-AE46-96CF-E425C374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039E-1C5E-1D46-BAE5-2A1ABF13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7DE7-12EC-5A4B-8E41-1D99A017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DB1F6-5153-5442-9CC6-75146DF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227B-31DE-BC45-AD19-0B19174E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7CF6D-35DB-104B-A143-DE90938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D840-AF77-6143-A840-251E32A6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24010-4BCA-8644-8FAC-475B704C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306F8-CBD1-2743-8AF0-015B73D0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CCC1-F595-C841-BC7A-0984C7470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3830-075A-F247-B86E-C8D80A03D6E6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E676-96E4-1047-AF20-76F78138C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137A-139D-554E-B93E-218D993EE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9494-A22D-2047-A9AD-206914BB9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69054-6F59-0C43-AF94-512407B56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433" y="684504"/>
            <a:ext cx="9144000" cy="82373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Page Header: Are you a Conspiracy Theorist?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9D71-BFF6-3543-B3D6-8BB48A6A34D5}"/>
              </a:ext>
            </a:extLst>
          </p:cNvPr>
          <p:cNvSpPr txBox="1"/>
          <p:nvPr/>
        </p:nvSpPr>
        <p:spPr>
          <a:xfrm>
            <a:off x="9092721" y="187773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041E9-AED2-A149-ACE1-1AA9F3BD8846}"/>
              </a:ext>
            </a:extLst>
          </p:cNvPr>
          <p:cNvSpPr txBox="1"/>
          <p:nvPr/>
        </p:nvSpPr>
        <p:spPr>
          <a:xfrm>
            <a:off x="9985853" y="187773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EA75F41C-4EC8-1242-9ABB-B0CA47C733CD}"/>
              </a:ext>
            </a:extLst>
          </p:cNvPr>
          <p:cNvSpPr txBox="1">
            <a:spLocks/>
          </p:cNvSpPr>
          <p:nvPr/>
        </p:nvSpPr>
        <p:spPr>
          <a:xfrm>
            <a:off x="365052" y="2589250"/>
            <a:ext cx="5440326" cy="265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Slides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B828C21-9349-0448-A1E5-4C7AFCA6654A}"/>
              </a:ext>
            </a:extLst>
          </p:cNvPr>
          <p:cNvSpPr txBox="1">
            <a:spLocks/>
          </p:cNvSpPr>
          <p:nvPr/>
        </p:nvSpPr>
        <p:spPr>
          <a:xfrm>
            <a:off x="6021572" y="2864811"/>
            <a:ext cx="5886893" cy="265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8C60ED6-3F1C-DE47-BEF0-631FF3E6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2" y="3017875"/>
            <a:ext cx="4946579" cy="2654262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6B6ABD2C-DCE1-9E45-B72D-F7C4907A0407}"/>
              </a:ext>
            </a:extLst>
          </p:cNvPr>
          <p:cNvSpPr txBox="1">
            <a:spLocks/>
          </p:cNvSpPr>
          <p:nvPr/>
        </p:nvSpPr>
        <p:spPr>
          <a:xfrm>
            <a:off x="5805378" y="2864811"/>
            <a:ext cx="5440326" cy="265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C42C0C25-2368-8944-99CE-FA1B7D8BE706}"/>
              </a:ext>
            </a:extLst>
          </p:cNvPr>
          <p:cNvSpPr txBox="1">
            <a:spLocks/>
          </p:cNvSpPr>
          <p:nvPr/>
        </p:nvSpPr>
        <p:spPr>
          <a:xfrm>
            <a:off x="829341" y="67465"/>
            <a:ext cx="9232605" cy="49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6700" dirty="0"/>
              <a:t>Nav Bar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BE95D34-2C94-4741-91BE-150D5F924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378" y="2470685"/>
            <a:ext cx="5054009" cy="34425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Paragraph Explaining Outline of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Description of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Topic Decision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do we want to answer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Identify the </a:t>
            </a:r>
            <a:r>
              <a:rPr lang="en-US" dirty="0" err="1"/>
              <a:t>datasource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Dataset Limitations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04605-E398-5C42-8612-479DD09BBD23}"/>
              </a:ext>
            </a:extLst>
          </p:cNvPr>
          <p:cNvSpPr txBox="1"/>
          <p:nvPr/>
        </p:nvSpPr>
        <p:spPr>
          <a:xfrm>
            <a:off x="10955078" y="188210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1633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8240-FBE8-FE4B-9C8B-0CA7E41B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10" y="1432072"/>
            <a:ext cx="5732720" cy="35758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Table of Drop Down Questions for the Predictor:</a:t>
            </a:r>
          </a:p>
          <a:p>
            <a:pPr marL="0" indent="0">
              <a:buNone/>
            </a:pPr>
            <a:r>
              <a:rPr lang="en-US" sz="1600" dirty="0"/>
              <a:t>Questions such as:</a:t>
            </a:r>
          </a:p>
          <a:p>
            <a:r>
              <a:rPr lang="en-US" sz="1600" dirty="0"/>
              <a:t>Age</a:t>
            </a:r>
          </a:p>
          <a:p>
            <a:r>
              <a:rPr lang="en-US" sz="1600" dirty="0" err="1"/>
              <a:t>Relgion</a:t>
            </a:r>
            <a:endParaRPr lang="en-US" sz="1600" dirty="0"/>
          </a:p>
          <a:p>
            <a:r>
              <a:rPr lang="en-US" sz="1600" dirty="0"/>
              <a:t>Family Size</a:t>
            </a:r>
          </a:p>
          <a:p>
            <a:r>
              <a:rPr lang="en-US" sz="1600" dirty="0"/>
              <a:t>Urban </a:t>
            </a:r>
          </a:p>
          <a:p>
            <a:r>
              <a:rPr lang="en-US" sz="1600" dirty="0"/>
              <a:t>Orientation</a:t>
            </a:r>
          </a:p>
          <a:p>
            <a:r>
              <a:rPr lang="en-US" sz="1600" dirty="0"/>
              <a:t>Education</a:t>
            </a:r>
          </a:p>
          <a:p>
            <a:r>
              <a:rPr lang="en-US" sz="1600" dirty="0"/>
              <a:t>Gender</a:t>
            </a:r>
          </a:p>
          <a:p>
            <a:r>
              <a:rPr lang="en-US" sz="1600" dirty="0"/>
              <a:t>Race</a:t>
            </a:r>
          </a:p>
          <a:p>
            <a:r>
              <a:rPr lang="en-US" sz="1600" dirty="0"/>
              <a:t>Hand</a:t>
            </a:r>
          </a:p>
          <a:p>
            <a:r>
              <a:rPr lang="en-US" sz="1600" dirty="0"/>
              <a:t>Voted</a:t>
            </a:r>
          </a:p>
          <a:p>
            <a:r>
              <a:rPr lang="en-US" sz="1600" dirty="0"/>
              <a:t>Married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D6410A-126B-9245-A48A-1C51A28DF3AA}"/>
              </a:ext>
            </a:extLst>
          </p:cNvPr>
          <p:cNvSpPr txBox="1">
            <a:spLocks/>
          </p:cNvSpPr>
          <p:nvPr/>
        </p:nvSpPr>
        <p:spPr>
          <a:xfrm>
            <a:off x="1077433" y="418690"/>
            <a:ext cx="9144000" cy="82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4000" dirty="0"/>
              <a:t>Page Header: Conspiracist or Not??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E0E3DFD-F94B-5846-B635-A83F08AF20E5}"/>
              </a:ext>
            </a:extLst>
          </p:cNvPr>
          <p:cNvSpPr txBox="1">
            <a:spLocks/>
          </p:cNvSpPr>
          <p:nvPr/>
        </p:nvSpPr>
        <p:spPr>
          <a:xfrm>
            <a:off x="829341" y="67465"/>
            <a:ext cx="9232605" cy="49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6700" dirty="0"/>
              <a:t>Nav 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0C399-79A9-C042-8BFE-E79F1F22C246}"/>
              </a:ext>
            </a:extLst>
          </p:cNvPr>
          <p:cNvSpPr txBox="1"/>
          <p:nvPr/>
        </p:nvSpPr>
        <p:spPr>
          <a:xfrm>
            <a:off x="9497590" y="14287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A0EC8-DB14-9440-A1C5-63E745FB0E47}"/>
              </a:ext>
            </a:extLst>
          </p:cNvPr>
          <p:cNvSpPr txBox="1"/>
          <p:nvPr/>
        </p:nvSpPr>
        <p:spPr>
          <a:xfrm>
            <a:off x="10158910" y="142875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3F8140-8640-064C-AB31-F268AED265AB}"/>
              </a:ext>
            </a:extLst>
          </p:cNvPr>
          <p:cNvSpPr txBox="1">
            <a:spLocks/>
          </p:cNvSpPr>
          <p:nvPr/>
        </p:nvSpPr>
        <p:spPr>
          <a:xfrm>
            <a:off x="1202616" y="5084649"/>
            <a:ext cx="3808006" cy="4064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Button to Predict the Outcome from the questions entered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B4930-F81C-7F42-841C-88C95B67ABD8}"/>
              </a:ext>
            </a:extLst>
          </p:cNvPr>
          <p:cNvSpPr txBox="1">
            <a:spLocks/>
          </p:cNvSpPr>
          <p:nvPr/>
        </p:nvSpPr>
        <p:spPr>
          <a:xfrm>
            <a:off x="1810527" y="5491063"/>
            <a:ext cx="2592183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Reset Button to Reset Drop Down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96240-9749-CA45-BA54-29CCDED2EBD6}"/>
              </a:ext>
            </a:extLst>
          </p:cNvPr>
          <p:cNvSpPr txBox="1"/>
          <p:nvPr/>
        </p:nvSpPr>
        <p:spPr>
          <a:xfrm>
            <a:off x="11114567" y="131224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97683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04F2-13B4-2C48-AAF3-A42174EF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1085851"/>
            <a:ext cx="10515600" cy="1049337"/>
          </a:xfrm>
        </p:spPr>
        <p:txBody>
          <a:bodyPr/>
          <a:lstStyle/>
          <a:p>
            <a:r>
              <a:rPr lang="en-US" dirty="0"/>
              <a:t>Page Header: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8240-FBE8-FE4B-9C8B-0CA7E41B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188"/>
            <a:ext cx="10006013" cy="496851"/>
          </a:xfrm>
        </p:spPr>
        <p:txBody>
          <a:bodyPr/>
          <a:lstStyle/>
          <a:p>
            <a:r>
              <a:rPr lang="en-US" dirty="0"/>
              <a:t>Graphs of Anomalies and/or Interesting Insights form the dataset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5CF19-A3B4-CC4D-BFDE-E67C7807C278}"/>
              </a:ext>
            </a:extLst>
          </p:cNvPr>
          <p:cNvSpPr txBox="1">
            <a:spLocks/>
          </p:cNvSpPr>
          <p:nvPr/>
        </p:nvSpPr>
        <p:spPr>
          <a:xfrm>
            <a:off x="829341" y="67465"/>
            <a:ext cx="9232605" cy="496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sz="6700" dirty="0"/>
              <a:t>Nav 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3B05-CAC2-DC4B-9C97-E3C4FB32A4A1}"/>
              </a:ext>
            </a:extLst>
          </p:cNvPr>
          <p:cNvSpPr txBox="1"/>
          <p:nvPr/>
        </p:nvSpPr>
        <p:spPr>
          <a:xfrm>
            <a:off x="9497590" y="142875"/>
            <a:ext cx="112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F9184-FA96-124D-9663-FC612C383FF5}"/>
              </a:ext>
            </a:extLst>
          </p:cNvPr>
          <p:cNvSpPr txBox="1"/>
          <p:nvPr/>
        </p:nvSpPr>
        <p:spPr>
          <a:xfrm>
            <a:off x="10158910" y="142875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1DFB8-1F6E-0F45-8A9F-5163D7A9ACBA}"/>
              </a:ext>
            </a:extLst>
          </p:cNvPr>
          <p:cNvSpPr txBox="1"/>
          <p:nvPr/>
        </p:nvSpPr>
        <p:spPr>
          <a:xfrm>
            <a:off x="11114567" y="131224"/>
            <a:ext cx="112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9" name="Picture 8" descr="Chart, bar chart, surface chart&#10;&#10;Description automatically generated">
            <a:extLst>
              <a:ext uri="{FF2B5EF4-FFF2-40B4-BE49-F238E27FC236}">
                <a16:creationId xmlns:a16="http://schemas.microsoft.com/office/drawing/2014/main" id="{0263036A-B84E-0046-909D-82E6E22B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2720482"/>
            <a:ext cx="6672264" cy="39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Page Header: Are you a Conspiracy Theorist?</vt:lpstr>
      <vt:lpstr>PowerPoint Presentation</vt:lpstr>
      <vt:lpstr>Page Header: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Page Header: Are you a Conspiracy Theorist?</dc:title>
  <dc:creator>nima@agentsync.io</dc:creator>
  <cp:lastModifiedBy>nima@agentsync.io</cp:lastModifiedBy>
  <cp:revision>3</cp:revision>
  <dcterms:created xsi:type="dcterms:W3CDTF">2021-10-29T00:56:05Z</dcterms:created>
  <dcterms:modified xsi:type="dcterms:W3CDTF">2021-10-29T01:59:36Z</dcterms:modified>
</cp:coreProperties>
</file>