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0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>
        <p:scale>
          <a:sx n="70" d="100"/>
          <a:sy n="70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6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9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6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5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3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2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3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10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8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CE0CF32-DA03-4A99-9BDF-9F0EE4FA453B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DF1763-9029-42B4-A917-97581AEB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2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744" y="1648003"/>
            <a:ext cx="7883646" cy="16557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BLINK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PROJECT</a:t>
            </a:r>
            <a:endParaRPr lang="en-GB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917738"/>
            <a:ext cx="6575895" cy="4276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OVERVIEW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REPORTS</a:t>
            </a:r>
            <a:endParaRPr lang="en-GB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82148" y="4345372"/>
            <a:ext cx="6575895" cy="4276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KAMORE</a:t>
            </a:r>
            <a:r>
              <a:rPr lang="en-US" sz="165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16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MAUREEN</a:t>
            </a:r>
            <a:endParaRPr lang="en-GB" sz="165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83706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PROJECTS STEPS</a:t>
            </a:r>
            <a:endParaRPr lang="en-GB" sz="3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446663"/>
            <a:ext cx="7404653" cy="45071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Figure Out </a:t>
            </a: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 </a:t>
            </a: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usiness Requirements.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Walkthrough.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Connection.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Cleaning.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Modelling.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Processing.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DAX Calculation.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Dashboard Layout.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Charts Development and Formatting.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Report Development.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 Generations.</a:t>
            </a:r>
            <a:endParaRPr lang="en-GB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1188326"/>
            <a:ext cx="8265072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57250" y="668740"/>
            <a:ext cx="2948940" cy="98259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Overview Of Key Metrics</a:t>
            </a:r>
            <a:endParaRPr lang="en-GB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8" y="2701110"/>
            <a:ext cx="4149725" cy="1455780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857250" y="2030104"/>
            <a:ext cx="2834640" cy="3524535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conduct a comprehensive analysis of the BlinkIt  Analysis sales performance, customer satisfaction and inventory distribution we must identify various KPIs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Revenue Generated : $1.20M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Revenue Per Sale : $141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Items Sold: 8523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Customer Rating For Items Sold : 3.92</a:t>
            </a:r>
          </a:p>
        </p:txBody>
      </p:sp>
    </p:spTree>
    <p:extLst>
      <p:ext uri="{BB962C8B-B14F-4D97-AF65-F5344CB8AC3E}">
        <p14:creationId xmlns:p14="http://schemas.microsoft.com/office/powerpoint/2010/main" val="24256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85515"/>
            <a:ext cx="2834640" cy="12651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KPI METRICS ANALYSIS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50661"/>
            <a:ext cx="2834640" cy="1729517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KPIs Metrics By Fat Content (Total Sales)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Analyze the impact of fat content on KPIs metrics.</a:t>
            </a:r>
            <a:endParaRPr lang="en-GB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Fat Content: $776.32K (64.6%)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Fat Content: $425.36K (35.4%)</a:t>
            </a:r>
            <a:endParaRPr lang="en-GB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54" y="1750662"/>
            <a:ext cx="3753374" cy="1729517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96" y="3732973"/>
            <a:ext cx="3810532" cy="1985439"/>
          </a:xfrm>
          <a:prstGeom prst="rect">
            <a:avLst/>
          </a:prstGeom>
        </p:spPr>
      </p:pic>
      <p:sp>
        <p:nvSpPr>
          <p:cNvPr id="17" name="Text Placeholder 3"/>
          <p:cNvSpPr txBox="1">
            <a:spLocks/>
          </p:cNvSpPr>
          <p:nvPr/>
        </p:nvSpPr>
        <p:spPr>
          <a:xfrm>
            <a:off x="857250" y="3616657"/>
            <a:ext cx="2834640" cy="290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2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7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KPIs Metric By Fat Content , Different Outlet Type (Total Sales)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Compare KPIs metrics across different outlets by fat content</a:t>
            </a:r>
            <a:endParaRPr lang="en-GB" sz="1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Tier 3; Low Fat Content $307K, Regular Fat Content: $165K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Tier </a:t>
            </a: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2;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Fat Content </a:t>
            </a: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$254K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Regular Fat Content: $</a:t>
            </a: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139K 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Tier </a:t>
            </a: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1;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Fat Content </a:t>
            </a: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$215K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Regular Fat Content: $</a:t>
            </a: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121K 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77" y="1083633"/>
            <a:ext cx="4135272" cy="227371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982637"/>
            <a:ext cx="2834640" cy="2756849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</a:rPr>
              <a:t>KPIs Metrics By </a:t>
            </a:r>
            <a:r>
              <a:rPr lang="en-US" sz="1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Item Type (Total </a:t>
            </a: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</a:rPr>
              <a:t>Sales)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get to see how each item type performs in terms of total sales. Also analyze  across the KPIs metrics.</a:t>
            </a:r>
            <a:r>
              <a:rPr lang="en-US" sz="1800" dirty="0" smtClean="0"/>
              <a:t>.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Arial Black" panose="020B0A04020102020204" pitchFamily="34" charset="0"/>
                <a:ea typeface="Cambria Math" panose="02040503050406030204" pitchFamily="18" charset="0"/>
              </a:rPr>
              <a:t>Top 5 Performing Item Types</a:t>
            </a:r>
            <a:endParaRPr lang="en-GB" sz="1400" b="1" dirty="0">
              <a:solidFill>
                <a:schemeClr val="tx1"/>
              </a:solidFill>
              <a:latin typeface="Arial Black" panose="020B0A04020102020204" pitchFamily="34" charset="0"/>
              <a:ea typeface="Cambria Math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Fruits and Vegetables : $178K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Snacks Foods : $175K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Household Goods :136K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Frozen Foods : $119K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Dairy Products :$101K</a:t>
            </a:r>
            <a:endParaRPr lang="en-GB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57250" y="3903258"/>
            <a:ext cx="2834640" cy="268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2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7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Total Sales Over The Outlet Establishment Year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get to analyze how the age of the establishment influences the total sales.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can see the outlets established in 2018 have a total revenue of about $0.20M. Did really well compared to other outlets.</a:t>
            </a:r>
          </a:p>
          <a:p>
            <a:endParaRPr lang="en-US" sz="13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77" y="3903258"/>
            <a:ext cx="4135272" cy="16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00" y="1097279"/>
            <a:ext cx="4273292" cy="20553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99" y="3378388"/>
            <a:ext cx="4273293" cy="221719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2963" y="1096962"/>
            <a:ext cx="2835275" cy="228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2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7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Total Sales By Outlet Size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get to analyze the correlation between the outlet size and the revenue.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Medium Size: $507.90K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Small Size: $444.79K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 Size:$248.99K</a:t>
            </a:r>
          </a:p>
          <a:p>
            <a:endParaRPr lang="en-US" sz="1300" dirty="0" smtClean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57250" y="3903258"/>
            <a:ext cx="2834640" cy="25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2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7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675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Total Sales By Outlet Location Type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get to analyze the geographical distribution of sales across different location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Tier 3: $472.13K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Tier 2: $393.15K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Tier 1: $336.40K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400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64" y="1828800"/>
            <a:ext cx="4076178" cy="29260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603" y="1828800"/>
            <a:ext cx="2834640" cy="2926080"/>
          </a:xfrm>
        </p:spPr>
        <p:txBody>
          <a:bodyPr>
            <a:normAutofit/>
          </a:bodyPr>
          <a:lstStyle/>
          <a:p>
            <a:r>
              <a:rPr lang="en-US" sz="13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Matrix Card Of All Key Metrics </a:t>
            </a:r>
            <a:r>
              <a:rPr lang="en-US" sz="1300" dirty="0">
                <a:solidFill>
                  <a:schemeClr val="tx1"/>
                </a:solidFill>
                <a:latin typeface="Arial Black" panose="020B0A04020102020204" pitchFamily="34" charset="0"/>
              </a:rPr>
              <a:t>B</a:t>
            </a:r>
            <a:r>
              <a:rPr lang="en-US" sz="13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y Different Outlet Type</a:t>
            </a:r>
            <a:endParaRPr lang="en-GB" sz="13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provides a comprehensive view of the KPIs plus item visibility broken down by different outlet types.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Supermarket Type 1 has a total revenue of $787.55K as well has a higher number of items sold(5577).</a:t>
            </a:r>
            <a:endParaRPr lang="en-GB" sz="13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13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Conclusions And Recommendation</a:t>
            </a:r>
            <a:endParaRPr lang="en-GB" sz="3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7250" y="1965960"/>
            <a:ext cx="740664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Conclusions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Medium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sized outlets in Tier 3 locations are the most profitable.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Fruits and Vegetables and Snack Foods are top performing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item types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majority of sales come from low-fat content items.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57250" y="3563936"/>
            <a:ext cx="740664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rbel" pitchFamily="34" charset="0"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Recommendations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Focus on expanding the medium sized outlets in Tier 3 locations.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Increase the inventory of the top performing items that is fruits and vegetables, snacks foods.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Decrease or stop stocking up the </a:t>
            </a:r>
            <a:r>
              <a:rPr lang="en-US" alt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of the </a:t>
            </a:r>
            <a:r>
              <a:rPr lang="en-US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poor </a:t>
            </a:r>
            <a:r>
              <a:rPr lang="en-US" alt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performing items that is </a:t>
            </a:r>
            <a:r>
              <a:rPr lang="en-US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 foods.</a:t>
            </a:r>
            <a:endParaRPr lang="en-US" alt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 in marketing low fat products aggressively.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need to explore why the sales peaked in 2018 established outlets and strategies to replicate that success.</a:t>
            </a:r>
          </a:p>
        </p:txBody>
      </p:sp>
    </p:spTree>
    <p:extLst>
      <p:ext uri="{BB962C8B-B14F-4D97-AF65-F5344CB8AC3E}">
        <p14:creationId xmlns:p14="http://schemas.microsoft.com/office/powerpoint/2010/main" val="22203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4546</TotalTime>
  <Words>541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Cambria Math</vt:lpstr>
      <vt:lpstr>Corbel</vt:lpstr>
      <vt:lpstr>Courier New</vt:lpstr>
      <vt:lpstr>Basis</vt:lpstr>
      <vt:lpstr>BLINKIT ANALYSIS PROJECT</vt:lpstr>
      <vt:lpstr>PROJECTS STEPS</vt:lpstr>
      <vt:lpstr>PowerPoint Presentation</vt:lpstr>
      <vt:lpstr>Overview Of Key Metrics</vt:lpstr>
      <vt:lpstr>KPI METRICS ANALYSIS</vt:lpstr>
      <vt:lpstr>PowerPoint Presentation</vt:lpstr>
      <vt:lpstr>PowerPoint Presentation</vt:lpstr>
      <vt:lpstr>PowerPoint Presentation</vt:lpstr>
      <vt:lpstr>Conclusions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 PROJECT</dc:title>
  <dc:creator>Maureen Kamore</dc:creator>
  <cp:lastModifiedBy>Maureen Kamore</cp:lastModifiedBy>
  <cp:revision>35</cp:revision>
  <dcterms:created xsi:type="dcterms:W3CDTF">2024-08-20T11:43:20Z</dcterms:created>
  <dcterms:modified xsi:type="dcterms:W3CDTF">2024-08-23T16:01:17Z</dcterms:modified>
</cp:coreProperties>
</file>