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38EFDE-DCA9-4583-B62B-F91BD85792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HR Data 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ED563B-23A7-4970-862E-442FBA91AF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15:27:12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FD55D2DC-1808-43EB-BEA3-ACEDF1A9E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80987"/>
            <a:ext cx="6886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1424E04B-8FA2-48D9-936F-E4CEDD4AFF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95275"/>
            <a:ext cx="68865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6DFAB74D-1983-4A65-9300-418AA933E3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100"/>
            <a:ext cx="12192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DF2190DD-FB32-483F-98B5-52450970EC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7877"/>
            <a:ext cx="12192000" cy="12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05A5DF3C-8F27-46AC-B666-0127D0DDA5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091"/>
            <a:ext cx="12192000" cy="12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ECB9775D-80BF-4CE9-AF01-46067B8F8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623"/>
            <a:ext cx="12192000" cy="42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DD8C1D44-E9F3-45CE-91CB-F570ED2834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38100"/>
            <a:ext cx="18478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3A6B25E7-397C-459C-983F-F50048C8A2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71" y="0"/>
            <a:ext cx="39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D41E6D84-5943-4A8A-B51B-E40B1A4E1C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051"/>
            <a:ext cx="12192000" cy="12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19" name="slide19">
            <a:extLst>
              <a:ext uri="{FF2B5EF4-FFF2-40B4-BE49-F238E27FC236}">
                <a16:creationId xmlns:a16="http://schemas.microsoft.com/office/drawing/2014/main" id="{6DAB9349-8F6D-4021-B83D-5FC303F0A4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601"/>
            <a:ext cx="12192000" cy="11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51B8115-F65D-43C1-BC20-CC50F7A91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52" y="0"/>
            <a:ext cx="477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0" name="slide20">
            <a:extLst>
              <a:ext uri="{FF2B5EF4-FFF2-40B4-BE49-F238E27FC236}">
                <a16:creationId xmlns:a16="http://schemas.microsoft.com/office/drawing/2014/main" id="{6FD8C158-2064-4708-8377-C6A8097E02E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476500"/>
            <a:ext cx="2114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1" id="21" name="slide21">
            <a:extLst>
              <a:ext uri="{FF2B5EF4-FFF2-40B4-BE49-F238E27FC236}">
                <a16:creationId xmlns:a16="http://schemas.microsoft.com/office/drawing/2014/main" id="{1EE58A34-AD92-42B2-8FBD-53C02769F6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8"/>
            <a:ext cx="12192000" cy="65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2" id="22" name="slide22">
            <a:extLst>
              <a:ext uri="{FF2B5EF4-FFF2-40B4-BE49-F238E27FC236}">
                <a16:creationId xmlns:a16="http://schemas.microsoft.com/office/drawing/2014/main" id="{19483B52-AB66-4CA3-9E82-CDE23029F3F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543175"/>
            <a:ext cx="4781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3" id="23" name="slide23">
            <a:extLst>
              <a:ext uri="{FF2B5EF4-FFF2-40B4-BE49-F238E27FC236}">
                <a16:creationId xmlns:a16="http://schemas.microsoft.com/office/drawing/2014/main" id="{7BECE6DD-5442-4DEC-8438-4880A64FDCF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476500"/>
            <a:ext cx="3829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4" id="24" name="slide24">
            <a:extLst>
              <a:ext uri="{FF2B5EF4-FFF2-40B4-BE49-F238E27FC236}">
                <a16:creationId xmlns:a16="http://schemas.microsoft.com/office/drawing/2014/main" id="{635A7F2D-9822-47D8-A72B-C399C10BBA5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277"/>
            <a:ext cx="12192000" cy="14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5" id="25" name="slide25">
            <a:extLst>
              <a:ext uri="{FF2B5EF4-FFF2-40B4-BE49-F238E27FC236}">
                <a16:creationId xmlns:a16="http://schemas.microsoft.com/office/drawing/2014/main" id="{8F3672C7-0D14-4DF0-BD0F-F2A627FA689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638425"/>
            <a:ext cx="6115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7" id="26" name="slide26">
            <a:extLst>
              <a:ext uri="{FF2B5EF4-FFF2-40B4-BE49-F238E27FC236}">
                <a16:creationId xmlns:a16="http://schemas.microsoft.com/office/drawing/2014/main" id="{C7380364-6C3E-42A0-9859-29D85AF4F28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4"/>
            <a:ext cx="12192000" cy="35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8" id="27" name="slide27">
            <a:extLst>
              <a:ext uri="{FF2B5EF4-FFF2-40B4-BE49-F238E27FC236}">
                <a16:creationId xmlns:a16="http://schemas.microsoft.com/office/drawing/2014/main" id="{C7800B70-3EA0-429C-8FB4-A5A4C98E4CC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40" y="0"/>
            <a:ext cx="8336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9" id="28" name="slide28">
            <a:extLst>
              <a:ext uri="{FF2B5EF4-FFF2-40B4-BE49-F238E27FC236}">
                <a16:creationId xmlns:a16="http://schemas.microsoft.com/office/drawing/2014/main" id="{13E14987-E99E-4132-8B41-199EAE15E95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447925"/>
            <a:ext cx="7639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0" id="29" name="slide29">
            <a:extLst>
              <a:ext uri="{FF2B5EF4-FFF2-40B4-BE49-F238E27FC236}">
                <a16:creationId xmlns:a16="http://schemas.microsoft.com/office/drawing/2014/main" id="{9EA88D12-42C4-4DDD-97EF-557074802CC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300287"/>
            <a:ext cx="3638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473DACA-01BC-4851-9863-2BBA927F6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552700"/>
            <a:ext cx="9239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5DC40DB-9F8C-4D1E-92A7-F89EC1240F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471737"/>
            <a:ext cx="9239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9C12F8D-B40F-4142-B8F0-DFB58B1484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552700"/>
            <a:ext cx="9239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6844C202-9D0A-4C8E-AAB1-0B43D30947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73" y="0"/>
            <a:ext cx="1767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ACFBB75B-E309-49DE-B499-2CDB4ADCA8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00" y="0"/>
            <a:ext cx="112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920559BD-257C-45D3-8DAC-9A13D6D11A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11" y="0"/>
            <a:ext cx="104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4241618E-A904-4876-9CE8-2D25ECEC27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80987"/>
            <a:ext cx="68865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2022-07-04T09:57:25Z</dcterms:created>
  <dcterms:modified xsi:type="dcterms:W3CDTF">2022-07-04T09:57:25Z</dcterms:modified>
</cp:coreProperties>
</file>