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BC7E967-C787-4E46-84F6-A6A2FC587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DATA ANALYSIS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90EC012F-3CEB-44ED-861B-F7CE9A7BC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7/7/2022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5E6044DC-ECB1-4FD5-9E59-9E4D269ED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462212"/>
            <a:ext cx="9258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092B33B9-A285-4A1B-927E-AA6B69753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466725"/>
            <a:ext cx="62198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xmlns="" id="{6115527D-C4D9-4B3A-8D8A-6018C740A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576262"/>
            <a:ext cx="12001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6">
            <a:extLst>
              <a:ext uri="{FF2B5EF4-FFF2-40B4-BE49-F238E27FC236}">
                <a16:creationId xmlns:a16="http://schemas.microsoft.com/office/drawing/2014/main" xmlns="" id="{64A98F09-4822-4A94-AF57-DE6C4CECB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738187"/>
            <a:ext cx="2781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7">
            <a:extLst>
              <a:ext uri="{FF2B5EF4-FFF2-40B4-BE49-F238E27FC236}">
                <a16:creationId xmlns:a16="http://schemas.microsoft.com/office/drawing/2014/main" xmlns="" id="{F1AC5061-4B24-45C7-BDA9-DDB58240B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819150"/>
            <a:ext cx="2781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8">
            <a:extLst>
              <a:ext uri="{FF2B5EF4-FFF2-40B4-BE49-F238E27FC236}">
                <a16:creationId xmlns:a16="http://schemas.microsoft.com/office/drawing/2014/main" xmlns="" id="{730EE318-FBE3-4366-BD0B-9DAEFFF88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/>
  <cp:lastModifiedBy>Microsoft account</cp:lastModifiedBy>
  <cp:revision>1</cp:revision>
  <dcterms:created xsi:type="dcterms:W3CDTF">2022-07-07T09:49:09Z</dcterms:created>
  <dcterms:modified xsi:type="dcterms:W3CDTF">2022-07-07T09:51:10Z</dcterms:modified>
</cp:coreProperties>
</file>