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ECAF2A-85E4-43CA-AFB1-596DD3D190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Supermarket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928DA8-198A-4CFB-A8BB-F89CC8BE35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15:29:19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0113F4C0-C167-4DE3-B395-3F8AC29151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53" y="0"/>
            <a:ext cx="795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E68AB032-A224-464E-B20F-03727584F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3" y="0"/>
            <a:ext cx="76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982D6EB2-0CD4-41AF-970A-017C46112A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57" y="0"/>
            <a:ext cx="89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BAE01907-625D-4F50-9B28-7EA8306E4F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85" y="0"/>
            <a:ext cx="65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CF86CB19-726B-4293-8429-9DB704A735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152400"/>
            <a:ext cx="1152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9FDD0FC6-588C-4CBC-ACA4-D04BA102EC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099"/>
            <a:ext cx="12192000" cy="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CEA299E0-786A-4AA6-AB30-CA4228935B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15" y="0"/>
            <a:ext cx="106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76E9C699-F773-47B3-9AB0-9D069CF9C5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2" y="0"/>
            <a:ext cx="104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54ADD18A-F5DC-4F19-B011-3EDB132A727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30"/>
            <a:ext cx="12192000" cy="4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(2)" id="19" name="slide19">
            <a:extLst>
              <a:ext uri="{FF2B5EF4-FFF2-40B4-BE49-F238E27FC236}">
                <a16:creationId xmlns:a16="http://schemas.microsoft.com/office/drawing/2014/main" id="{A321A70D-D065-427B-86C0-A2476C7984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47637"/>
            <a:ext cx="12001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11C09A3-6B16-4F3B-80F2-19665EF25E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09" y="0"/>
            <a:ext cx="367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8F6101E7-4A83-4D33-A03E-6E6D20BDF8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"/>
            <a:ext cx="1219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E6F4CA52-AEDF-49F7-8494-A4390BBAA6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11" y="0"/>
            <a:ext cx="111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D9A6328-3FEE-449D-8A57-290EF1E82A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171700"/>
            <a:ext cx="9963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0FEDA41B-F01C-4D4D-90EF-D5FFA96DFD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328D94B9-A102-4A24-98F7-DF086F9BAE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130EF75-DA4E-4AF1-B775-E1A6B4BA3E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85F9D69E-8CBE-41DA-B126-4E0A575A4A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F531F31E-3A64-44C3-90C2-D4EA7C083A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9719E810-4912-4A41-95F0-CA5C9A249F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98" y="0"/>
            <a:ext cx="747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2022-07-04T09:59:20Z</dcterms:created>
  <dcterms:modified xsi:type="dcterms:W3CDTF">2022-07-04T09:59:20Z</dcterms:modified>
</cp:coreProperties>
</file>