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491997D-EE6B-482D-9854-4609D923588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5DA564F-E51E-4B51-AC6E-26F6562553B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7/7/2022 3:25:51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2E3BE94-E2F7-4044-BA69-EB53697471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2022-07-07T09:55:52Z</dcterms:created>
  <dcterms:modified xsi:type="dcterms:W3CDTF">2022-07-07T09:55:52Z</dcterms:modified>
</cp:coreProperties>
</file>