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01987-1CF4-7B74-AF7F-60367568D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20E0B-74F3-AF34-03B1-4C9AA0360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6BCB1-35E8-DF6A-BCF3-FAB0DA4A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58BD-D351-46CF-B52F-C0804E67D6F2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C7A63-B166-81FC-5D47-33782A4E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E8044-A239-D8A2-56F2-A07FA30F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08F3-0F65-4932-A4B2-CA99FB9B3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4DAA-89ED-AFD9-E361-B47AA7B1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D7B9B-6CCA-EDC2-CC83-2F9B39AF2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E7C5-DA92-A9C8-3C87-0DF33998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58BD-D351-46CF-B52F-C0804E67D6F2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01465-9FBA-46EB-4FC3-136EA84E5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5A63E-12D5-39CC-8E8A-951FA242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08F3-0F65-4932-A4B2-CA99FB9B3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7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FDFE57-067B-E1C9-43D9-6091DEA13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D530A-CD27-632A-4C06-2557AD676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08216-07A7-DB7D-0ED4-07647CF21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58BD-D351-46CF-B52F-C0804E67D6F2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8E728-D3EE-3639-7385-0A86C61A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DEBF6-B7C3-C80B-947A-FE1D476A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08F3-0F65-4932-A4B2-CA99FB9B3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3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B1C4E-F445-DC48-AC7F-EF08C9A0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E36DB-87C6-0913-8668-2E6923EF8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D2F17-64DC-5F45-9831-7F2BFF00E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58BD-D351-46CF-B52F-C0804E67D6F2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6001B-6377-5986-6F64-E407D533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F9458-1A4B-6BBF-0C30-7A64C3B4A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08F3-0F65-4932-A4B2-CA99FB9B3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0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32BA-CB8E-715B-B56F-55932702A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0F34F-132A-4F7F-79E7-B95F89DEB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122BC-1CA2-138B-F948-8081E26B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58BD-D351-46CF-B52F-C0804E67D6F2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12D24-EA55-2F69-CC4C-ED83D6D78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2EEC1-E48B-F95E-C1BE-2D533414B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08F3-0F65-4932-A4B2-CA99FB9B3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FA444-1805-7A24-6704-1ADDAEF71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DC30-E04F-7D5E-88F2-389879574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47DE1-BA1E-EB71-5C3D-3907A2EAE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EF76B-E91B-27F0-9491-CC041F0D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58BD-D351-46CF-B52F-C0804E67D6F2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B1FF6-9334-CF89-785D-5558BE0C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B8BFA-A820-2F5D-1945-2A8D337F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08F3-0F65-4932-A4B2-CA99FB9B3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9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F3389-0821-EFE1-465D-13901C42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ED0B0-F780-D91C-6B02-2A9B0906D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480A6-49BC-9EAB-DF7A-B5F8C0291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451DB-2834-9FB3-AB17-D9B3E57D9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6A6BAC-6AF2-2232-13FE-483221DEA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86ED33-5729-7301-8022-C96AD00A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58BD-D351-46CF-B52F-C0804E67D6F2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91AE61-45AA-D29F-EE00-6717329D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79782D-CAA6-DF95-D6EA-9516388B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08F3-0F65-4932-A4B2-CA99FB9B3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8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EBDCA-F7FD-ACA7-3016-5AC16F835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2E08D-E4BC-DB74-C883-F5C1AA96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58BD-D351-46CF-B52F-C0804E67D6F2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3FE7F-88EA-A2BB-63BC-7CBACF575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BF00E-A7D6-8812-CB3E-7CD14DB2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08F3-0F65-4932-A4B2-CA99FB9B3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3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A1F73-F8F2-746E-0EAB-8AB7045D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58BD-D351-46CF-B52F-C0804E67D6F2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7243A-8DD3-C43B-C7D7-CA52DFDAC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D4448-D0C3-167D-F56F-74310E93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08F3-0F65-4932-A4B2-CA99FB9B3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1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B2D08-F218-B590-B96F-DD080AF9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212B1-8948-5778-387D-36A6650DE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AC38A-3133-3AB5-8B4F-0BD23DAA2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0BBEA-9EFA-E56C-E07C-5D985BF83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58BD-D351-46CF-B52F-C0804E67D6F2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5ACE3-6A52-05B1-5754-50E8F587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15A2A-7694-36B5-6845-AFF031CD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08F3-0F65-4932-A4B2-CA99FB9B3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5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CDA7C-8C6E-C830-D5AB-CA806BD6D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05B060-23BE-C742-8787-FB806DC19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EAB9E-F132-C320-B830-A7CC9076B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34A46-FF03-8732-8408-0FAC3494E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58BD-D351-46CF-B52F-C0804E67D6F2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9CF94-4F2A-0CE7-1611-8724FF4A7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6DBBD-758D-0DB1-9607-E76D0448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08F3-0F65-4932-A4B2-CA99FB9B3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6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A008AF-0D9F-E6B0-E862-8272D52DD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B8612-6FEA-5881-65F6-B3CF7DC2F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9EA77-72B7-A90D-5F3D-23A060F53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458BD-D351-46CF-B52F-C0804E67D6F2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A5105-30D8-9B74-32D3-C1048EB67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9D980-CAD8-CC09-7C2A-58EFBF7C5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608F3-0F65-4932-A4B2-CA99FB9B3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1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91C8-BD46-02FF-F043-4B59D27760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BIKE SHARE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C892E-4DF1-220C-3435-A5FFD1549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0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AEFA-6255-1E50-69A5-34C33CD5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EA81D-8E66-DA32-0929-EEBC921CB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marketing strategies.</a:t>
            </a:r>
          </a:p>
          <a:p>
            <a:r>
              <a:rPr lang="en-US" dirty="0"/>
              <a:t>Convert annual members to casual members</a:t>
            </a:r>
          </a:p>
        </p:txBody>
      </p:sp>
    </p:spTree>
    <p:extLst>
      <p:ext uri="{BB962C8B-B14F-4D97-AF65-F5344CB8AC3E}">
        <p14:creationId xmlns:p14="http://schemas.microsoft.com/office/powerpoint/2010/main" val="28367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6943-887E-FC8A-F7BB-76C221677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D99E3-079F-373C-4951-6EE826B82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data for the last 12 months  for the analysis process</a:t>
            </a:r>
          </a:p>
        </p:txBody>
      </p:sp>
    </p:spTree>
    <p:extLst>
      <p:ext uri="{BB962C8B-B14F-4D97-AF65-F5344CB8AC3E}">
        <p14:creationId xmlns:p14="http://schemas.microsoft.com/office/powerpoint/2010/main" val="346612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57E1-05D1-A2A2-2DF2-38612529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12 months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8930E-68C0-5144-5769-A5DBFE18A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casual 2365120 members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annual 3463964 members</a:t>
            </a:r>
          </a:p>
          <a:p>
            <a:r>
              <a:rPr lang="en-US" dirty="0"/>
              <a:t>Average ride duration:</a:t>
            </a:r>
          </a:p>
          <a:p>
            <a:r>
              <a:rPr lang="en-US" sz="1800" dirty="0"/>
              <a:t>Casual:35827.37 secs</a:t>
            </a:r>
          </a:p>
          <a:p>
            <a:r>
              <a:rPr lang="en-US" sz="1800" dirty="0"/>
              <a:t>Annual:17553.67secs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1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C2A6B-E4B9-3FC7-42A7-E6AAD472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RIDE LENGTH BY DAY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768D70-D70B-FA0F-827B-64381D6DC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960" y="2018984"/>
            <a:ext cx="5980800" cy="4209096"/>
          </a:xfrm>
        </p:spPr>
      </p:pic>
    </p:spTree>
    <p:extLst>
      <p:ext uri="{BB962C8B-B14F-4D97-AF65-F5344CB8AC3E}">
        <p14:creationId xmlns:p14="http://schemas.microsoft.com/office/powerpoint/2010/main" val="248150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95224-2921-695D-3D3B-EAC539A8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RIDES PER DAY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49E68F-E494-861A-BC31-CDB5982E6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0" y="1452880"/>
            <a:ext cx="8483600" cy="4795520"/>
          </a:xfrm>
        </p:spPr>
      </p:pic>
    </p:spTree>
    <p:extLst>
      <p:ext uri="{BB962C8B-B14F-4D97-AF65-F5344CB8AC3E}">
        <p14:creationId xmlns:p14="http://schemas.microsoft.com/office/powerpoint/2010/main" val="227663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0DBDB-C26B-18DF-394F-9E3EFFFC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rides by rideable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07FA31-034A-5CAC-58AC-B71C16A4E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60" y="1958024"/>
            <a:ext cx="7501304" cy="3985576"/>
          </a:xfrm>
        </p:spPr>
      </p:pic>
    </p:spTree>
    <p:extLst>
      <p:ext uri="{BB962C8B-B14F-4D97-AF65-F5344CB8AC3E}">
        <p14:creationId xmlns:p14="http://schemas.microsoft.com/office/powerpoint/2010/main" val="1154440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B7129-8A0F-3338-1B65-64791FDB5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416F2-8AFD-444D-F85A-9EBA101AE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Casual riders prefer either:</a:t>
            </a:r>
          </a:p>
          <a:p>
            <a:pPr lvl="1"/>
            <a:r>
              <a:rPr lang="en-US" dirty="0"/>
              <a:t>Electric bikes</a:t>
            </a:r>
          </a:p>
          <a:p>
            <a:pPr lvl="1"/>
            <a:r>
              <a:rPr lang="en-US" dirty="0"/>
              <a:t>Classic bikes</a:t>
            </a:r>
          </a:p>
          <a:p>
            <a:r>
              <a:rPr lang="en-US" dirty="0"/>
              <a:t>Enjoy summer rides</a:t>
            </a:r>
          </a:p>
          <a:p>
            <a:r>
              <a:rPr lang="en-US" dirty="0"/>
              <a:t>Ride longer in average</a:t>
            </a:r>
          </a:p>
          <a:p>
            <a:r>
              <a:rPr lang="en-US" dirty="0"/>
              <a:t>Ride more frequent and longer and weekends</a:t>
            </a:r>
          </a:p>
        </p:txBody>
      </p:sp>
    </p:spTree>
    <p:extLst>
      <p:ext uri="{BB962C8B-B14F-4D97-AF65-F5344CB8AC3E}">
        <p14:creationId xmlns:p14="http://schemas.microsoft.com/office/powerpoint/2010/main" val="408780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5572E-694F-FB5B-EB45-0B6B8EC4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52ACE-3B53-BFEC-8B19-EFD8E4FE7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numbers of electric bikes</a:t>
            </a:r>
          </a:p>
          <a:p>
            <a:r>
              <a:rPr lang="en-US" dirty="0"/>
              <a:t>Summer promotion for membership fee</a:t>
            </a:r>
          </a:p>
          <a:p>
            <a:r>
              <a:rPr lang="en-US" dirty="0"/>
              <a:t>Introduce more membership points for weekends that can be redeemed for a certain package.</a:t>
            </a:r>
          </a:p>
        </p:txBody>
      </p:sp>
    </p:spTree>
    <p:extLst>
      <p:ext uri="{BB962C8B-B14F-4D97-AF65-F5344CB8AC3E}">
        <p14:creationId xmlns:p14="http://schemas.microsoft.com/office/powerpoint/2010/main" val="1295946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117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BIKE SHARE STUDY</vt:lpstr>
      <vt:lpstr>OBJECTIVE</vt:lpstr>
      <vt:lpstr>Resources</vt:lpstr>
      <vt:lpstr>Past 12 months overview</vt:lpstr>
      <vt:lpstr>RIDE LENGTH BY DAY</vt:lpstr>
      <vt:lpstr>NUMBER OF RIDES PER DAY</vt:lpstr>
      <vt:lpstr>Number of rides by rideable type</vt:lpstr>
      <vt:lpstr>ANALYSIS SUMMARY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SHARE STUDY</dc:title>
  <dc:creator>user</dc:creator>
  <cp:lastModifiedBy>user</cp:lastModifiedBy>
  <cp:revision>2</cp:revision>
  <dcterms:created xsi:type="dcterms:W3CDTF">2023-03-18T11:03:22Z</dcterms:created>
  <dcterms:modified xsi:type="dcterms:W3CDTF">2023-03-18T11:16:19Z</dcterms:modified>
</cp:coreProperties>
</file>