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96d9dfdd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96d9dfdd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96d9dfdd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96d9dfdd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96d9dfdd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96d9dfdd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c31945f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c31945f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b0ee19c2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b0ee19c2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7a2328d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7a2328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0ee19c26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b0ee19c26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c31945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c31945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b8de53c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b8de53c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c31945f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c31945f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96d9dfdd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96d9dfdd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96d9dfd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96d9dfd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Unidad 4. Herramientas para la visualización de datos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Docente: Mauricio </a:t>
            </a:r>
            <a:r>
              <a:rPr lang="es-419"/>
              <a:t>Morán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Septiembre - Octubre 2023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150" y="508475"/>
            <a:ext cx="4449651" cy="6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691825" y="1000125"/>
            <a:ext cx="1804800" cy="4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714600"/>
            <a:ext cx="7560003" cy="42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691825" y="1000125"/>
            <a:ext cx="1804800" cy="4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8" y="641175"/>
            <a:ext cx="7560003" cy="42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Dashboards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2078875"/>
            <a:ext cx="76887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405"/>
              <a:t>Son interfaces gráficas que monitorizan, analizan y muestran de manera visual indicadores claves de desempeño (</a:t>
            </a:r>
            <a:r>
              <a:rPr i="1" lang="es-419" sz="1405"/>
              <a:t>Key Performance Indicator</a:t>
            </a:r>
            <a:r>
              <a:rPr lang="es-419" sz="1405"/>
              <a:t>, KPI), métricas y datos.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-419" sz="1405"/>
              <a:t>Son fundamentales para hacer seguimientos para hacer el seguimiento del estado de una organización, un departamento, una campaña o un proceso específico.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-419" sz="1405"/>
              <a:t>Software utilizado: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Looker Studio (ex Google Data Studio).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PowerBI.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Tableau.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Bokeh.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Plotly.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¡A programar!</a:t>
            </a:r>
            <a:endParaRPr sz="1566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625" y="947125"/>
            <a:ext cx="3249250" cy="32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tentativo de la Unidad 4: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Clase 1:</a:t>
            </a:r>
            <a:r>
              <a:rPr lang="es-419" sz="1400"/>
              <a:t> Introducción y conceptos fundamentales. Tipos de datos. Tipos de gráficos. Buenas prácticas para la visualización de datos. Principales paquetes Python. Introducción a Matplotlib.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Clase 2:</a:t>
            </a:r>
            <a:r>
              <a:rPr lang="es-419" sz="1400"/>
              <a:t> Visualización de datos numéricos: datos, mapas, gráficos, uso de glyphs, gráficos apilados. Matplotlib-Pandas y Seaborn.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Clase 3: </a:t>
            </a:r>
            <a:r>
              <a:rPr lang="es-419" sz="1400"/>
              <a:t>Visualización de datos no numéricos: gráficos, redes, gráficos de componente-principal, árboles, escalado multidimensional. Presentación de scikit-learn: escalado - estandarización - normalización, PCA, árboles de decisión para clasificación y regresión.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b="1" lang="es-419" sz="1400">
                <a:solidFill>
                  <a:schemeClr val="accent3"/>
                </a:solidFill>
              </a:rPr>
              <a:t>Clase 4: </a:t>
            </a:r>
            <a:r>
              <a:rPr lang="es-419" sz="1400">
                <a:solidFill>
                  <a:schemeClr val="accent3"/>
                </a:solidFill>
              </a:rPr>
              <a:t>Reportes, dashboards y otros recursos. Comunicación de datos. Business Intelligence. Storytelling. Dashboards con Plotly.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Tutoria: </a:t>
            </a:r>
            <a:r>
              <a:rPr lang="es-419" sz="1400"/>
              <a:t>Desarrollo de actividad práctica.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4: Reportes, dashboards y otros recursos.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Storytelling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Había una vez…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405"/>
              <a:t>Es el arte de contar (</a:t>
            </a:r>
            <a:r>
              <a:rPr i="1" lang="es-419" sz="1405"/>
              <a:t>telling</a:t>
            </a:r>
            <a:r>
              <a:rPr lang="es-419" sz="1405"/>
              <a:t>) una historia (</a:t>
            </a:r>
            <a:r>
              <a:rPr i="1" lang="es-419" sz="1405"/>
              <a:t>story</a:t>
            </a:r>
            <a:r>
              <a:rPr lang="es-419" sz="1405"/>
              <a:t>) que genere un impacto duradero en la audiencia mediante una narración.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-419" sz="1405"/>
              <a:t>Aplicado al ámbito de la ciencia de datos surge el </a:t>
            </a:r>
            <a:r>
              <a:rPr b="1" i="1" lang="es-419" sz="1405"/>
              <a:t>Data Storytelling</a:t>
            </a:r>
            <a:r>
              <a:rPr lang="es-419" sz="1405"/>
              <a:t>: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5"/>
              <a:t>Transmisión de las observaciones (</a:t>
            </a:r>
            <a:r>
              <a:rPr i="1" lang="es-419" sz="1405"/>
              <a:t>insights</a:t>
            </a:r>
            <a:r>
              <a:rPr lang="es-419" sz="1405"/>
              <a:t>) obtenidas por medio del análisis de los datos (</a:t>
            </a:r>
            <a:r>
              <a:rPr i="1" lang="es-419" sz="1405"/>
              <a:t>data analytics</a:t>
            </a:r>
            <a:r>
              <a:rPr lang="es-419" sz="1405"/>
              <a:t>) de una forma accesible, efectiva, convincente y persuasiva.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5"/>
              <a:t>Se basa en tres elementos: 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b="1" lang="es-419" sz="1405"/>
              <a:t>Datos</a:t>
            </a:r>
            <a:r>
              <a:rPr lang="es-419" sz="1405"/>
              <a:t>: la materia prima de la historia, deben estar claros, ordenados y precisos.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b="1" lang="es-419" sz="1405"/>
              <a:t>Visualización</a:t>
            </a:r>
            <a:r>
              <a:rPr lang="es-419" sz="1405"/>
              <a:t>: la representación de los datos, resumiendo la información.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b="1" lang="es-419" sz="1405"/>
              <a:t>Narrativa</a:t>
            </a:r>
            <a:r>
              <a:rPr lang="es-419" sz="1405"/>
              <a:t>: la forma como se contará la historia y el impacto que generará.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5"/>
              <a:t>Y en la sinergia entre ellas.</a:t>
            </a:r>
            <a:endParaRPr sz="140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25" y="1383650"/>
            <a:ext cx="5383951" cy="15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3022925"/>
            <a:ext cx="76887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b="1" lang="es-419" sz="1405"/>
              <a:t>Narrativa y datos</a:t>
            </a:r>
            <a:r>
              <a:rPr lang="es-419" sz="1405"/>
              <a:t>: la combinación de ambos sirve para ofrecer a la audiencia la </a:t>
            </a:r>
            <a:r>
              <a:rPr lang="es-419" sz="1405"/>
              <a:t>explicación (</a:t>
            </a:r>
            <a:r>
              <a:rPr i="1" lang="es-419" sz="1405"/>
              <a:t>explain</a:t>
            </a:r>
            <a:r>
              <a:rPr lang="es-419" sz="1405"/>
              <a:t>)</a:t>
            </a:r>
            <a:r>
              <a:rPr lang="es-419" sz="1405"/>
              <a:t> sobre los mismos 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b="1" lang="es-419" sz="1405"/>
              <a:t>Visualización y datos</a:t>
            </a:r>
            <a:r>
              <a:rPr lang="es-419" sz="1405"/>
              <a:t>: la correcta presentación de los datos por medio de esquemas, gráficos y demases informa (</a:t>
            </a:r>
            <a:r>
              <a:rPr i="1" lang="es-419" sz="1405"/>
              <a:t>enlighten</a:t>
            </a:r>
            <a:r>
              <a:rPr lang="es-419" sz="1405"/>
              <a:t>) a la audiencia de una forma inteligible.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b="1" lang="es-419" sz="1405"/>
              <a:t>Narrativa y visualización</a:t>
            </a:r>
            <a:r>
              <a:rPr lang="es-419" sz="1405"/>
              <a:t>: esta sinergia atrae (</a:t>
            </a:r>
            <a:r>
              <a:rPr i="1" lang="es-419" sz="1405"/>
              <a:t>engage</a:t>
            </a:r>
            <a:r>
              <a:rPr lang="es-419" sz="1405"/>
              <a:t>) a la audiencia, comprometiéndose con la historia.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5"/>
              <a:t>La efectiva comunicación de los datos es una parte importante de la inteligencia de negocios (</a:t>
            </a:r>
            <a:r>
              <a:rPr i="1" lang="es-419" sz="1405"/>
              <a:t>Business</a:t>
            </a:r>
            <a:r>
              <a:rPr i="1" lang="es-419" sz="1405"/>
              <a:t> </a:t>
            </a:r>
            <a:r>
              <a:rPr i="1" lang="es-419" sz="1405"/>
              <a:t>Intelligence</a:t>
            </a:r>
            <a:r>
              <a:rPr lang="es-419" sz="1405"/>
              <a:t>, BI)</a:t>
            </a:r>
            <a:endParaRPr sz="140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Business</a:t>
            </a:r>
            <a:r>
              <a:rPr lang="es-419"/>
              <a:t>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BI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405"/>
              <a:t>Es un conjunto de metodologías, procesos, arquitecturas y tecnologías que permiten que aprovechan la gestión de la información y su análisis obteniendo conocimiento empresarial. El objetivo último es la toma de decisiones informadas a nivel operativo, táctico y estratégico.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5"/>
              <a:t>BI es un término muy abarcativo que incluye conceptos como recopilación, análisis y presentación de datos, toma de datos, analítica en tiempo real, automatización de datos, etcétera.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5"/>
              <a:t>Se basa mucho en el empleo de reportes,  </a:t>
            </a:r>
            <a:r>
              <a:rPr b="1" i="1" lang="es-419" sz="1405"/>
              <a:t>dashboards</a:t>
            </a:r>
            <a:r>
              <a:rPr lang="es-419" sz="1405"/>
              <a:t> y modelos de aprendizaje automático (</a:t>
            </a:r>
            <a:r>
              <a:rPr i="1" lang="es-419" sz="1405"/>
              <a:t>machine learning</a:t>
            </a:r>
            <a:r>
              <a:rPr lang="es-419" sz="1405"/>
              <a:t>) para realizar </a:t>
            </a:r>
            <a:r>
              <a:rPr lang="es-419" sz="1405"/>
              <a:t>análisis</a:t>
            </a:r>
            <a:r>
              <a:rPr lang="es-419" sz="1405"/>
              <a:t> del tipo: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Descriptivo: ¿qué pasó?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Diagnóstico: ¿por qué pasó?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Predictivo: ¿qué pasará?</a:t>
            </a:r>
            <a:endParaRPr sz="1405"/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s-419" sz="1405"/>
              <a:t>Prescriptivo: ¿qué debería hacer?</a:t>
            </a:r>
            <a:endParaRPr sz="140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Dashboards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