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2" r:id="rId3"/>
    <p:sldId id="276" r:id="rId4"/>
    <p:sldId id="282" r:id="rId5"/>
    <p:sldId id="277" r:id="rId6"/>
    <p:sldId id="279" r:id="rId7"/>
    <p:sldId id="261" r:id="rId8"/>
    <p:sldId id="283" r:id="rId9"/>
    <p:sldId id="280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 autoAdjust="0"/>
    <p:restoredTop sz="96425" autoAdjust="0"/>
  </p:normalViewPr>
  <p:slideViewPr>
    <p:cSldViewPr>
      <p:cViewPr varScale="1">
        <p:scale>
          <a:sx n="236" d="100"/>
          <a:sy n="236" d="100"/>
        </p:scale>
        <p:origin x="202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5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speakers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@schneider_chris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53363-5FE4-F240-B474-1F43715A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7387"/>
            <a:ext cx="330468" cy="329332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E53BB6A-D5BD-7548-A5C3-9044B8DDEC0D}"/>
              </a:ext>
            </a:extLst>
          </p:cNvPr>
          <p:cNvSpPr txBox="1">
            <a:spLocks/>
          </p:cNvSpPr>
          <p:nvPr/>
        </p:nvSpPr>
        <p:spPr>
          <a:xfrm>
            <a:off x="4231373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Andrei Dulvac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@adulvac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BA509-25A9-064F-9759-2AB9A31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82960"/>
            <a:ext cx="330468" cy="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Why do you need to know?</a:t>
            </a:r>
          </a:p>
          <a:p>
            <a:pPr lvl="1"/>
            <a:r>
              <a:rPr lang="en-US" sz="1900" dirty="0"/>
              <a:t>When can automated tests start accessing your system</a:t>
            </a:r>
          </a:p>
          <a:p>
            <a:pPr lvl="1"/>
            <a:r>
              <a:rPr lang="en-US" sz="1900" dirty="0"/>
              <a:t>When is your application ready to receive traffic? (zero downtime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What could </a:t>
            </a:r>
            <a:r>
              <a:rPr lang="en-US" sz="2300" i="1" dirty="0"/>
              <a:t>ready</a:t>
            </a:r>
            <a:r>
              <a:rPr lang="en-US" sz="2300" dirty="0"/>
              <a:t> mean?</a:t>
            </a:r>
          </a:p>
          <a:p>
            <a:pPr lvl="1"/>
            <a:r>
              <a:rPr lang="en-US" sz="2000" dirty="0"/>
              <a:t>Particular OSGi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async startup jobs are finished (e.g. LDAP users migration)</a:t>
            </a:r>
          </a:p>
          <a:p>
            <a:pPr lvl="1"/>
            <a:r>
              <a:rPr lang="en-US" sz="2000" dirty="0"/>
              <a:t>For complex applications – need </a:t>
            </a:r>
            <a:r>
              <a:rPr lang="en-US" sz="2000" b="1" dirty="0"/>
              <a:t>app/deployment -specific checks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Kubernetes</a:t>
            </a:r>
          </a:p>
          <a:p>
            <a:pPr lvl="1"/>
            <a:r>
              <a:rPr lang="en-US" sz="1900" dirty="0"/>
              <a:t>Provides HTTP readiness and liveness checks</a:t>
            </a:r>
          </a:p>
          <a:p>
            <a:r>
              <a:rPr lang="en-US" sz="2300" dirty="0"/>
              <a:t>PaxExam</a:t>
            </a:r>
          </a:p>
          <a:p>
            <a:pPr lvl="1"/>
            <a:r>
              <a:rPr lang="en-US" sz="1900" dirty="0"/>
              <a:t>Waiting for a system in integration tests</a:t>
            </a:r>
            <a:endParaRPr lang="en-US" sz="2000" dirty="0"/>
          </a:p>
          <a:p>
            <a:pPr lvl="1"/>
            <a:r>
              <a:rPr lang="en-US" sz="1900" dirty="0"/>
              <a:t>Root-cause analysis – why did a system not start?</a:t>
            </a:r>
          </a:p>
          <a:p>
            <a:r>
              <a:rPr lang="en-US" sz="2300" dirty="0"/>
              <a:t>End-to-end automated tests</a:t>
            </a:r>
          </a:p>
          <a:p>
            <a:pPr lvl="1"/>
            <a:r>
              <a:rPr lang="en-US" sz="1900" dirty="0"/>
              <a:t>Waiting for the application to be ready before starting the tests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49KB OSGi bundle in Felix, framework-agnostic, very little dependencies</a:t>
            </a:r>
          </a:p>
          <a:p>
            <a:r>
              <a:rPr lang="en-US" sz="2000" dirty="0"/>
              <a:t>Ready checks </a:t>
            </a:r>
          </a:p>
          <a:p>
            <a:pPr lvl="1"/>
            <a:r>
              <a:rPr lang="en-US" sz="1600" dirty="0"/>
              <a:t>Framework started</a:t>
            </a:r>
          </a:p>
          <a:p>
            <a:pPr lvl="1"/>
            <a:r>
              <a:rPr lang="en-US" sz="1600" dirty="0"/>
              <a:t>List of services present</a:t>
            </a:r>
          </a:p>
          <a:p>
            <a:pPr lvl="1"/>
            <a:r>
              <a:rPr lang="en-US" sz="1600" dirty="0"/>
              <a:t>List of DS components present</a:t>
            </a:r>
          </a:p>
          <a:p>
            <a:pPr lvl="1"/>
            <a:r>
              <a:rPr lang="en-US" sz="1600" dirty="0"/>
              <a:t>Extensible by application-specific checks (SPI)</a:t>
            </a:r>
          </a:p>
          <a:p>
            <a:r>
              <a:rPr lang="en-US" sz="2000" dirty="0"/>
              <a:t>Aggregated system status for liveness and readiness -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FF00"/>
                </a:solidFill>
              </a:rPr>
              <a:t>YELLOW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endParaRPr lang="en-US" sz="2000" dirty="0"/>
          </a:p>
          <a:p>
            <a:r>
              <a:rPr lang="en-US" sz="2000" dirty="0"/>
              <a:t>Built-in HTTP servlets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503</a:t>
            </a:r>
            <a:r>
              <a:rPr lang="en-US" sz="2000" dirty="0"/>
              <a:t> otherwise</a:t>
            </a:r>
          </a:p>
          <a:p>
            <a:r>
              <a:rPr lang="en-US" sz="2000" dirty="0"/>
              <a:t>Root-cause analysis for missing components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RESPONSE CODE: 503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 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1963D3-F857-384B-B87B-E23849B724CA}"/>
              </a:ext>
            </a:extLst>
          </p:cNvPr>
          <p:cNvGrpSpPr/>
          <p:nvPr/>
        </p:nvGrpSpPr>
        <p:grpSpPr>
          <a:xfrm>
            <a:off x="683568" y="1374556"/>
            <a:ext cx="5929179" cy="1588563"/>
            <a:chOff x="973478" y="1416824"/>
            <a:chExt cx="5929179" cy="1588563"/>
          </a:xfrm>
        </p:grpSpPr>
        <p:sp>
          <p:nvSpPr>
            <p:cNvPr id="3" name="Alternate Process 2">
              <a:extLst>
                <a:ext uri="{FF2B5EF4-FFF2-40B4-BE49-F238E27FC236}">
                  <a16:creationId xmlns:a16="http://schemas.microsoft.com/office/drawing/2014/main" id="{ED1616CF-2DE2-2D49-8BF6-387E40979700}"/>
                </a:ext>
              </a:extLst>
            </p:cNvPr>
            <p:cNvSpPr/>
            <p:nvPr/>
          </p:nvSpPr>
          <p:spPr>
            <a:xfrm>
              <a:off x="2843808" y="1707654"/>
              <a:ext cx="1368152" cy="72008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SystemReady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1588B-6677-CE4C-A35A-E62FDF97111C}"/>
                </a:ext>
              </a:extLst>
            </p:cNvPr>
            <p:cNvSpPr/>
            <p:nvPr/>
          </p:nvSpPr>
          <p:spPr>
            <a:xfrm>
              <a:off x="1005482" y="1944932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C93470-4EB7-7E48-8DAF-5DBCEBF4F771}"/>
                </a:ext>
              </a:extLst>
            </p:cNvPr>
            <p:cNvSpPr/>
            <p:nvPr/>
          </p:nvSpPr>
          <p:spPr>
            <a:xfrm>
              <a:off x="1210825" y="1755355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E2E6-4D80-CF40-BAA3-3F26DA7989D0}"/>
                </a:ext>
              </a:extLst>
            </p:cNvPr>
            <p:cNvSpPr/>
            <p:nvPr/>
          </p:nvSpPr>
          <p:spPr>
            <a:xfrm>
              <a:off x="1428277" y="1563638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SystemReady</a:t>
              </a:r>
            </a:p>
            <a:p>
              <a:pPr algn="ctr"/>
              <a:r>
                <a:rPr lang="en-US" sz="1100" dirty="0"/>
                <a:t>Checks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E8ADEB-685A-1740-9C6A-A9CB47E3CA8E}"/>
                </a:ext>
              </a:extLst>
            </p:cNvPr>
            <p:cNvSpPr txBox="1"/>
            <p:nvPr/>
          </p:nvSpPr>
          <p:spPr>
            <a:xfrm>
              <a:off x="2215726" y="233522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E6BFF6-34B6-6040-9776-858360AB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77" y="2318654"/>
              <a:ext cx="269852" cy="2698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791FB-3798-8441-9600-E0429B53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50" y="2513040"/>
              <a:ext cx="250427" cy="250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0C82-F81E-BF41-BB9E-04A0B5F2DA2F}"/>
                </a:ext>
              </a:extLst>
            </p:cNvPr>
            <p:cNvSpPr txBox="1"/>
            <p:nvPr/>
          </p:nvSpPr>
          <p:spPr>
            <a:xfrm>
              <a:off x="2002913" y="253886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5D98D3-7F09-DF4F-88A0-246F45E7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8" y="2702567"/>
              <a:ext cx="250427" cy="250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65E08-26A2-6747-B5B1-D384D2E65D32}"/>
                </a:ext>
              </a:extLst>
            </p:cNvPr>
            <p:cNvSpPr txBox="1"/>
            <p:nvPr/>
          </p:nvSpPr>
          <p:spPr>
            <a:xfrm>
              <a:off x="1798541" y="272838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5E4193-08D4-8E4E-A4BE-6AC4202BB46C}"/>
                </a:ext>
              </a:extLst>
            </p:cNvPr>
            <p:cNvSpPr/>
            <p:nvPr/>
          </p:nvSpPr>
          <p:spPr>
            <a:xfrm>
              <a:off x="4712911" y="1416824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373C2-E339-7841-9C46-355B0C9D6723}"/>
                </a:ext>
              </a:extLst>
            </p:cNvPr>
            <p:cNvSpPr/>
            <p:nvPr/>
          </p:nvSpPr>
          <p:spPr>
            <a:xfrm>
              <a:off x="4718152" y="2194749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Alive Servlet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9A9271C-0FAA-474E-BF6D-4B23477D6F89}"/>
                </a:ext>
              </a:extLst>
            </p:cNvPr>
            <p:cNvCxnSpPr>
              <a:stCxn id="9" idx="3"/>
              <a:endCxn id="3" idx="1"/>
            </p:cNvCxnSpPr>
            <p:nvPr/>
          </p:nvCxnSpPr>
          <p:spPr>
            <a:xfrm>
              <a:off x="2436389" y="2067694"/>
              <a:ext cx="407419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F5E11384-0780-9343-8FBF-D99A673548B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211961" y="1704855"/>
              <a:ext cx="500951" cy="1940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1294A70-882D-2740-92B8-D9BC00D3AC42}"/>
                </a:ext>
              </a:extLst>
            </p:cNvPr>
            <p:cNvCxnSpPr>
              <a:stCxn id="19" idx="1"/>
            </p:cNvCxnSpPr>
            <p:nvPr/>
          </p:nvCxnSpPr>
          <p:spPr>
            <a:xfrm rot="10800000">
              <a:off x="4211960" y="2194749"/>
              <a:ext cx="506192" cy="288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B6CC3B-DEEF-FB44-AA75-9F123229DA67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5288975" y="1704854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55376B-6B71-8F43-9E17-10B0723BE096}"/>
                </a:ext>
              </a:extLst>
            </p:cNvPr>
            <p:cNvCxnSpPr/>
            <p:nvPr/>
          </p:nvCxnSpPr>
          <p:spPr>
            <a:xfrm flipV="1">
              <a:off x="5288975" y="2482781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7E3E0-45C1-A34C-A3A8-9DEECD98FCD7}"/>
                </a:ext>
              </a:extLst>
            </p:cNvPr>
            <p:cNvSpPr txBox="1"/>
            <p:nvPr/>
          </p:nvSpPr>
          <p:spPr>
            <a:xfrm>
              <a:off x="5685019" y="146189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/systemalive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3 checks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FFFF00"/>
                  </a:solidFill>
                </a:rPr>
                <a:t>yellow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D4ABF-DAAE-064D-A03A-364586342174}"/>
                </a:ext>
              </a:extLst>
            </p:cNvPr>
            <p:cNvSpPr txBox="1"/>
            <p:nvPr/>
          </p:nvSpPr>
          <p:spPr>
            <a:xfrm>
              <a:off x="5685019" y="218197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/systemready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1 check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00FF42"/>
                  </a:solidFill>
                </a:rPr>
                <a:t>green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408FB-1652-C54D-8F87-428C42D38F7A}"/>
              </a:ext>
            </a:extLst>
          </p:cNvPr>
          <p:cNvGrpSpPr/>
          <p:nvPr/>
        </p:nvGrpSpPr>
        <p:grpSpPr>
          <a:xfrm>
            <a:off x="6913471" y="1542672"/>
            <a:ext cx="2081495" cy="903333"/>
            <a:chOff x="1403648" y="3120313"/>
            <a:chExt cx="2081495" cy="90333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97D2418-089A-4945-A44B-CCED049D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526034"/>
              <a:ext cx="269852" cy="2698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27516-72AC-1E41-831C-D62FD4AD960A}"/>
                </a:ext>
              </a:extLst>
            </p:cNvPr>
            <p:cNvSpPr txBox="1"/>
            <p:nvPr/>
          </p:nvSpPr>
          <p:spPr>
            <a:xfrm>
              <a:off x="1403648" y="312031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1DBE5-85A0-0944-8788-D2D07C005676}"/>
                </a:ext>
              </a:extLst>
            </p:cNvPr>
            <p:cNvSpPr txBox="1"/>
            <p:nvPr/>
          </p:nvSpPr>
          <p:spPr>
            <a:xfrm>
              <a:off x="1403648" y="3328997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A469FB-9106-2244-ABF8-D41C7C67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90" y="3773219"/>
              <a:ext cx="250427" cy="25042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CE2074-CB37-5A4A-BB74-D16E07A8D52D}"/>
                </a:ext>
              </a:extLst>
            </p:cNvPr>
            <p:cNvSpPr txBox="1"/>
            <p:nvPr/>
          </p:nvSpPr>
          <p:spPr>
            <a:xfrm>
              <a:off x="1714881" y="3258812"/>
              <a:ext cx="112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E05BF-97CA-1A46-819C-851B459F38A6}"/>
                </a:ext>
              </a:extLst>
            </p:cNvPr>
            <p:cNvSpPr txBox="1"/>
            <p:nvPr/>
          </p:nvSpPr>
          <p:spPr>
            <a:xfrm>
              <a:off x="1714881" y="3138168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GREEN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4334C-5A94-EF49-9B39-4FC760EF1140}"/>
                </a:ext>
              </a:extLst>
            </p:cNvPr>
            <p:cNvSpPr txBox="1"/>
            <p:nvPr/>
          </p:nvSpPr>
          <p:spPr>
            <a:xfrm>
              <a:off x="1713781" y="333865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YELLOW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AA7B12-AF9D-164E-80EE-83DE621E1294}"/>
                </a:ext>
              </a:extLst>
            </p:cNvPr>
            <p:cNvSpPr txBox="1"/>
            <p:nvPr/>
          </p:nvSpPr>
          <p:spPr>
            <a:xfrm>
              <a:off x="1719796" y="3537849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Liveness  check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351CF-2DA3-2F4D-A4A5-42F6E4649F87}"/>
                </a:ext>
              </a:extLst>
            </p:cNvPr>
            <p:cNvSpPr txBox="1"/>
            <p:nvPr/>
          </p:nvSpPr>
          <p:spPr>
            <a:xfrm>
              <a:off x="1713780" y="375839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Readiness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7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1465</TotalTime>
  <Words>431</Words>
  <Application>Microsoft Macintosh PowerPoint</Application>
  <PresentationFormat>On-screen Show (16:9)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The speakers</vt:lpstr>
      <vt:lpstr>When is an OSGi application ready? (1)</vt:lpstr>
      <vt:lpstr>When is an OSGi application ready? (2)</vt:lpstr>
      <vt:lpstr>Use cases</vt:lpstr>
      <vt:lpstr>Felix systemready</vt:lpstr>
      <vt:lpstr>How the default servlets output  looks like</vt:lpstr>
      <vt:lpstr>Felix systemready architecture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Microsoft Office User</cp:lastModifiedBy>
  <cp:revision>104</cp:revision>
  <dcterms:created xsi:type="dcterms:W3CDTF">2012-07-31T11:30:35Z</dcterms:created>
  <dcterms:modified xsi:type="dcterms:W3CDTF">2018-08-17T14:02:46Z</dcterms:modified>
</cp:coreProperties>
</file>