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1D0AF-9FD9-4180-9524-88D7DACB9F22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9663A2-46B7-4896-B958-5E42C940C303}">
      <dgm:prSet/>
      <dgm:spPr/>
      <dgm:t>
        <a:bodyPr/>
        <a:lstStyle/>
        <a:p>
          <a:r>
            <a:rPr lang="en-US"/>
            <a:t>Wiskunde en statistieken </a:t>
          </a:r>
        </a:p>
      </dgm:t>
    </dgm:pt>
    <dgm:pt modelId="{6383D335-3BEF-455D-9542-D0532229ED01}" type="parTrans" cxnId="{7437D3AF-2E04-4AB2-8FDB-575C819DFB87}">
      <dgm:prSet/>
      <dgm:spPr/>
      <dgm:t>
        <a:bodyPr/>
        <a:lstStyle/>
        <a:p>
          <a:endParaRPr lang="en-US"/>
        </a:p>
      </dgm:t>
    </dgm:pt>
    <dgm:pt modelId="{31DE1830-25DE-4405-A2BF-EB63BBE45F0C}" type="sibTrans" cxnId="{7437D3AF-2E04-4AB2-8FDB-575C819DFB87}">
      <dgm:prSet/>
      <dgm:spPr/>
      <dgm:t>
        <a:bodyPr/>
        <a:lstStyle/>
        <a:p>
          <a:endParaRPr lang="en-US"/>
        </a:p>
      </dgm:t>
    </dgm:pt>
    <dgm:pt modelId="{12BE3C5B-AFE4-4B49-B4E7-B8EC3F073EE3}">
      <dgm:prSet/>
      <dgm:spPr/>
      <dgm:t>
        <a:bodyPr/>
        <a:lstStyle/>
        <a:p>
          <a:r>
            <a:rPr lang="en-US" dirty="0" err="1"/>
            <a:t>Bedrijfskennis</a:t>
          </a:r>
          <a:endParaRPr lang="en-US" dirty="0"/>
        </a:p>
      </dgm:t>
    </dgm:pt>
    <dgm:pt modelId="{29EBABF8-2265-4D6A-B46B-8967095D1E24}" type="parTrans" cxnId="{E0B5279C-163C-4572-8C79-E4E6728A2F67}">
      <dgm:prSet/>
      <dgm:spPr/>
      <dgm:t>
        <a:bodyPr/>
        <a:lstStyle/>
        <a:p>
          <a:endParaRPr lang="en-US"/>
        </a:p>
      </dgm:t>
    </dgm:pt>
    <dgm:pt modelId="{7F3F4EF4-24C2-42F5-9103-1307F88F6DD3}" type="sibTrans" cxnId="{E0B5279C-163C-4572-8C79-E4E6728A2F67}">
      <dgm:prSet/>
      <dgm:spPr/>
      <dgm:t>
        <a:bodyPr/>
        <a:lstStyle/>
        <a:p>
          <a:endParaRPr lang="en-US"/>
        </a:p>
      </dgm:t>
    </dgm:pt>
    <dgm:pt modelId="{1BDADF09-FA1F-4774-8DF6-E58B1EA4588A}">
      <dgm:prSet/>
      <dgm:spPr/>
      <dgm:t>
        <a:bodyPr/>
        <a:lstStyle/>
        <a:p>
          <a:r>
            <a:rPr lang="en-US"/>
            <a:t>IT</a:t>
          </a:r>
        </a:p>
      </dgm:t>
    </dgm:pt>
    <dgm:pt modelId="{BE2D86AD-FC5B-4C6E-8844-EC5830E93305}" type="sibTrans" cxnId="{DAB1A88E-03CE-49B7-A221-C97DE7EEED72}">
      <dgm:prSet/>
      <dgm:spPr/>
      <dgm:t>
        <a:bodyPr/>
        <a:lstStyle/>
        <a:p>
          <a:endParaRPr lang="en-US"/>
        </a:p>
      </dgm:t>
    </dgm:pt>
    <dgm:pt modelId="{4554C425-1145-4E34-AE54-DF06B66B6428}" type="parTrans" cxnId="{DAB1A88E-03CE-49B7-A221-C97DE7EEED72}">
      <dgm:prSet/>
      <dgm:spPr/>
      <dgm:t>
        <a:bodyPr/>
        <a:lstStyle/>
        <a:p>
          <a:endParaRPr lang="en-US"/>
        </a:p>
      </dgm:t>
    </dgm:pt>
    <dgm:pt modelId="{C87B5000-6540-4E01-96B3-9DDCDA000D7F}">
      <dgm:prSet/>
      <dgm:spPr/>
      <dgm:t>
        <a:bodyPr/>
        <a:lstStyle/>
        <a:p>
          <a:r>
            <a:rPr lang="en-US" dirty="0"/>
            <a:t>Data Science</a:t>
          </a:r>
        </a:p>
        <a:p>
          <a:r>
            <a:rPr lang="en-US" dirty="0"/>
            <a:t>(Analyses)</a:t>
          </a:r>
        </a:p>
      </dgm:t>
    </dgm:pt>
    <dgm:pt modelId="{CAFABB26-CA17-4406-8A18-124D7B41F9D1}" type="parTrans" cxnId="{84E668E8-1D35-4BFA-927A-A3C29B9907ED}">
      <dgm:prSet/>
      <dgm:spPr/>
      <dgm:t>
        <a:bodyPr/>
        <a:lstStyle/>
        <a:p>
          <a:endParaRPr lang="en-NL"/>
        </a:p>
      </dgm:t>
    </dgm:pt>
    <dgm:pt modelId="{707569BF-B4FF-43B0-9416-358672B09BBA}" type="sibTrans" cxnId="{84E668E8-1D35-4BFA-927A-A3C29B9907ED}">
      <dgm:prSet/>
      <dgm:spPr/>
      <dgm:t>
        <a:bodyPr/>
        <a:lstStyle/>
        <a:p>
          <a:endParaRPr lang="en-NL"/>
        </a:p>
      </dgm:t>
    </dgm:pt>
    <dgm:pt modelId="{68C04838-0E0F-493E-936C-35CEF5758263}" type="pres">
      <dgm:prSet presAssocID="{3061D0AF-9FD9-4180-9524-88D7DACB9F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ED4A41-74B2-417F-9287-3C9870EEFFB2}" type="pres">
      <dgm:prSet presAssocID="{7E9663A2-46B7-4896-B958-5E42C940C303}" presName="hierRoot1" presStyleCnt="0"/>
      <dgm:spPr/>
    </dgm:pt>
    <dgm:pt modelId="{A5EBBB48-29CE-457E-BBDD-D9F1EF0070A9}" type="pres">
      <dgm:prSet presAssocID="{7E9663A2-46B7-4896-B958-5E42C940C303}" presName="composite" presStyleCnt="0"/>
      <dgm:spPr/>
    </dgm:pt>
    <dgm:pt modelId="{E1F3E549-4D65-41A8-BD1F-94F93951406E}" type="pres">
      <dgm:prSet presAssocID="{7E9663A2-46B7-4896-B958-5E42C940C303}" presName="background" presStyleLbl="node0" presStyleIdx="0" presStyleCnt="4"/>
      <dgm:spPr/>
    </dgm:pt>
    <dgm:pt modelId="{3415C216-7858-4764-B189-3455E963CBE4}" type="pres">
      <dgm:prSet presAssocID="{7E9663A2-46B7-4896-B958-5E42C940C303}" presName="text" presStyleLbl="fgAcc0" presStyleIdx="0" presStyleCnt="4" custLinFactNeighborX="32489" custLinFactNeighborY="-54245">
        <dgm:presLayoutVars>
          <dgm:chPref val="3"/>
        </dgm:presLayoutVars>
      </dgm:prSet>
      <dgm:spPr/>
    </dgm:pt>
    <dgm:pt modelId="{26AED1C2-BCE5-4817-84C9-ECEF082497A1}" type="pres">
      <dgm:prSet presAssocID="{7E9663A2-46B7-4896-B958-5E42C940C303}" presName="hierChild2" presStyleCnt="0"/>
      <dgm:spPr/>
    </dgm:pt>
    <dgm:pt modelId="{7537FCF1-814B-4183-A033-EB5D2F75C79E}" type="pres">
      <dgm:prSet presAssocID="{1BDADF09-FA1F-4774-8DF6-E58B1EA4588A}" presName="hierRoot1" presStyleCnt="0"/>
      <dgm:spPr/>
    </dgm:pt>
    <dgm:pt modelId="{26954B3F-8A51-4DDC-B6AD-AF90420F3F58}" type="pres">
      <dgm:prSet presAssocID="{1BDADF09-FA1F-4774-8DF6-E58B1EA4588A}" presName="composite" presStyleCnt="0"/>
      <dgm:spPr/>
    </dgm:pt>
    <dgm:pt modelId="{096F9EE2-EF14-4229-AF0D-5841968DA169}" type="pres">
      <dgm:prSet presAssocID="{1BDADF09-FA1F-4774-8DF6-E58B1EA4588A}" presName="background" presStyleLbl="node0" presStyleIdx="1" presStyleCnt="4"/>
      <dgm:spPr/>
    </dgm:pt>
    <dgm:pt modelId="{9020F27C-0EED-4F70-AE0C-364B6AB6B9E8}" type="pres">
      <dgm:prSet presAssocID="{1BDADF09-FA1F-4774-8DF6-E58B1EA4588A}" presName="text" presStyleLbl="fgAcc0" presStyleIdx="1" presStyleCnt="4" custLinFactNeighborX="49768" custLinFactNeighborY="-55450">
        <dgm:presLayoutVars>
          <dgm:chPref val="3"/>
        </dgm:presLayoutVars>
      </dgm:prSet>
      <dgm:spPr/>
    </dgm:pt>
    <dgm:pt modelId="{752BFFC6-B62E-470B-8EFC-7412F5057CE6}" type="pres">
      <dgm:prSet presAssocID="{1BDADF09-FA1F-4774-8DF6-E58B1EA4588A}" presName="hierChild2" presStyleCnt="0"/>
      <dgm:spPr/>
    </dgm:pt>
    <dgm:pt modelId="{AA972540-BA94-45C8-98CE-065A8AC59DA2}" type="pres">
      <dgm:prSet presAssocID="{C87B5000-6540-4E01-96B3-9DDCDA000D7F}" presName="hierRoot1" presStyleCnt="0"/>
      <dgm:spPr/>
    </dgm:pt>
    <dgm:pt modelId="{6CAD40FC-4692-4170-8DCF-24FE4735E95A}" type="pres">
      <dgm:prSet presAssocID="{C87B5000-6540-4E01-96B3-9DDCDA000D7F}" presName="composite" presStyleCnt="0"/>
      <dgm:spPr/>
    </dgm:pt>
    <dgm:pt modelId="{CC741DEE-7314-42BD-AC27-7F09BD8CCD56}" type="pres">
      <dgm:prSet presAssocID="{C87B5000-6540-4E01-96B3-9DDCDA000D7F}" presName="background" presStyleLbl="node0" presStyleIdx="2" presStyleCnt="4"/>
      <dgm:spPr/>
    </dgm:pt>
    <dgm:pt modelId="{8B2E89AC-C5B3-4DE6-A73D-E0A19B045D82}" type="pres">
      <dgm:prSet presAssocID="{C87B5000-6540-4E01-96B3-9DDCDA000D7F}" presName="text" presStyleLbl="fgAcc0" presStyleIdx="2" presStyleCnt="4" custLinFactNeighborX="-72172" custLinFactNeighborY="75455">
        <dgm:presLayoutVars>
          <dgm:chPref val="3"/>
        </dgm:presLayoutVars>
      </dgm:prSet>
      <dgm:spPr/>
    </dgm:pt>
    <dgm:pt modelId="{3E68280B-FD3F-4CEE-AA37-FA7660C64212}" type="pres">
      <dgm:prSet presAssocID="{C87B5000-6540-4E01-96B3-9DDCDA000D7F}" presName="hierChild2" presStyleCnt="0"/>
      <dgm:spPr/>
    </dgm:pt>
    <dgm:pt modelId="{6A343A6C-4A68-4651-B0FC-4C4979DF0E35}" type="pres">
      <dgm:prSet presAssocID="{12BE3C5B-AFE4-4B49-B4E7-B8EC3F073EE3}" presName="hierRoot1" presStyleCnt="0"/>
      <dgm:spPr/>
    </dgm:pt>
    <dgm:pt modelId="{EA510A8B-2FBF-41BE-AA77-7FA9E1A7F183}" type="pres">
      <dgm:prSet presAssocID="{12BE3C5B-AFE4-4B49-B4E7-B8EC3F073EE3}" presName="composite" presStyleCnt="0"/>
      <dgm:spPr/>
    </dgm:pt>
    <dgm:pt modelId="{7C70840E-0027-46C7-93E8-84837E2B9281}" type="pres">
      <dgm:prSet presAssocID="{12BE3C5B-AFE4-4B49-B4E7-B8EC3F073EE3}" presName="background" presStyleLbl="node0" presStyleIdx="3" presStyleCnt="4"/>
      <dgm:spPr/>
    </dgm:pt>
    <dgm:pt modelId="{611913A5-A4FD-4BD4-893D-833DC0DF1E97}" type="pres">
      <dgm:prSet presAssocID="{12BE3C5B-AFE4-4B49-B4E7-B8EC3F073EE3}" presName="text" presStyleLbl="fgAcc0" presStyleIdx="3" presStyleCnt="4" custLinFactNeighborX="-51899" custLinFactNeighborY="-47365">
        <dgm:presLayoutVars>
          <dgm:chPref val="3"/>
        </dgm:presLayoutVars>
      </dgm:prSet>
      <dgm:spPr/>
    </dgm:pt>
    <dgm:pt modelId="{4C921EFE-B933-471F-8ACC-91DB58F99B69}" type="pres">
      <dgm:prSet presAssocID="{12BE3C5B-AFE4-4B49-B4E7-B8EC3F073EE3}" presName="hierChild2" presStyleCnt="0"/>
      <dgm:spPr/>
    </dgm:pt>
  </dgm:ptLst>
  <dgm:cxnLst>
    <dgm:cxn modelId="{DAD9BC0F-B3FE-4105-804F-8A2427DB308D}" type="presOf" srcId="{3061D0AF-9FD9-4180-9524-88D7DACB9F22}" destId="{68C04838-0E0F-493E-936C-35CEF5758263}" srcOrd="0" destOrd="0" presId="urn:microsoft.com/office/officeart/2005/8/layout/hierarchy1"/>
    <dgm:cxn modelId="{105D9B4C-B10A-4018-85E9-2CE24A60DB5B}" type="presOf" srcId="{7E9663A2-46B7-4896-B958-5E42C940C303}" destId="{3415C216-7858-4764-B189-3455E963CBE4}" srcOrd="0" destOrd="0" presId="urn:microsoft.com/office/officeart/2005/8/layout/hierarchy1"/>
    <dgm:cxn modelId="{F98F7173-9662-4F16-9A4D-B05E01AEAE9B}" type="presOf" srcId="{12BE3C5B-AFE4-4B49-B4E7-B8EC3F073EE3}" destId="{611913A5-A4FD-4BD4-893D-833DC0DF1E97}" srcOrd="0" destOrd="0" presId="urn:microsoft.com/office/officeart/2005/8/layout/hierarchy1"/>
    <dgm:cxn modelId="{DAB1A88E-03CE-49B7-A221-C97DE7EEED72}" srcId="{3061D0AF-9FD9-4180-9524-88D7DACB9F22}" destId="{1BDADF09-FA1F-4774-8DF6-E58B1EA4588A}" srcOrd="1" destOrd="0" parTransId="{4554C425-1145-4E34-AE54-DF06B66B6428}" sibTransId="{BE2D86AD-FC5B-4C6E-8844-EC5830E93305}"/>
    <dgm:cxn modelId="{4F3B2199-22BC-4700-8B21-A5D6B111EA72}" type="presOf" srcId="{C87B5000-6540-4E01-96B3-9DDCDA000D7F}" destId="{8B2E89AC-C5B3-4DE6-A73D-E0A19B045D82}" srcOrd="0" destOrd="0" presId="urn:microsoft.com/office/officeart/2005/8/layout/hierarchy1"/>
    <dgm:cxn modelId="{E0B5279C-163C-4572-8C79-E4E6728A2F67}" srcId="{3061D0AF-9FD9-4180-9524-88D7DACB9F22}" destId="{12BE3C5B-AFE4-4B49-B4E7-B8EC3F073EE3}" srcOrd="3" destOrd="0" parTransId="{29EBABF8-2265-4D6A-B46B-8967095D1E24}" sibTransId="{7F3F4EF4-24C2-42F5-9103-1307F88F6DD3}"/>
    <dgm:cxn modelId="{7437D3AF-2E04-4AB2-8FDB-575C819DFB87}" srcId="{3061D0AF-9FD9-4180-9524-88D7DACB9F22}" destId="{7E9663A2-46B7-4896-B958-5E42C940C303}" srcOrd="0" destOrd="0" parTransId="{6383D335-3BEF-455D-9542-D0532229ED01}" sibTransId="{31DE1830-25DE-4405-A2BF-EB63BBE45F0C}"/>
    <dgm:cxn modelId="{84E668E8-1D35-4BFA-927A-A3C29B9907ED}" srcId="{3061D0AF-9FD9-4180-9524-88D7DACB9F22}" destId="{C87B5000-6540-4E01-96B3-9DDCDA000D7F}" srcOrd="2" destOrd="0" parTransId="{CAFABB26-CA17-4406-8A18-124D7B41F9D1}" sibTransId="{707569BF-B4FF-43B0-9416-358672B09BBA}"/>
    <dgm:cxn modelId="{DF5921EE-D730-4AA1-8968-2CF10A257E1F}" type="presOf" srcId="{1BDADF09-FA1F-4774-8DF6-E58B1EA4588A}" destId="{9020F27C-0EED-4F70-AE0C-364B6AB6B9E8}" srcOrd="0" destOrd="0" presId="urn:microsoft.com/office/officeart/2005/8/layout/hierarchy1"/>
    <dgm:cxn modelId="{87053874-7153-42DD-BC85-2E25C75A0DF9}" type="presParOf" srcId="{68C04838-0E0F-493E-936C-35CEF5758263}" destId="{AAED4A41-74B2-417F-9287-3C9870EEFFB2}" srcOrd="0" destOrd="0" presId="urn:microsoft.com/office/officeart/2005/8/layout/hierarchy1"/>
    <dgm:cxn modelId="{72073A95-D96E-4EB0-9870-250CA4427A0A}" type="presParOf" srcId="{AAED4A41-74B2-417F-9287-3C9870EEFFB2}" destId="{A5EBBB48-29CE-457E-BBDD-D9F1EF0070A9}" srcOrd="0" destOrd="0" presId="urn:microsoft.com/office/officeart/2005/8/layout/hierarchy1"/>
    <dgm:cxn modelId="{604F8A60-4B94-4017-BAA2-3319A7E56582}" type="presParOf" srcId="{A5EBBB48-29CE-457E-BBDD-D9F1EF0070A9}" destId="{E1F3E549-4D65-41A8-BD1F-94F93951406E}" srcOrd="0" destOrd="0" presId="urn:microsoft.com/office/officeart/2005/8/layout/hierarchy1"/>
    <dgm:cxn modelId="{DDB31A06-241F-453F-8B63-EC788B73E17A}" type="presParOf" srcId="{A5EBBB48-29CE-457E-BBDD-D9F1EF0070A9}" destId="{3415C216-7858-4764-B189-3455E963CBE4}" srcOrd="1" destOrd="0" presId="urn:microsoft.com/office/officeart/2005/8/layout/hierarchy1"/>
    <dgm:cxn modelId="{293802C2-1F62-4836-BAEA-BF6ADBAD1748}" type="presParOf" srcId="{AAED4A41-74B2-417F-9287-3C9870EEFFB2}" destId="{26AED1C2-BCE5-4817-84C9-ECEF082497A1}" srcOrd="1" destOrd="0" presId="urn:microsoft.com/office/officeart/2005/8/layout/hierarchy1"/>
    <dgm:cxn modelId="{2550FDAC-C3D6-4636-B164-A8B4645E3B72}" type="presParOf" srcId="{68C04838-0E0F-493E-936C-35CEF5758263}" destId="{7537FCF1-814B-4183-A033-EB5D2F75C79E}" srcOrd="1" destOrd="0" presId="urn:microsoft.com/office/officeart/2005/8/layout/hierarchy1"/>
    <dgm:cxn modelId="{7CEE54B2-8D2B-4DBC-906B-34B1D0026CF2}" type="presParOf" srcId="{7537FCF1-814B-4183-A033-EB5D2F75C79E}" destId="{26954B3F-8A51-4DDC-B6AD-AF90420F3F58}" srcOrd="0" destOrd="0" presId="urn:microsoft.com/office/officeart/2005/8/layout/hierarchy1"/>
    <dgm:cxn modelId="{B2ED9E44-78CC-4924-8C01-9FC4A91A78A5}" type="presParOf" srcId="{26954B3F-8A51-4DDC-B6AD-AF90420F3F58}" destId="{096F9EE2-EF14-4229-AF0D-5841968DA169}" srcOrd="0" destOrd="0" presId="urn:microsoft.com/office/officeart/2005/8/layout/hierarchy1"/>
    <dgm:cxn modelId="{BC028220-469F-4612-847C-724247E975A5}" type="presParOf" srcId="{26954B3F-8A51-4DDC-B6AD-AF90420F3F58}" destId="{9020F27C-0EED-4F70-AE0C-364B6AB6B9E8}" srcOrd="1" destOrd="0" presId="urn:microsoft.com/office/officeart/2005/8/layout/hierarchy1"/>
    <dgm:cxn modelId="{46318175-F83C-43CB-9468-E0A8FB1F7DDC}" type="presParOf" srcId="{7537FCF1-814B-4183-A033-EB5D2F75C79E}" destId="{752BFFC6-B62E-470B-8EFC-7412F5057CE6}" srcOrd="1" destOrd="0" presId="urn:microsoft.com/office/officeart/2005/8/layout/hierarchy1"/>
    <dgm:cxn modelId="{0E81DDFD-9C4B-46A5-8CFE-7C5AD47CB7BE}" type="presParOf" srcId="{68C04838-0E0F-493E-936C-35CEF5758263}" destId="{AA972540-BA94-45C8-98CE-065A8AC59DA2}" srcOrd="2" destOrd="0" presId="urn:microsoft.com/office/officeart/2005/8/layout/hierarchy1"/>
    <dgm:cxn modelId="{678450C6-1975-4CD3-AB63-45D73EF5CEB1}" type="presParOf" srcId="{AA972540-BA94-45C8-98CE-065A8AC59DA2}" destId="{6CAD40FC-4692-4170-8DCF-24FE4735E95A}" srcOrd="0" destOrd="0" presId="urn:microsoft.com/office/officeart/2005/8/layout/hierarchy1"/>
    <dgm:cxn modelId="{762D11BF-1A0A-48D3-ADCB-4E53405B6DC0}" type="presParOf" srcId="{6CAD40FC-4692-4170-8DCF-24FE4735E95A}" destId="{CC741DEE-7314-42BD-AC27-7F09BD8CCD56}" srcOrd="0" destOrd="0" presId="urn:microsoft.com/office/officeart/2005/8/layout/hierarchy1"/>
    <dgm:cxn modelId="{F3712D30-B68C-4B93-9510-59E1F495380E}" type="presParOf" srcId="{6CAD40FC-4692-4170-8DCF-24FE4735E95A}" destId="{8B2E89AC-C5B3-4DE6-A73D-E0A19B045D82}" srcOrd="1" destOrd="0" presId="urn:microsoft.com/office/officeart/2005/8/layout/hierarchy1"/>
    <dgm:cxn modelId="{CFA63C54-E40C-4AB7-998B-3A97CAB08875}" type="presParOf" srcId="{AA972540-BA94-45C8-98CE-065A8AC59DA2}" destId="{3E68280B-FD3F-4CEE-AA37-FA7660C64212}" srcOrd="1" destOrd="0" presId="urn:microsoft.com/office/officeart/2005/8/layout/hierarchy1"/>
    <dgm:cxn modelId="{2600C5BE-2AE3-47A6-96FD-9A6A85AB75F3}" type="presParOf" srcId="{68C04838-0E0F-493E-936C-35CEF5758263}" destId="{6A343A6C-4A68-4651-B0FC-4C4979DF0E35}" srcOrd="3" destOrd="0" presId="urn:microsoft.com/office/officeart/2005/8/layout/hierarchy1"/>
    <dgm:cxn modelId="{D9515DF3-2517-4F56-8076-76112EE12F6A}" type="presParOf" srcId="{6A343A6C-4A68-4651-B0FC-4C4979DF0E35}" destId="{EA510A8B-2FBF-41BE-AA77-7FA9E1A7F183}" srcOrd="0" destOrd="0" presId="urn:microsoft.com/office/officeart/2005/8/layout/hierarchy1"/>
    <dgm:cxn modelId="{84E87A32-4B24-4D15-B05D-00EBF4200881}" type="presParOf" srcId="{EA510A8B-2FBF-41BE-AA77-7FA9E1A7F183}" destId="{7C70840E-0027-46C7-93E8-84837E2B9281}" srcOrd="0" destOrd="0" presId="urn:microsoft.com/office/officeart/2005/8/layout/hierarchy1"/>
    <dgm:cxn modelId="{F2B482E6-D429-4A47-9F90-9DCD8ADF1B24}" type="presParOf" srcId="{EA510A8B-2FBF-41BE-AA77-7FA9E1A7F183}" destId="{611913A5-A4FD-4BD4-893D-833DC0DF1E97}" srcOrd="1" destOrd="0" presId="urn:microsoft.com/office/officeart/2005/8/layout/hierarchy1"/>
    <dgm:cxn modelId="{D4E36933-CC63-47E8-ACBC-336D39E43044}" type="presParOf" srcId="{6A343A6C-4A68-4651-B0FC-4C4979DF0E35}" destId="{4C921EFE-B933-471F-8ACC-91DB58F99B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3E549-4D65-41A8-BD1F-94F93951406E}">
      <dsp:nvSpPr>
        <dsp:cNvPr id="0" name=""/>
        <dsp:cNvSpPr/>
      </dsp:nvSpPr>
      <dsp:spPr>
        <a:xfrm>
          <a:off x="686519" y="358997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15C216-7858-4764-B189-3455E963CBE4}">
      <dsp:nvSpPr>
        <dsp:cNvPr id="0" name=""/>
        <dsp:cNvSpPr/>
      </dsp:nvSpPr>
      <dsp:spPr>
        <a:xfrm>
          <a:off x="920298" y="581087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Wiskunde en statistieken </a:t>
          </a:r>
        </a:p>
      </dsp:txBody>
      <dsp:txXfrm>
        <a:off x="959430" y="620219"/>
        <a:ext cx="2025748" cy="1257784"/>
      </dsp:txXfrm>
    </dsp:sp>
    <dsp:sp modelId="{096F9EE2-EF14-4229-AF0D-5841968DA169}">
      <dsp:nvSpPr>
        <dsp:cNvPr id="0" name=""/>
        <dsp:cNvSpPr/>
      </dsp:nvSpPr>
      <dsp:spPr>
        <a:xfrm>
          <a:off x="3621643" y="342898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20F27C-0EED-4F70-AE0C-364B6AB6B9E8}">
      <dsp:nvSpPr>
        <dsp:cNvPr id="0" name=""/>
        <dsp:cNvSpPr/>
      </dsp:nvSpPr>
      <dsp:spPr>
        <a:xfrm>
          <a:off x="3855422" y="564988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</a:t>
          </a:r>
        </a:p>
      </dsp:txBody>
      <dsp:txXfrm>
        <a:off x="3894554" y="604120"/>
        <a:ext cx="2025748" cy="1257784"/>
      </dsp:txXfrm>
    </dsp:sp>
    <dsp:sp modelId="{CC741DEE-7314-42BD-AC27-7F09BD8CCD56}">
      <dsp:nvSpPr>
        <dsp:cNvPr id="0" name=""/>
        <dsp:cNvSpPr/>
      </dsp:nvSpPr>
      <dsp:spPr>
        <a:xfrm>
          <a:off x="3627581" y="2091851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2E89AC-C5B3-4DE6-A73D-E0A19B045D82}">
      <dsp:nvSpPr>
        <dsp:cNvPr id="0" name=""/>
        <dsp:cNvSpPr/>
      </dsp:nvSpPr>
      <dsp:spPr>
        <a:xfrm>
          <a:off x="3861360" y="2313942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Science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(Analyses)</a:t>
          </a:r>
        </a:p>
      </dsp:txBody>
      <dsp:txXfrm>
        <a:off x="3900492" y="2353074"/>
        <a:ext cx="2025748" cy="1257784"/>
      </dsp:txXfrm>
    </dsp:sp>
    <dsp:sp modelId="{7C70840E-0027-46C7-93E8-84837E2B9281}">
      <dsp:nvSpPr>
        <dsp:cNvPr id="0" name=""/>
        <dsp:cNvSpPr/>
      </dsp:nvSpPr>
      <dsp:spPr>
        <a:xfrm>
          <a:off x="6625699" y="450917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1913A5-A4FD-4BD4-893D-833DC0DF1E97}">
      <dsp:nvSpPr>
        <dsp:cNvPr id="0" name=""/>
        <dsp:cNvSpPr/>
      </dsp:nvSpPr>
      <dsp:spPr>
        <a:xfrm>
          <a:off x="6859478" y="673007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Bedrijfskennis</a:t>
          </a:r>
          <a:endParaRPr lang="en-US" sz="2600" kern="1200" dirty="0"/>
        </a:p>
      </dsp:txBody>
      <dsp:txXfrm>
        <a:off x="6898610" y="712139"/>
        <a:ext cx="2025748" cy="1257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2:34:5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24575,'4'2'0,"0"-1"0,0 1 0,0 0 0,0 0 0,-1 0 0,1 0 0,0 1 0,-1-1 0,0 1 0,0 0 0,0 0 0,0 0 0,3 5 0,8 7 0,18 13 0,-2 1 0,-2 1 0,39 51 0,-58-69 0,0-1 0,0 0 0,2-1 0,-1 0 0,1-1 0,0 0 0,1-1 0,0 0 0,1-1 0,-1 0 0,26 9 0,-20-7 0,1 2 0,-1 0 0,-1 0 0,21 19 0,-21-16 0,2 0 0,0-1 0,33 17 0,-20-13 0,-1 1 0,42 32 0,11 8 0,243 162 0,-307-206 0,0-2 0,1 0 0,38 14 0,-29-13 0,36 21 0,32 20 0,147 57 0,70 37 0,-266-114 0,-36-24 0,0-1 0,19 11 0,3-5 0,1-2 0,0-1 0,1-2 0,44 6 0,48 14 0,32 22 0,89 24 0,-204-63 0,84 36 0,-98-34 0,0-2 0,1-1 0,0-2 0,1-1 0,48 6 0,-63-14 0,0 1 0,0 1 0,0 0 0,0 2 0,0 0 0,-1 1 0,0 1 0,18 9 0,-27-7 0,-13-3 0,-21 1 0,-81 0 0,-132-7 0,104-3 0,14 4 0,24 1 0,-140-15 0,171-1-1365,42 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2:34:5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1181 24575,'-1'-11'0,"1"0"0,-2 0 0,0 0 0,0 0 0,0 0 0,-2 1 0,1-1 0,-1 1 0,-11-19 0,-2 1 0,-2 1 0,-22-25 0,28 36 0,1-1 0,1-1 0,1-1 0,1 0 0,1 0 0,0-1 0,-8-37 0,-13-28 0,-16-10 0,33 74 0,0-1 0,2-1 0,1 0 0,0 0 0,2-1 0,-6-35 0,7-17-57,8-109 0,0 105-1194,-1 34-5575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2:34:5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 24575,'2'199'0,"-5"212"0,3-404 0,-1 0 0,0 1 0,0-1 0,0 0 0,-1 0 0,0 0 0,-4 9 0,5-15 0,1 0 0,-1 0 0,1 0 0,-1 0 0,0 0 0,0 0 0,1 0 0,-1 0 0,0-1 0,0 1 0,0 0 0,0 0 0,0-1 0,0 1 0,0-1 0,0 1 0,0-1 0,-1 1 0,-1 0 0,1-1 0,1 0 0,-1-1 0,0 1 0,0 0 0,0-1 0,0 1 0,1-1 0,-1 1 0,0-1 0,1 0 0,-1 0 0,0 0 0,1 0 0,-1 0 0,1 0 0,0 0 0,-3-2 0,-26-26 0,0-2 0,-48-64 0,-36-82 0,109 168-151,1 0-1,0-1 0,0 1 0,1-1 1,1 0-1,-1 0 0,1 0 1,0-12-1,1 1-6674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2:34:5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1 504 24575,'0'-9'0,"0"-10"0,8-8 0,12-1 0,18-11 0,16-5 0,-2-1 0,4 0 0,0 7 0,-5 2 0,-3 3 0,3 2 0,1-1 0,-8 0 0,-3 6 0,-9 7-8191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2:34:5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2664 2 24575,'22'0'0,"-13"-1"0,0 1 0,0 0 0,0 1 0,11 1 0,-17-1 0,-1 0 0,1 0 0,0 0 0,-1 0 0,1 0 0,-1 0 0,1 1 0,-1-1 0,0 1 0,0 0 0,1 0 0,-1-1 0,0 2 0,-1-1 0,1 0 0,0 0 0,-1 0 0,2 3 0,8 17 0,-2-1 0,9 33 0,-12-35 0,0-1 0,0 0 0,2-1 0,0 0 0,14 20 0,-13-24 0,-1 0 0,0 0 0,-1 0 0,0 1 0,6 20 0,-7-19 0,0 0 0,14 23 0,-13-27 0,0 2 0,-1-1 0,-1 1 0,6 20 0,-2 16 0,3 52 0,-7-53 0,13 62 0,-14-92 0,0 0 0,-1 0 0,-1 0 0,-1 0 0,0 0 0,-1 0 0,-1 0 0,-1 0 0,-1 0 0,0 0 0,-1 0 0,-1-1 0,-1 1 0,-1-1 0,0-1 0,-1 1 0,-16 24 0,-121 163 0,81-119 0,55-72 0,-1 0 0,-1 0 0,0-1 0,0 0 0,-1-1 0,-1-1 0,0 0 0,0-1 0,-1 0 0,-16 8 0,-98 48 0,-118 83 0,83-49 0,-303 132 0,391-203 0,-1-3 0,-154 29 0,116-23 0,73-18 0,-63 10 0,53-13 0,1 2 0,-51 20 0,-14 3 0,4-11 0,65-15 0,-60 19 0,43-9 0,-32 13 0,61-18 0,-2-1 0,0-2 0,-44 9 0,77-20 0,1 1 0,0-1 0,-1 1 0,1-1 0,-1 0 0,1 0 0,0 0 0,-1-1 0,1 1 0,-1 0 0,1-1 0,0 1 0,-1-1 0,1 0 0,0 0 0,0 0 0,0 0 0,0 0 0,-1-1 0,2 1 0,-1 0 0,-3-4 0,4 3 0,-1 0 0,1 0 0,0-1 0,0 1 0,0-1 0,0 1 0,1-1 0,-1 1 0,1-1 0,0 0 0,-1 1 0,1-1 0,0 0 0,0 1 0,1-1 0,-1 1 0,0-1 0,1 0 0,0 1 0,1-4 0,48-129 0,-18 56 0,14-84 0,-39 135 0,-2 12 0,1 1 0,1 0 0,0 0 0,1 1 0,1 0 0,15-20 0,19-33 0,-10 16-1365,-17 32-5461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2:34:5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24575,'0'-9'0,"0"0"0,0 0 0,1-1 0,1 1 0,-1 0 0,6-16 0,-6 23 0,0 0 0,0 0 0,0 0 0,0 0 0,0 0 0,1 1 0,-1-1 0,1 0 0,-1 1 0,1-1 0,0 1 0,-1 0 0,1-1 0,0 1 0,0 0 0,0 0 0,0 0 0,0 0 0,0 1 0,0-1 0,0 0 0,0 1 0,0 0 0,0-1 0,1 1 0,-1 0 0,0 0 0,0 0 0,0 0 0,0 1 0,1-1 0,-1 0 0,0 1 0,3 1 0,117 31 0,-60-12 0,-49-15 0,1-1 0,1 0 0,15 2 0,117 11 0,25 4 0,-93-12 0,1-3 0,155-6 0,-110-3 0,334 2 0,-442 0-195,-1 1 0,0 1 0,1 0 0,-1 1 0,0 0 0,23 10 0,-21-5-6631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E43E-E838-43FF-9EAE-4DAB6896E84A}" type="datetimeFigureOut">
              <a:rPr lang="en-NL" smtClean="0"/>
              <a:t>02/02/2022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C8E6E-5411-43EB-BBEA-EB5914E3E4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646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Business intelligence focused op de </a:t>
            </a:r>
            <a:r>
              <a:rPr lang="en-GB" dirty="0" err="1"/>
              <a:t>huidige</a:t>
            </a:r>
            <a:r>
              <a:rPr lang="en-GB" dirty="0"/>
              <a:t> staat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bedrijf</a:t>
            </a:r>
            <a:r>
              <a:rPr lang="en-GB" dirty="0"/>
              <a:t> </a:t>
            </a:r>
            <a:r>
              <a:rPr lang="en-GB" dirty="0" err="1"/>
              <a:t>terwijl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data scientist data </a:t>
            </a:r>
            <a:r>
              <a:rPr lang="en-GB" dirty="0" err="1"/>
              <a:t>uit</a:t>
            </a:r>
            <a:r>
              <a:rPr lang="en-GB" dirty="0"/>
              <a:t> het </a:t>
            </a:r>
            <a:r>
              <a:rPr lang="en-GB" dirty="0" err="1"/>
              <a:t>verleden</a:t>
            </a:r>
            <a:r>
              <a:rPr lang="en-GB" dirty="0"/>
              <a:t> </a:t>
            </a:r>
            <a:r>
              <a:rPr lang="en-GB" dirty="0" err="1"/>
              <a:t>analyseerd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Hiermee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voorspellingen</a:t>
            </a:r>
            <a:r>
              <a:rPr lang="en-GB" dirty="0"/>
              <a:t> </a:t>
            </a:r>
            <a:r>
              <a:rPr lang="en-GB" dirty="0" err="1"/>
              <a:t>maken</a:t>
            </a:r>
            <a:endParaRPr lang="en-GB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8E6E-5411-43EB-BBEA-EB5914E3E4D9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443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3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6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3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06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4.xml"/><Relationship Id="rId1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6.xml"/><Relationship Id="rId2" Type="http://schemas.openxmlformats.org/officeDocument/2006/relationships/diagramData" Target="../diagrams/data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3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5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.xm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20" name="Picture 3" descr="Graph">
            <a:extLst>
              <a:ext uri="{FF2B5EF4-FFF2-40B4-BE49-F238E27FC236}">
                <a16:creationId xmlns:a16="http://schemas.microsoft.com/office/drawing/2014/main" id="{EED82302-69EC-4511-9E8C-417BE7E82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0" r="-1" b="600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523CD-E6E5-40B9-BD01-1C73BEE53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951" y="1352277"/>
            <a:ext cx="463341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cap="none" spc="0"/>
              <a:t>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41270-F1AC-4E6B-AE2A-A28C5500B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Maurice de Ridder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Wouter Zegers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Luuk Bartels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Wesley Snijdelaar</a:t>
            </a:r>
          </a:p>
        </p:txBody>
      </p:sp>
    </p:spTree>
    <p:extLst>
      <p:ext uri="{BB962C8B-B14F-4D97-AF65-F5344CB8AC3E}">
        <p14:creationId xmlns:p14="http://schemas.microsoft.com/office/powerpoint/2010/main" val="4131021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D9E0F-5FBA-49C5-89ED-44A87662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What is Data Science?</a:t>
            </a:r>
            <a:endParaRPr lang="en-NL"/>
          </a:p>
        </p:txBody>
      </p:sp>
      <p:graphicFrame>
        <p:nvGraphicFramePr>
          <p:cNvPr id="1032" name="Content Placeholder 1029">
            <a:extLst>
              <a:ext uri="{FF2B5EF4-FFF2-40B4-BE49-F238E27FC236}">
                <a16:creationId xmlns:a16="http://schemas.microsoft.com/office/drawing/2014/main" id="{366F1EB1-EC64-48F2-B9D8-1155675BD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9461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27DE4457-F15A-4E83-BBD1-9E96B4865445}"/>
              </a:ext>
            </a:extLst>
          </p:cNvPr>
          <p:cNvGrpSpPr/>
          <p:nvPr/>
        </p:nvGrpSpPr>
        <p:grpSpPr>
          <a:xfrm>
            <a:off x="3080433" y="4278628"/>
            <a:ext cx="1262880" cy="648720"/>
            <a:chOff x="3080433" y="4278628"/>
            <a:chExt cx="1262880" cy="64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4BCF593-8199-4E2D-A059-DE0495B71D52}"/>
                    </a:ext>
                  </a:extLst>
                </p14:cNvPr>
                <p14:cNvContentPartPr/>
                <p14:nvPr/>
              </p14:nvContentPartPr>
              <p14:xfrm>
                <a:off x="3080433" y="4278628"/>
                <a:ext cx="1262880" cy="640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4BCF593-8199-4E2D-A059-DE0495B71D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71433" y="4269628"/>
                  <a:ext cx="128052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8ADE357-E550-41DD-ACD0-B971E076363A}"/>
                    </a:ext>
                  </a:extLst>
                </p14:cNvPr>
                <p14:cNvContentPartPr/>
                <p14:nvPr/>
              </p14:nvContentPartPr>
              <p14:xfrm>
                <a:off x="4205793" y="4501828"/>
                <a:ext cx="126360" cy="425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8ADE357-E550-41DD-ACD0-B971E07636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96793" y="4493188"/>
                  <a:ext cx="144000" cy="44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49B0D5-E531-4531-99B5-CA397916A634}"/>
              </a:ext>
            </a:extLst>
          </p:cNvPr>
          <p:cNvGrpSpPr/>
          <p:nvPr/>
        </p:nvGrpSpPr>
        <p:grpSpPr>
          <a:xfrm>
            <a:off x="5449233" y="4216348"/>
            <a:ext cx="396360" cy="249480"/>
            <a:chOff x="5449233" y="4216348"/>
            <a:chExt cx="39636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C90DDD-CC86-4646-960C-433D5A83B09B}"/>
                    </a:ext>
                  </a:extLst>
                </p14:cNvPr>
                <p14:cNvContentPartPr/>
                <p14:nvPr/>
              </p14:nvContentPartPr>
              <p14:xfrm>
                <a:off x="5449233" y="4216348"/>
                <a:ext cx="126720" cy="249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C90DDD-CC86-4646-960C-433D5A83B0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40593" y="4207708"/>
                  <a:ext cx="144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18EDC8-E01C-4D51-9E4B-91C3C484F2F0}"/>
                    </a:ext>
                  </a:extLst>
                </p14:cNvPr>
                <p14:cNvContentPartPr/>
                <p14:nvPr/>
              </p14:nvContentPartPr>
              <p14:xfrm>
                <a:off x="5628153" y="4266388"/>
                <a:ext cx="217440" cy="181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18EDC8-E01C-4D51-9E4B-91C3C484F2F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19513" y="4257748"/>
                  <a:ext cx="23508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F1F752-1F02-4B0B-B1DB-FE00D872E737}"/>
              </a:ext>
            </a:extLst>
          </p:cNvPr>
          <p:cNvGrpSpPr/>
          <p:nvPr/>
        </p:nvGrpSpPr>
        <p:grpSpPr>
          <a:xfrm>
            <a:off x="7323393" y="4331188"/>
            <a:ext cx="1101240" cy="962640"/>
            <a:chOff x="7323393" y="4331188"/>
            <a:chExt cx="1101240" cy="96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4E11AB-4E1A-4B9C-BC1B-24777B35B14F}"/>
                    </a:ext>
                  </a:extLst>
                </p14:cNvPr>
                <p14:cNvContentPartPr/>
                <p14:nvPr/>
              </p14:nvContentPartPr>
              <p14:xfrm>
                <a:off x="7323393" y="4331188"/>
                <a:ext cx="1101240" cy="920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4E11AB-4E1A-4B9C-BC1B-24777B35B14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14393" y="4322548"/>
                  <a:ext cx="1118880" cy="9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6B4FB3-A70F-4D19-8BA1-B773FC01E61D}"/>
                    </a:ext>
                  </a:extLst>
                </p14:cNvPr>
                <p14:cNvContentPartPr/>
                <p14:nvPr/>
              </p14:nvContentPartPr>
              <p14:xfrm>
                <a:off x="7359033" y="5232628"/>
                <a:ext cx="643320" cy="61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6B4FB3-A70F-4D19-8BA1-B773FC01E61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50393" y="5223628"/>
                  <a:ext cx="660960" cy="7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711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AF82-2BF3-4938-A57A-E783D0C3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doet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data scientist?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3FC7-442A-4AC5-83C3-08CC80A7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Zoekt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vragen </a:t>
            </a:r>
            <a:r>
              <a:rPr lang="en-GB" dirty="0" err="1"/>
              <a:t>beantwoord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worden</a:t>
            </a:r>
            <a:endParaRPr lang="en-GB" dirty="0"/>
          </a:p>
          <a:p>
            <a:r>
              <a:rPr lang="en-GB" dirty="0" err="1"/>
              <a:t>Zoekt</a:t>
            </a:r>
            <a:r>
              <a:rPr lang="en-GB" dirty="0"/>
              <a:t> waar die de data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vinden</a:t>
            </a:r>
            <a:endParaRPr lang="en-GB" dirty="0"/>
          </a:p>
          <a:p>
            <a:r>
              <a:rPr lang="en-GB" dirty="0" err="1"/>
              <a:t>Analyseert</a:t>
            </a:r>
            <a:r>
              <a:rPr lang="en-GB" dirty="0"/>
              <a:t> de data</a:t>
            </a:r>
          </a:p>
          <a:p>
            <a:r>
              <a:rPr lang="en-GB" dirty="0"/>
              <a:t>Kan </a:t>
            </a:r>
            <a:r>
              <a:rPr lang="en-GB" dirty="0" err="1"/>
              <a:t>conclusies</a:t>
            </a:r>
            <a:r>
              <a:rPr lang="en-GB" dirty="0"/>
              <a:t> </a:t>
            </a:r>
            <a:r>
              <a:rPr lang="en-GB" dirty="0" err="1"/>
              <a:t>trekken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de data of </a:t>
            </a:r>
            <a:r>
              <a:rPr lang="en-GB" dirty="0" err="1"/>
              <a:t>rapporteren</a:t>
            </a:r>
            <a:r>
              <a:rPr lang="en-GB" dirty="0"/>
              <a:t> </a:t>
            </a:r>
            <a:r>
              <a:rPr lang="en-GB" dirty="0" err="1"/>
              <a:t>generen</a:t>
            </a:r>
            <a:r>
              <a:rPr lang="en-GB" dirty="0"/>
              <a:t> van de </a:t>
            </a:r>
            <a:r>
              <a:rPr lang="en-GB" dirty="0" err="1"/>
              <a:t>geanalyseerde</a:t>
            </a:r>
            <a:r>
              <a:rPr lang="en-GB" dirty="0"/>
              <a:t> data.</a:t>
            </a:r>
          </a:p>
          <a:p>
            <a:r>
              <a:rPr lang="en-GB" dirty="0" err="1"/>
              <a:t>Voorziet</a:t>
            </a:r>
            <a:r>
              <a:rPr lang="en-GB" dirty="0"/>
              <a:t> data van machine learning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2040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F472-BD9F-478F-A6FF-C628F4B5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Verschil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BI </a:t>
            </a:r>
            <a:r>
              <a:rPr lang="en-GB" dirty="0" err="1"/>
              <a:t>en</a:t>
            </a:r>
            <a:r>
              <a:rPr lang="en-GB" dirty="0"/>
              <a:t> Data Science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15247-BA90-4522-8B75-B4CD9296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 </a:t>
            </a:r>
            <a:r>
              <a:rPr lang="en-GB" dirty="0" err="1"/>
              <a:t>focust</a:t>
            </a:r>
            <a:r>
              <a:rPr lang="en-GB" dirty="0"/>
              <a:t> op het </a:t>
            </a:r>
            <a:r>
              <a:rPr lang="en-GB" dirty="0" err="1"/>
              <a:t>verleden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het </a:t>
            </a:r>
            <a:r>
              <a:rPr lang="en-GB" dirty="0" err="1"/>
              <a:t>heden</a:t>
            </a:r>
            <a:r>
              <a:rPr lang="en-GB" dirty="0"/>
              <a:t>. Data scientist op de </a:t>
            </a:r>
            <a:r>
              <a:rPr lang="en-GB" dirty="0" err="1"/>
              <a:t>toekomst</a:t>
            </a:r>
            <a:r>
              <a:rPr lang="en-GB" dirty="0"/>
              <a:t>.</a:t>
            </a:r>
          </a:p>
          <a:p>
            <a:r>
              <a:rPr lang="en-GB" dirty="0"/>
              <a:t>Data scientist </a:t>
            </a:r>
            <a:r>
              <a:rPr lang="en-GB" dirty="0" err="1"/>
              <a:t>maakt</a:t>
            </a:r>
            <a:r>
              <a:rPr lang="en-GB" dirty="0"/>
              <a:t> </a:t>
            </a:r>
            <a:r>
              <a:rPr lang="en-GB" dirty="0" err="1"/>
              <a:t>gebruik</a:t>
            </a:r>
            <a:r>
              <a:rPr lang="en-GB" dirty="0"/>
              <a:t> van </a:t>
            </a:r>
            <a:r>
              <a:rPr lang="en-GB" dirty="0" err="1"/>
              <a:t>ongestructuurde</a:t>
            </a:r>
            <a:r>
              <a:rPr lang="en-GB" dirty="0"/>
              <a:t> data </a:t>
            </a:r>
            <a:r>
              <a:rPr lang="en-GB" dirty="0" err="1"/>
              <a:t>en</a:t>
            </a:r>
            <a:r>
              <a:rPr lang="en-GB" dirty="0"/>
              <a:t> BI </a:t>
            </a:r>
            <a:r>
              <a:rPr lang="en-GB" dirty="0" err="1"/>
              <a:t>gestructuurde</a:t>
            </a:r>
            <a:r>
              <a:rPr lang="en-GB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907069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126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SavonVTI</vt:lpstr>
      <vt:lpstr>Data Science </vt:lpstr>
      <vt:lpstr>What is Data Science?</vt:lpstr>
      <vt:lpstr>Wat doet een data scientist?</vt:lpstr>
      <vt:lpstr>Verschil tussen BI en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</dc:title>
  <dc:creator>luuk</dc:creator>
  <cp:lastModifiedBy>luuk</cp:lastModifiedBy>
  <cp:revision>1</cp:revision>
  <dcterms:created xsi:type="dcterms:W3CDTF">2022-02-02T12:22:32Z</dcterms:created>
  <dcterms:modified xsi:type="dcterms:W3CDTF">2022-02-02T12:50:59Z</dcterms:modified>
</cp:coreProperties>
</file>