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ultraconfig9489" TargetMode="External"/><Relationship Id="rId2" Type="http://schemas.openxmlformats.org/officeDocument/2006/relationships/hyperlink" Target="https://skillsforal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AC394-ACCF-6A10-D306-A184F80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Notes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95172-A7E3-1B83-98AC-8E492C8D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https://skillsforall.com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https://www.youtube.com/@ultraconfig9489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Arial Black" panose="020B0A04020102020204" pitchFamily="34" charset="0"/>
              </a:rPr>
              <a:t>Merci à toutes les personnes qui m'ont aidé</a:t>
            </a:r>
          </a:p>
          <a:p>
            <a:pPr marL="0" indent="0">
              <a:buNone/>
            </a:pPr>
            <a:r>
              <a:rPr lang="fr-FR" dirty="0">
                <a:latin typeface="Arial Black" panose="020B0A04020102020204" pitchFamily="34" charset="0"/>
              </a:rPr>
              <a:t>dans cette présentation.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2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8796E8-11EC-138D-4F94-27B6011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0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0BC32B-18E6-798A-436F-10DA88F1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54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Merci pour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votre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Attention</a:t>
            </a:r>
            <a:endParaRPr lang="fr-FR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82D98-B678-4DDB-3A1C-6D9D694D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068" y="5526357"/>
            <a:ext cx="9263332" cy="1443786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Conclusion et questions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223DC41-918E-2E24-569C-F7936F51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5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Thème Office</vt:lpstr>
      <vt:lpstr>Notes et références</vt:lpstr>
      <vt:lpstr>Merci pour votre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4</cp:revision>
  <dcterms:created xsi:type="dcterms:W3CDTF">2023-12-19T08:54:38Z</dcterms:created>
  <dcterms:modified xsi:type="dcterms:W3CDTF">2023-12-20T12:12:31Z</dcterms:modified>
</cp:coreProperties>
</file>