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08CCC3-FC1D-4415-B928-A7FFD1B1D54D}" v="4" dt="2023-12-20T09:04:39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FBE6AC-8F76-4C3F-A5E9-AE57D05B5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1E8D9F-F8FC-477E-0836-DBB1BFE21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A22527-6FDA-C423-CE40-289C4454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0DCBAA-B55B-5E3F-E2FE-55369865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4E5D56-A2D7-A241-46E2-2806E0EE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0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AA1B9-A2B9-D3A4-6225-78C6D8D7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75F3ED-563F-A621-26AF-9BB0287B1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6046A-08D6-26B3-DE66-7EC46E34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6F5BA7-FC40-11D4-6E69-829D47D1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320C25-FCA7-71FE-D4A0-0ACFFF7C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27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F5F512-437A-831B-7BAB-706943214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602E68-79F0-39C8-6929-53802F276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7C62AA-550F-B1C6-9264-9FE4ED14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F2E453-1EB2-A9E8-E605-76F7AFB2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3AF863-74A6-6044-5181-89ED950B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31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59A01-3FB1-FA58-8B30-1A379409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AB05EE-C3FC-8F9F-57EE-3A9ABB29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CAEAC8-CD25-0729-5C56-BB902188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BC1179-EF87-5841-63B8-2CEA49A9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BF90FF-4A3D-E6D1-D6F5-B3F0223B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73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9473E-97EB-1235-EF60-AD4D1090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17BD62-A77F-DCBB-6039-D0911A9D5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D444FB-A068-E2A6-E0B6-2F6B6F55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CD28AA-11CD-8F6B-9DB6-32545A5E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C84C72-1382-5CC5-20DF-582DBCDE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29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0B9EB-A423-79CB-489D-ABC65B9F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F6A42F-0F60-04DE-A75A-0E67252A2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A4FB52-22F7-2AD4-C6D7-FEC6A5BF4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022D8C-A22F-0B4B-F49D-7ACCBD7A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2A9F4E-7BC4-6D43-CB6E-94C11D23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7BBE95-603E-6B05-3923-CF9540EF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86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FDFC0-E4E0-AD9D-6F01-513CB87A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F08FF1-5B88-740C-A61C-ED45F007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D444D9-340E-94C5-21FF-9E9EB133C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062EF3-56C6-5FC7-8A01-AF24F83B4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FFFC78-CDA3-33C5-A048-77B693790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2C9D633-C72A-5D2B-E16A-5ED25DFE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51204E5-BFDC-B707-DA1A-FE2CB339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B8BDCB-8A8B-5B8F-3879-606EFE30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03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FAAD5-1D03-A0E6-EC02-6C3122E7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20CEC4C-2F19-4B52-7D47-B8BE04B5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A6264E-19C3-8C64-DCD4-6A1B079B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03F0C7-A893-E98A-4D00-FBA6ECD4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12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99D12F-B85E-5D55-0B9B-C82CC2FB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8185A5-196D-1367-254C-98307CDA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857662-B892-41AB-76DE-65F54811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36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4A52C-2377-AA2F-13BD-63172BFA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5A3B8A-012D-6B16-E4C5-8C418ADFA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3D7717-8D87-4D2B-8313-750D4280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674F9C-0EDC-FE4A-F5AB-7BDBFBF7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8E24FB-EC47-8EEC-DCBD-83AB1175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6AEB3D-F1AC-A9FE-753D-69310280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00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F7703-C53D-4DFB-A9C3-3489882A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D463021-B637-B49B-79FE-8B92C54AD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A48C7F-3E42-840D-221F-D81E4824F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6A9DC6-B2D9-9F6C-8B03-43BF7A8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F89759-78D5-8A9E-4F12-36FA5D9B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384D6-6BAB-181E-F721-A476C4F6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22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0CCC17-6A68-C6C8-5304-3249021B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A44D29-AEA1-8F4D-8511-47D1B71F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35073F-C6E8-06DD-251A-55004A71A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A3E600-FD52-1364-2B52-A6A841344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0BDF03-05C2-AA66-679D-C93B8543C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72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ultraconfig9489" TargetMode="External"/><Relationship Id="rId2" Type="http://schemas.openxmlformats.org/officeDocument/2006/relationships/hyperlink" Target="https://skillsforall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ersonne, Appareils électroniques, intérieur, texte&#10;&#10;Description générée automatiquement">
            <a:extLst>
              <a:ext uri="{FF2B5EF4-FFF2-40B4-BE49-F238E27FC236}">
                <a16:creationId xmlns:a16="http://schemas.microsoft.com/office/drawing/2014/main" id="{53C494F3-CDAF-152E-A41D-8AB4BFF66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7006"/>
            <a:ext cx="12192000" cy="81259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FAE1642-A8DC-2F08-D2E5-8A1C84D88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52" y="54142"/>
            <a:ext cx="7818521" cy="107356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Introduction IPv6</a:t>
            </a:r>
            <a:endParaRPr lang="fr-F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B06056-3DDD-13AE-6E33-137593270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615" y="3212432"/>
            <a:ext cx="9976184" cy="3645568"/>
          </a:xfrm>
        </p:spPr>
        <p:txBody>
          <a:bodyPr>
            <a:normAutofit/>
          </a:bodyPr>
          <a:lstStyle/>
          <a:p>
            <a:pPr algn="l"/>
            <a:r>
              <a:rPr lang="fr-FR" sz="3200" dirty="0">
                <a:solidFill>
                  <a:schemeClr val="bg1"/>
                </a:solidFill>
              </a:rPr>
              <a:t>- Présentation</a:t>
            </a:r>
          </a:p>
          <a:p>
            <a:pPr algn="l"/>
            <a:r>
              <a:rPr lang="fr-FR" sz="3200" dirty="0">
                <a:solidFill>
                  <a:schemeClr val="bg1"/>
                </a:solidFill>
              </a:rPr>
              <a:t>- Différence entre IPv4 ou IPv6</a:t>
            </a:r>
          </a:p>
          <a:p>
            <a:pPr algn="l"/>
            <a:r>
              <a:rPr lang="fr-FR" sz="3200" dirty="0">
                <a:solidFill>
                  <a:schemeClr val="bg1"/>
                </a:solidFill>
              </a:rPr>
              <a:t>- Configuration d’un router en IPv6 avec </a:t>
            </a:r>
            <a:r>
              <a:rPr lang="fr-FR" sz="3200" dirty="0" err="1">
                <a:solidFill>
                  <a:schemeClr val="bg1"/>
                </a:solidFill>
              </a:rPr>
              <a:t>Packet</a:t>
            </a:r>
            <a:r>
              <a:rPr lang="fr-FR" sz="3200" dirty="0">
                <a:solidFill>
                  <a:schemeClr val="bg1"/>
                </a:solidFill>
              </a:rPr>
              <a:t> traceur</a:t>
            </a:r>
          </a:p>
          <a:p>
            <a:pPr algn="l"/>
            <a:r>
              <a:rPr lang="fr-FR" sz="3200" dirty="0">
                <a:solidFill>
                  <a:schemeClr val="bg1"/>
                </a:solidFill>
              </a:rPr>
              <a:t>- Configuration et test finale du réseau </a:t>
            </a:r>
          </a:p>
          <a:p>
            <a:pPr algn="l"/>
            <a:r>
              <a:rPr lang="fr-FR" sz="3200" dirty="0">
                <a:solidFill>
                  <a:schemeClr val="bg1"/>
                </a:solidFill>
              </a:rPr>
              <a:t>- Conclusion et questions</a:t>
            </a:r>
          </a:p>
        </p:txBody>
      </p:sp>
    </p:spTree>
    <p:extLst>
      <p:ext uri="{BB962C8B-B14F-4D97-AF65-F5344CB8AC3E}">
        <p14:creationId xmlns:p14="http://schemas.microsoft.com/office/powerpoint/2010/main" val="51893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47EFC-7B56-64E4-C354-CC0C2D1E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2F3237"/>
                </a:solidFill>
                <a:effectLst/>
                <a:latin typeface="LanguageTool-win"/>
              </a:rPr>
              <a:t>Structure d'une adresse IPv6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30942-C6DD-AF29-21EB-AE681E531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2001:db8:1:1</a:t>
            </a:r>
            <a:r>
              <a:rPr lang="am-E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።1/64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fr-FR" dirty="0"/>
              <a:t>Adresse fournit par le « ISP »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2001:DB8:1:1:207:ECFF:FE29:D35A</a:t>
            </a:r>
          </a:p>
          <a:p>
            <a:r>
              <a:rPr lang="fr-FR" dirty="0"/>
              <a:t>Adresse Complète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fe80::1</a:t>
            </a:r>
          </a:p>
          <a:p>
            <a:r>
              <a:rPr lang="fr-FR" dirty="0"/>
              <a:t>Adresse  de lien local</a:t>
            </a:r>
          </a:p>
        </p:txBody>
      </p:sp>
    </p:spTree>
    <p:extLst>
      <p:ext uri="{BB962C8B-B14F-4D97-AF65-F5344CB8AC3E}">
        <p14:creationId xmlns:p14="http://schemas.microsoft.com/office/powerpoint/2010/main" val="374178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66589-518B-E0BB-9B91-74F46718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Dans le cadre de notre simulation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3A75CA-9333-F646-2851-6A9374EB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Configuration du Routeur0</a:t>
            </a:r>
          </a:p>
          <a:p>
            <a:pPr marL="0" indent="0"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G0/0	IP : </a:t>
            </a: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2001:db8:1:1</a:t>
            </a:r>
            <a:r>
              <a:rPr lang="am-ET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።1/64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local-link : fe80::1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G0/1	IP : </a:t>
            </a: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2001:db8:1:2</a:t>
            </a:r>
            <a:r>
              <a:rPr lang="am-ET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።1/64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	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local-link : fe80::1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S0/0/0	IP : 2001:db8:1:a001::2/64 	local-link : fe80::1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254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1B037-5E83-7AAB-116E-4A67F03A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des </a:t>
            </a:r>
            <a:r>
              <a:rPr lang="en-US" dirty="0" err="1"/>
              <a:t>Serveurs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36C3F-6EBE-097A-DD9E-9CAC674EE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IPv6 : 2001:db8:1:1::2/64 	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local-link : fe80::1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Production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IPv6 : 2001:db8:2:1::2/64 	local-link : fe80::1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36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FD033-0AC4-05BA-9293-396ACEDC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des clients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27FFD4-EA57-1E49-9EF4-3CB4295B4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Test de la configuration</a:t>
            </a:r>
          </a:p>
          <a:p>
            <a:pPr marL="0" indent="0">
              <a:buNone/>
            </a:pPr>
            <a:r>
              <a:rPr lang="en-US" sz="3200" dirty="0"/>
              <a:t>Experimentation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Je vous retrouve tous de suite sur Cisco </a:t>
            </a:r>
            <a:r>
              <a:rPr lang="fr-FR" dirty="0" err="1"/>
              <a:t>Packet</a:t>
            </a:r>
            <a:r>
              <a:rPr lang="fr-FR" dirty="0"/>
              <a:t> Tracer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799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AC394-ACCF-6A10-D306-A184F808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 Black" panose="020B0A04020102020204" pitchFamily="34" charset="0"/>
              </a:rPr>
              <a:t>Notes et 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95172-A7E3-1B83-98AC-8E492C8D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https://skillsforall.com</a:t>
            </a:r>
            <a:endParaRPr lang="fr-FR" dirty="0"/>
          </a:p>
          <a:p>
            <a:r>
              <a:rPr lang="fr-FR" dirty="0">
                <a:hlinkClick r:id="rId3"/>
              </a:rPr>
              <a:t>https://www.youtube.com/@ultraconfig9489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latin typeface="Arial Black" panose="020B0A04020102020204" pitchFamily="34" charset="0"/>
              </a:rPr>
              <a:t>Merci à toutes les personnes qui m'ont aidé</a:t>
            </a:r>
          </a:p>
          <a:p>
            <a:pPr marL="0" indent="0">
              <a:buNone/>
            </a:pPr>
            <a:r>
              <a:rPr lang="fr-FR" dirty="0">
                <a:latin typeface="Arial Black" panose="020B0A04020102020204" pitchFamily="34" charset="0"/>
              </a:rPr>
              <a:t>dans cette présentation.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821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C8796E8-11EC-138D-4F94-27B601123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4088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E0BC32B-18E6-798A-436F-10DA88F1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540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Merci pour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votre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Attention</a:t>
            </a:r>
            <a:endParaRPr lang="fr-FR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D82D98-B678-4DDB-3A1C-6D9D694D4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068" y="5526357"/>
            <a:ext cx="9263332" cy="1443786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</a:rPr>
              <a:t>Conclusion et questions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852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223DC41-918E-2E24-569C-F7936F518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56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654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208</Words>
  <Application>Microsoft Office PowerPoint</Application>
  <PresentationFormat>Grand écran</PresentationFormat>
  <Paragraphs>46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LanguageTool-win</vt:lpstr>
      <vt:lpstr>Nyala</vt:lpstr>
      <vt:lpstr>Thème Office</vt:lpstr>
      <vt:lpstr>Introduction IPv6</vt:lpstr>
      <vt:lpstr>Structure d'une adresse IPv6</vt:lpstr>
      <vt:lpstr>Dans le cadre de notre simulation</vt:lpstr>
      <vt:lpstr>Configuration des Serveurs</vt:lpstr>
      <vt:lpstr>Configuration des clients</vt:lpstr>
      <vt:lpstr>Notes et références</vt:lpstr>
      <vt:lpstr>Merci pour votre Attention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IPv6</dc:title>
  <dc:creator>Thomas Moret</dc:creator>
  <cp:lastModifiedBy>Thomas Raymond Moret</cp:lastModifiedBy>
  <cp:revision>3</cp:revision>
  <dcterms:created xsi:type="dcterms:W3CDTF">2023-12-19T08:54:38Z</dcterms:created>
  <dcterms:modified xsi:type="dcterms:W3CDTF">2023-12-20T12:11:09Z</dcterms:modified>
</cp:coreProperties>
</file>