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9B3C-5F36-4C55-B0B6-12330E542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2CB9C-FFD0-4BE0-85E9-20FC4252D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A00E-CD32-464F-B6DD-754E8EB0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A7AB-EDD3-4C5B-8891-810CBC2EE65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42F34-6E3E-4480-A06C-FA1FCB5F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8F69-476B-40C1-B9E3-1D1E27ED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179A-EE13-4379-9AD6-8B8291CF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3542-6097-41AC-BE16-5129B443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00640-2E36-4342-8148-017E0F2A3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45B2-EAC1-41AA-B433-8002034E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A7AB-EDD3-4C5B-8891-810CBC2EE65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5E7D7-15CF-4B71-A040-3BA604B5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1F066-4A33-42C7-8C19-EDEAE949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179A-EE13-4379-9AD6-8B8291CF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63A1D-9B82-43FF-8A6C-C0DACAA54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4FEAB-5F96-4763-B4CB-0655F89A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DB8EE-532C-40EF-BA41-45C7F916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A7AB-EDD3-4C5B-8891-810CBC2EE65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D44C-BC53-48FC-B2C6-C9B2A39C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6324-C652-40DA-8F99-D8E0827B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179A-EE13-4379-9AD6-8B8291CF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7D29-A441-48F3-B86E-39CDB34B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E95A-661C-4475-94C7-F0A6AF70A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4F3BE-3E6E-49FD-853F-20C1A4B3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A7AB-EDD3-4C5B-8891-810CBC2EE65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9A8F-1E85-4884-B3ED-CDC0BC76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E9E4-C2D0-4D4A-A719-AED062A9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179A-EE13-4379-9AD6-8B8291CF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8EE1-E59A-4B51-8A49-0B890BAF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3BFE4-ECAD-4F78-BF13-76F4C2A1A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6D186-18CF-4722-BA41-D98F4E8D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A7AB-EDD3-4C5B-8891-810CBC2EE65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5491A-DF77-4DDD-9B7C-4319B60D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A658D-3A27-44DA-9183-C4D27D6F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179A-EE13-4379-9AD6-8B8291CF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4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BE1E-8D7B-4DF1-A01F-D8EF1240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85B5-408D-41B6-88D8-06F486EAA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0C8C0-106A-4ED9-988C-E666C83B9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CE30D-A6C4-4791-B6BD-13B8D3E3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A7AB-EDD3-4C5B-8891-810CBC2EE65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9B167-20B2-4252-AF62-27AE01D1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E5FA6-FAA3-41BE-868D-01F2E10C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179A-EE13-4379-9AD6-8B8291CF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7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65C7-483F-4BFF-A41B-77987C87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DB2AA-F546-455F-97A2-732D0B4F5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2FD46-6AB0-44F0-973E-8BC371925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BEF37-7CAC-441C-94F6-744875BA1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0E624-4C30-4625-A4CB-F902643AA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F9E7C-D7E3-443A-94DA-29F8F007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A7AB-EDD3-4C5B-8891-810CBC2EE65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DAF2A-A333-45B2-A967-0B213A94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E14F3-78F0-4759-BFA4-E666EBDC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179A-EE13-4379-9AD6-8B8291CF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16AF-1B04-499A-B478-CC6872FD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BBE1C-238A-4FA1-B868-1D3D9947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A7AB-EDD3-4C5B-8891-810CBC2EE65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AF470-E66F-4457-A179-476AA522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8F737-4290-4B13-A657-109120D9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179A-EE13-4379-9AD6-8B8291CF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9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9E852-488F-4A88-A953-1B10F295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A7AB-EDD3-4C5B-8891-810CBC2EE65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C6388-2B49-4F63-8D9D-3476A58F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A1066-2E0D-4775-8D90-B6F7A545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179A-EE13-4379-9AD6-8B8291CF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AE6E-E32F-4155-A857-58EF4091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F9B0-A299-41EE-89F1-924097E6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8A137-8FF8-4299-8B00-0144CB78F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097B2-80DC-42BA-9D8D-C8F7ABAC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A7AB-EDD3-4C5B-8891-810CBC2EE65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E4214-16FA-4B31-B3B4-BAB76439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F6699-E6C1-4B35-A122-D21D7695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179A-EE13-4379-9AD6-8B8291CF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160F-62F7-4DD8-849C-A5D099E3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658DE-0E2B-45C5-918F-52AD37C3E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C06C2-5ABC-47FC-882A-94CB2E68F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A3D2C-29C5-447D-9263-2D344905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A7AB-EDD3-4C5B-8891-810CBC2EE65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6998A-BB0C-40EE-B9DC-ABC1CBB2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BAC0C-0096-4FB9-9776-1E72A898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179A-EE13-4379-9AD6-8B8291CF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0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2D9EF-1F01-4F4E-808E-A80A5C08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F3B16-864E-4F8E-B189-EFE1AEF49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4487-D15C-42C8-A93F-672B991AA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A7AB-EDD3-4C5B-8891-810CBC2EE653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4A3B3-75C7-4B53-B606-8AF5BE7DD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40204-4665-4164-951D-260688B9F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179A-EE13-4379-9AD6-8B8291CF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0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7742EB-28B2-4854-9545-84210554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44" y="573055"/>
            <a:ext cx="5934075" cy="190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66AACF-B749-4138-BDD1-419536050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94" y="1434095"/>
            <a:ext cx="5953125" cy="1190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3E2D3-4EFB-4EBB-A052-7185576645AB}"/>
              </a:ext>
            </a:extLst>
          </p:cNvPr>
          <p:cNvSpPr txBox="1"/>
          <p:nvPr/>
        </p:nvSpPr>
        <p:spPr>
          <a:xfrm>
            <a:off x="7175241" y="577720"/>
            <a:ext cx="51638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Overview: Try this. Use the </a:t>
            </a:r>
            <a:r>
              <a:rPr lang="en-US" dirty="0" err="1"/>
              <a:t>foreach</a:t>
            </a:r>
            <a:r>
              <a:rPr lang="en-US" dirty="0"/>
              <a:t> statement to</a:t>
            </a:r>
          </a:p>
          <a:p>
            <a:r>
              <a:rPr lang="en-US" dirty="0"/>
              <a:t>Cycle through like you were but add</a:t>
            </a:r>
          </a:p>
          <a:p>
            <a:r>
              <a:rPr lang="en-US" dirty="0"/>
              <a:t>some additional lines that would add </a:t>
            </a:r>
          </a:p>
          <a:p>
            <a:r>
              <a:rPr lang="en-US" dirty="0"/>
              <a:t>HTML/PHP coding to a different string variable. What</a:t>
            </a:r>
          </a:p>
          <a:p>
            <a:r>
              <a:rPr lang="en-US" dirty="0"/>
              <a:t>this would do is force the </a:t>
            </a:r>
            <a:r>
              <a:rPr lang="en-US" dirty="0" err="1"/>
              <a:t>foreach</a:t>
            </a:r>
            <a:r>
              <a:rPr lang="en-US" dirty="0"/>
              <a:t> to </a:t>
            </a:r>
          </a:p>
          <a:p>
            <a:r>
              <a:rPr lang="en-US" dirty="0"/>
              <a:t>create a table for you to use in the $</a:t>
            </a:r>
            <a:r>
              <a:rPr lang="en-US" dirty="0" err="1"/>
              <a:t>messageHTML</a:t>
            </a:r>
            <a:endParaRPr lang="en-US" dirty="0"/>
          </a:p>
          <a:p>
            <a:r>
              <a:rPr lang="en-US" dirty="0"/>
              <a:t>variable. ***Note, I grab the example</a:t>
            </a:r>
          </a:p>
          <a:p>
            <a:r>
              <a:rPr lang="en-US" dirty="0"/>
              <a:t>from a different language so you’ll want to change</a:t>
            </a:r>
          </a:p>
          <a:p>
            <a:r>
              <a:rPr lang="en-US" dirty="0"/>
              <a:t>the syntax to PHP. The concept should work though.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118EE-B810-4634-BC3F-644CE6CC52EB}"/>
              </a:ext>
            </a:extLst>
          </p:cNvPr>
          <p:cNvSpPr txBox="1"/>
          <p:nvPr/>
        </p:nvSpPr>
        <p:spPr>
          <a:xfrm>
            <a:off x="733050" y="3405673"/>
            <a:ext cx="3217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To get this to work right you would code this variable right before the </a:t>
            </a:r>
            <a:r>
              <a:rPr lang="en-US" dirty="0" err="1"/>
              <a:t>foreach</a:t>
            </a:r>
            <a:r>
              <a:rPr lang="en-US" dirty="0"/>
              <a:t> loop so that it is accessible to the </a:t>
            </a:r>
            <a:r>
              <a:rPr lang="en-US" dirty="0" err="1"/>
              <a:t>foreach</a:t>
            </a:r>
            <a:r>
              <a:rPr lang="en-US" dirty="0"/>
              <a:t> loop and the rest of the code.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DFBD24-5C4B-41FD-9DA3-BFFE577C2C4A}"/>
              </a:ext>
            </a:extLst>
          </p:cNvPr>
          <p:cNvCxnSpPr/>
          <p:nvPr/>
        </p:nvCxnSpPr>
        <p:spPr>
          <a:xfrm flipV="1">
            <a:off x="2341984" y="1870381"/>
            <a:ext cx="0" cy="1535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F5F691-485A-4565-808B-72DC8AB4F981}"/>
              </a:ext>
            </a:extLst>
          </p:cNvPr>
          <p:cNvCxnSpPr>
            <a:cxnSpLocks/>
          </p:cNvCxnSpPr>
          <p:nvPr/>
        </p:nvCxnSpPr>
        <p:spPr>
          <a:xfrm>
            <a:off x="2997724" y="3163043"/>
            <a:ext cx="2581982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656EA2-EBA8-4A83-926E-DBF441C44A96}"/>
              </a:ext>
            </a:extLst>
          </p:cNvPr>
          <p:cNvCxnSpPr>
            <a:cxnSpLocks/>
          </p:cNvCxnSpPr>
          <p:nvPr/>
        </p:nvCxnSpPr>
        <p:spPr>
          <a:xfrm flipV="1">
            <a:off x="2997724" y="1857074"/>
            <a:ext cx="0" cy="1305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D5594C-4F53-48FE-A8DB-34BA45DAB084}"/>
              </a:ext>
            </a:extLst>
          </p:cNvPr>
          <p:cNvCxnSpPr/>
          <p:nvPr/>
        </p:nvCxnSpPr>
        <p:spPr>
          <a:xfrm>
            <a:off x="5589036" y="3153712"/>
            <a:ext cx="0" cy="981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D10847-7BAE-4759-B10E-F6BE7A0853B8}"/>
              </a:ext>
            </a:extLst>
          </p:cNvPr>
          <p:cNvSpPr txBox="1"/>
          <p:nvPr/>
        </p:nvSpPr>
        <p:spPr>
          <a:xfrm>
            <a:off x="4288715" y="4135006"/>
            <a:ext cx="2569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You’ll also want to use an operate that continually adds to the string vs overwriting it.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53821E-8329-479F-A04A-D40CD358A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75" y="3962400"/>
            <a:ext cx="5534025" cy="28956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8C577C-3878-4226-9EED-3BD27D190196}"/>
              </a:ext>
            </a:extLst>
          </p:cNvPr>
          <p:cNvCxnSpPr>
            <a:cxnSpLocks/>
          </p:cNvCxnSpPr>
          <p:nvPr/>
        </p:nvCxnSpPr>
        <p:spPr>
          <a:xfrm>
            <a:off x="4106391" y="6242030"/>
            <a:ext cx="38992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7B0A35-507D-4B5F-80F0-D763F5A3E30A}"/>
              </a:ext>
            </a:extLst>
          </p:cNvPr>
          <p:cNvSpPr txBox="1"/>
          <p:nvPr/>
        </p:nvSpPr>
        <p:spPr>
          <a:xfrm>
            <a:off x="553325" y="5125630"/>
            <a:ext cx="3577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the $</a:t>
            </a:r>
            <a:r>
              <a:rPr lang="en-US" dirty="0" err="1"/>
              <a:t>emailItemTable</a:t>
            </a:r>
            <a:r>
              <a:rPr lang="en-US" dirty="0"/>
              <a:t> variable into the $</a:t>
            </a:r>
            <a:r>
              <a:rPr lang="en-US" dirty="0" err="1"/>
              <a:t>messageHTML</a:t>
            </a:r>
            <a:r>
              <a:rPr lang="en-US" dirty="0"/>
              <a:t> message right here instead of the </a:t>
            </a:r>
            <a:r>
              <a:rPr lang="en-US" dirty="0" err="1"/>
              <a:t>foreach</a:t>
            </a:r>
            <a:r>
              <a:rPr lang="en-US" dirty="0"/>
              <a:t> loop and that should essentially insert a table. You can also do that with the UL/Lis you’re trying to use</a:t>
            </a:r>
          </a:p>
        </p:txBody>
      </p:sp>
    </p:spTree>
    <p:extLst>
      <p:ext uri="{BB962C8B-B14F-4D97-AF65-F5344CB8AC3E}">
        <p14:creationId xmlns:p14="http://schemas.microsoft.com/office/powerpoint/2010/main" val="142122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Turk2</dc:creator>
  <cp:lastModifiedBy>Turk2</cp:lastModifiedBy>
  <cp:revision>4</cp:revision>
  <dcterms:created xsi:type="dcterms:W3CDTF">2017-06-13T03:09:20Z</dcterms:created>
  <dcterms:modified xsi:type="dcterms:W3CDTF">2017-06-13T03:25:46Z</dcterms:modified>
</cp:coreProperties>
</file>