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5143500" type="screen16x9"/>
  <p:notesSz cx="6858000" cy="9144000"/>
  <p:embeddedFontLst>
    <p:embeddedFont>
      <p:font typeface="Alata" panose="020B0604020202020204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0e84a874b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340e84a874b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0e84a874b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340e84a874b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0e84a874b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340e84a874b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0e84a874b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40e84a874b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FE2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514350" y="493823"/>
            <a:ext cx="80985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Alata" panose="020B0604020202020204" charset="0"/>
                <a:cs typeface="Alata" panose="020B0604020202020204" charset="0"/>
              </a:rPr>
              <a:t>The Problem: Centralized Links Are Fragile</a:t>
            </a:r>
            <a:endParaRPr sz="3200" dirty="0">
              <a:solidFill>
                <a:srgbClr val="191515"/>
              </a:solidFill>
              <a:latin typeface="Alata" panose="020B0604020202020204" charset="0"/>
              <a:ea typeface="Anton"/>
              <a:cs typeface="Alata" panose="020B0604020202020204" charset="0"/>
              <a:sym typeface="Anto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14350" y="1405925"/>
            <a:ext cx="4923000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ata" panose="020B0604020202020204" charset="0"/>
                <a:ea typeface="+mn-ea"/>
                <a:cs typeface="Alata" panose="020B0604020202020204" charset="0"/>
              </a:rPr>
              <a:t>Short links can be deleted, modified, or censored by central platforms.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ata" panose="020B0604020202020204" charset="0"/>
                <a:ea typeface="+mn-ea"/>
                <a:cs typeface="Alata" panose="020B0604020202020204" charset="0"/>
              </a:rPr>
              <a:t>No ownership: users rely on third-party services to keep links alive.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ata" panose="020B0604020202020204" charset="0"/>
                <a:ea typeface="+mn-ea"/>
                <a:cs typeface="Alata" panose="020B0604020202020204" charset="0"/>
              </a:rPr>
              <a:t>Censorship and takedowns are common in journalism, activism, and whistleblowing.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425141" y="174819"/>
            <a:ext cx="80985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latin typeface="Alata" panose="020B0604020202020204" charset="0"/>
                <a:cs typeface="Alata" panose="020B0604020202020204" charset="0"/>
              </a:rPr>
              <a:t>Our Solution – Decentralized, Censorship-Resistant Short Links</a:t>
            </a:r>
            <a:endParaRPr sz="3200" dirty="0">
              <a:latin typeface="Alata" panose="020B0604020202020204" charset="0"/>
              <a:cs typeface="Alata" panose="020B0604020202020204" charset="0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14350" y="1405925"/>
            <a:ext cx="49230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Links stored immutably on-chain: tamper-proof and permanent.</a:t>
            </a:r>
          </a:p>
          <a:p>
            <a:pPr marL="139700">
              <a:buClr>
                <a:srgbClr val="191515"/>
              </a:buClr>
              <a:buSzPts val="1400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Users own their links via </a:t>
            </a:r>
            <a:r>
              <a:rPr lang="en-GB" dirty="0" err="1">
                <a:latin typeface="Alata" panose="020B0604020202020204" charset="0"/>
                <a:cs typeface="Alata" panose="020B0604020202020204" charset="0"/>
              </a:rPr>
              <a:t>Metamask</a:t>
            </a:r>
            <a:r>
              <a:rPr lang="en-GB" dirty="0">
                <a:latin typeface="Alata" panose="020B0604020202020204" charset="0"/>
                <a:cs typeface="Alata" panose="020B0604020202020204" charset="0"/>
              </a:rPr>
              <a:t> wallets.</a:t>
            </a:r>
          </a:p>
          <a:p>
            <a:pPr marL="139700">
              <a:buClr>
                <a:srgbClr val="191515"/>
              </a:buClr>
              <a:buSzPts val="1400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CRC coin unlocks custom short URLs and link personalization.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515"/>
              </a:buClr>
              <a:buSzPts val="1400"/>
              <a:buFont typeface="Alata"/>
              <a:buChar char="○"/>
            </a:pPr>
            <a:endParaRPr dirty="0">
              <a:solidFill>
                <a:srgbClr val="191515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192A84-3653-3036-7827-E614AD61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16" y="1159704"/>
            <a:ext cx="3000143" cy="242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14350" y="516125"/>
            <a:ext cx="809850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rgbClr val="191515"/>
                </a:solidFill>
                <a:latin typeface="Alata" panose="020B0604020202020204" charset="0"/>
                <a:ea typeface="Anton"/>
                <a:cs typeface="Alata" panose="020B0604020202020204" charset="0"/>
                <a:sym typeface="Anton"/>
              </a:rPr>
              <a:t>Token Utility – CRC as a Gateway to Digital Sovereignty</a:t>
            </a:r>
            <a:endParaRPr lang="en-GB" sz="3200" dirty="0">
              <a:latin typeface="Alata" panose="020B0604020202020204" charset="0"/>
              <a:cs typeface="Alata" panose="020B0604020202020204" charset="0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87298" y="1405925"/>
            <a:ext cx="5858952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191515"/>
              </a:buClr>
              <a:buSzPts val="1400"/>
            </a:pPr>
            <a:endParaRPr dirty="0">
              <a:solidFill>
                <a:srgbClr val="191515"/>
              </a:solidFill>
              <a:latin typeface="Alata"/>
              <a:ea typeface="Alata"/>
              <a:cs typeface="Alata"/>
              <a:sym typeface="Alata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515"/>
              </a:buClr>
              <a:buSzPts val="1400"/>
              <a:buFont typeface="Alata"/>
              <a:buChar char="○"/>
            </a:pPr>
            <a:r>
              <a:rPr lang="en" dirty="0">
                <a:solidFill>
                  <a:srgbClr val="191515"/>
                </a:solidFill>
                <a:latin typeface="Alata" panose="020B0604020202020204" charset="0"/>
                <a:ea typeface="Alata"/>
                <a:cs typeface="Alata" panose="020B0604020202020204" charset="0"/>
                <a:sym typeface="Alata"/>
              </a:rPr>
              <a:t>Built 100% on Gnosis chain</a:t>
            </a:r>
          </a:p>
          <a:p>
            <a:pPr marL="139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515"/>
              </a:buClr>
              <a:buSzPts val="1400"/>
            </a:pPr>
            <a:endParaRPr lang="en" dirty="0">
              <a:solidFill>
                <a:srgbClr val="191515"/>
              </a:solidFill>
              <a:latin typeface="Alata" panose="020B0604020202020204" charset="0"/>
              <a:ea typeface="Alata"/>
              <a:cs typeface="Alata" panose="020B0604020202020204" charset="0"/>
              <a:sym typeface="Alata"/>
            </a:endParaRP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Use CRC to purchase or reserve custom </a:t>
            </a:r>
            <a:r>
              <a:rPr lang="en-GB" dirty="0" err="1">
                <a:latin typeface="Alata" panose="020B0604020202020204" charset="0"/>
                <a:cs typeface="Alata" panose="020B0604020202020204" charset="0"/>
              </a:rPr>
              <a:t>shortUrls</a:t>
            </a:r>
            <a:r>
              <a:rPr lang="en-GB" dirty="0">
                <a:latin typeface="Alata" panose="020B0604020202020204" charset="0"/>
                <a:cs typeface="Alata" panose="020B0604020202020204" charset="0"/>
              </a:rPr>
              <a:t>.</a:t>
            </a:r>
          </a:p>
          <a:p>
            <a:pPr marL="139700">
              <a:buClr>
                <a:srgbClr val="191515"/>
              </a:buClr>
              <a:buSzPts val="1400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Future: staking to reduce spam and ensure link integrity.</a:t>
            </a: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515"/>
              </a:buClr>
              <a:buSzPts val="1400"/>
              <a:buFont typeface="Alata"/>
              <a:buChar char="○"/>
            </a:pPr>
            <a:endParaRPr dirty="0">
              <a:solidFill>
                <a:srgbClr val="191515"/>
              </a:solidFill>
              <a:latin typeface="Alata"/>
              <a:ea typeface="Alata"/>
              <a:cs typeface="Alata"/>
              <a:sym typeface="A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514350" y="516125"/>
            <a:ext cx="8098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 dirty="0">
                <a:latin typeface="Alata" panose="020B0604020202020204" charset="0"/>
                <a:cs typeface="Alata" panose="020B0604020202020204" charset="0"/>
              </a:rPr>
              <a:t>Goal &amp; Impact</a:t>
            </a:r>
            <a:endParaRPr sz="3200" dirty="0">
              <a:latin typeface="Alata" panose="020B0604020202020204" charset="0"/>
              <a:cs typeface="Alata" panose="020B0604020202020204" charset="0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46125" y="1460500"/>
            <a:ext cx="5931900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Build censorship-resistant infrastructure for the web.</a:t>
            </a: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Every </a:t>
            </a:r>
            <a:r>
              <a:rPr lang="en-GB" dirty="0" err="1">
                <a:latin typeface="Alata" panose="020B0604020202020204" charset="0"/>
                <a:cs typeface="Alata" panose="020B0604020202020204" charset="0"/>
              </a:rPr>
              <a:t>shortUrl</a:t>
            </a:r>
            <a:r>
              <a:rPr lang="en-GB" dirty="0">
                <a:latin typeface="Alata" panose="020B0604020202020204" charset="0"/>
                <a:cs typeface="Alata" panose="020B0604020202020204" charset="0"/>
              </a:rPr>
              <a:t> is permanent, ownable, and transparent.</a:t>
            </a: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r>
              <a:rPr lang="en-GB" dirty="0">
                <a:latin typeface="Alata" panose="020B0604020202020204" charset="0"/>
                <a:cs typeface="Alata" panose="020B0604020202020204" charset="0"/>
              </a:rPr>
              <a:t>Join us: Try the app at </a:t>
            </a:r>
            <a:r>
              <a:rPr lang="en-GB" dirty="0" err="1">
                <a:latin typeface="Alata" panose="020B0604020202020204" charset="0"/>
                <a:cs typeface="Alata" panose="020B0604020202020204" charset="0"/>
              </a:rPr>
              <a:t>durl.dev</a:t>
            </a:r>
            <a:r>
              <a:rPr lang="en-GB" dirty="0">
                <a:latin typeface="Alata" panose="020B0604020202020204" charset="0"/>
                <a:cs typeface="Alata" panose="020B0604020202020204" charset="0"/>
              </a:rPr>
              <a:t>, contribute, or collaborate to expand the protocol.</a:t>
            </a:r>
          </a:p>
          <a:p>
            <a:pPr marL="457200" indent="-317500">
              <a:buClr>
                <a:srgbClr val="191515"/>
              </a:buClr>
              <a:buSzPts val="1400"/>
              <a:buFont typeface="Alata"/>
              <a:buChar char="○"/>
            </a:pPr>
            <a:endParaRPr lang="en-GB" dirty="0">
              <a:latin typeface="Alata" panose="020B0604020202020204" charset="0"/>
              <a:cs typeface="Alata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Diavoorstelling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Alata</vt:lpstr>
      <vt:lpstr>Calibri</vt:lpstr>
      <vt:lpstr>Simple Light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Yassine Abderrazik (1018115)</cp:lastModifiedBy>
  <cp:revision>3</cp:revision>
  <dcterms:modified xsi:type="dcterms:W3CDTF">2025-05-12T08:06:00Z</dcterms:modified>
</cp:coreProperties>
</file>