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0A46-56B8-7314-48A9-FD98632D7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421E5-D36E-2FB5-2903-C016E60E8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1F896-DAB4-226C-46DE-5440147F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81B6-D7A5-41EB-880D-8F858C985F41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13985-A8A4-B20C-A601-F29FD8E2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125F6-1922-0798-9314-9C691EC9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199E-C1A7-4DCC-9CF2-E3A545DCD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37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1FD9-87F6-92E1-8BFC-067BA768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08BE1-BC8D-6989-64CE-67F92D004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53868-62BF-64A8-179F-3D2D071E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81B6-D7A5-41EB-880D-8F858C985F41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3BCCD-4423-6489-2DA1-660DEE08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A6330-39BA-2232-F06D-5FFD1BB1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199E-C1A7-4DCC-9CF2-E3A545DCD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79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7184-8E26-DEC6-152F-9852FFD3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CA1E7-D784-CD95-E3BD-0751D8E06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91D73-9B75-9A7F-956F-1408422CA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82B2F-4406-661C-E296-361F5977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81B6-D7A5-41EB-880D-8F858C985F41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4433A-56BF-4E4E-59E9-15F7AF49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187FB-8E72-F317-FD92-19EECF79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199E-C1A7-4DCC-9CF2-E3A545DCD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42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8BDD1-FBB4-0D38-3733-0398BB2C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E0084-5C1C-43EC-058C-FCF638380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8F476-F8CA-5849-9ED2-1F2CC6B20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81B6-D7A5-41EB-880D-8F858C985F41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6169C-A36A-A859-9BEC-8DD86E464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AB238-FBBE-578D-EBF2-434640627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6199E-C1A7-4DCC-9CF2-E3A545DCD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56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39EA-C7F2-AE74-1A53-F467FC1590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862F9-5D8D-FA4D-B9AC-42306D7CE7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64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Maurice Brown</dc:creator>
  <cp:lastModifiedBy>Maurice Brown</cp:lastModifiedBy>
  <cp:revision>1</cp:revision>
  <dcterms:created xsi:type="dcterms:W3CDTF">2023-03-21T03:26:38Z</dcterms:created>
  <dcterms:modified xsi:type="dcterms:W3CDTF">2023-03-21T03:28:13Z</dcterms:modified>
</cp:coreProperties>
</file>