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6" r:id="rId3"/>
    <p:sldId id="277" r:id="rId4"/>
    <p:sldId id="279" r:id="rId5"/>
    <p:sldId id="278" r:id="rId6"/>
    <p:sldId id="280" r:id="rId7"/>
    <p:sldId id="285" r:id="rId8"/>
    <p:sldId id="281" r:id="rId9"/>
    <p:sldId id="26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46C55-8143-4135-8E3C-439D4C2BA642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D1993-2BF5-43AD-912F-5FA189BCF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67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D202-B043-443A-9AFD-D82D76F5A847}" type="datetime1">
              <a:rPr lang="de-DE" smtClean="0"/>
              <a:t>14.06.2022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Mercedes-Benz Group AG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870-2AA3-4550-AC04-92D8A7266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66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AE9B-B344-4AA9-A8AC-43EBA856395D}" type="datetime1">
              <a:rPr lang="de-DE" smtClean="0"/>
              <a:t>14.06.2022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Mercedes-Benz Group AG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870-2AA3-4550-AC04-92D8A7266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10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A0F9-EFD4-4ED5-BC3C-ADDC1AC06078}" type="datetime1">
              <a:rPr lang="de-DE" smtClean="0"/>
              <a:t>14.06.2022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Mercedes-Benz Group AG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870-2AA3-4550-AC04-92D8A7266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52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A96D-C84E-43EE-BB9C-E1F186AD896A}" type="datetime1">
              <a:rPr lang="de-DE" smtClean="0"/>
              <a:t>14.06.2022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Mercedes-Benz Group AG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870-2AA3-4550-AC04-92D8A7266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20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F8AF-0CCB-4790-B927-E34A6975FD60}" type="datetime1">
              <a:rPr lang="de-DE" smtClean="0"/>
              <a:t>14.06.2022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Mercedes-Benz Group AG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870-2AA3-4550-AC04-92D8A7266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41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6ED9-6CCF-44D2-A264-11661013F4C4}" type="datetime1">
              <a:rPr lang="de-DE" smtClean="0"/>
              <a:t>14.06.2022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Mercedes-Benz Group AG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870-2AA3-4550-AC04-92D8A7266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31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3271-FE23-40E8-B836-05BF6196F6B7}" type="datetime1">
              <a:rPr lang="de-DE" smtClean="0"/>
              <a:t>14.06.2022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Mercedes-Benz Group AG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870-2AA3-4550-AC04-92D8A7266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08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DFA3-E0A6-4457-B929-BF046530343A}" type="datetime1">
              <a:rPr lang="de-DE" smtClean="0"/>
              <a:t>14.06.2022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Mercedes-Benz Group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870-2AA3-4550-AC04-92D8A7266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03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CCA0-1B59-43F8-9ED7-0E83E05ACE6E}" type="datetime1">
              <a:rPr lang="de-DE" smtClean="0"/>
              <a:t>14.06.2022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Mercedes-Benz Group AG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870-2AA3-4550-AC04-92D8A7266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24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E2C-91E8-4EFC-B86F-1D6142FAB20D}" type="datetime1">
              <a:rPr lang="de-DE" smtClean="0"/>
              <a:t>14.06.2022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Mercedes-Benz Group AG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870-2AA3-4550-AC04-92D8A7266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25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4278-87D9-4FE0-A96A-FAC517FEDECB}" type="datetime1">
              <a:rPr lang="de-DE" smtClean="0"/>
              <a:t>14.06.2022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Mercedes-Benz Group AG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870-2AA3-4550-AC04-92D8A7266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19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372B9-2CB3-491F-9709-6F3ED0AF4228}" type="datetime1">
              <a:rPr lang="de-DE" smtClean="0"/>
              <a:t>14.06.2022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Mercedes-Benz Group AG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A870-2AA3-4550-AC04-92D8A726638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MSIPCMContentMarking" descr="{&quot;HashCode&quot;:-1766024602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663105" cy="2523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de-DE" sz="1000" smtClean="0">
                <a:solidFill>
                  <a:srgbClr val="007A93"/>
                </a:solidFill>
                <a:latin typeface="CorpoS" pitchFamily="2" charset="0"/>
              </a:rPr>
              <a:t>Internal</a:t>
            </a:r>
            <a:endParaRPr lang="de-DE" sz="1000">
              <a:solidFill>
                <a:srgbClr val="007A93"/>
              </a:solidFill>
              <a:latin typeface="Corp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2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86" y="1459983"/>
            <a:ext cx="6868633" cy="38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3711" y="2592683"/>
            <a:ext cx="6092640" cy="1129858"/>
          </a:xfrm>
        </p:spPr>
        <p:txBody>
          <a:bodyPr>
            <a:noAutofit/>
          </a:bodyPr>
          <a:lstStyle/>
          <a:p>
            <a:pPr algn="ctr"/>
            <a:r>
              <a:rPr lang="de-DE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 (Teil 1)</a:t>
            </a:r>
            <a:endParaRPr lang="de-DE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29133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2592683"/>
            <a:ext cx="2973572" cy="167263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957391" y="6475228"/>
            <a:ext cx="237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smtClean="0">
                <a:solidFill>
                  <a:schemeClr val="bg1">
                    <a:lumMod val="50000"/>
                  </a:schemeClr>
                </a:solidFill>
              </a:rPr>
              <a:t>Mercedes-Benz Group AG</a:t>
            </a:r>
            <a:endParaRPr lang="de-DE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438" y="5667153"/>
            <a:ext cx="794391" cy="79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9036" y="382771"/>
            <a:ext cx="6092640" cy="675168"/>
          </a:xfrm>
        </p:spPr>
        <p:txBody>
          <a:bodyPr/>
          <a:lstStyle/>
          <a:p>
            <a:r>
              <a:rPr lang="de-DE" dirty="0" smtClean="0"/>
              <a:t>Aufgabe 1: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29133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2592683"/>
            <a:ext cx="2973572" cy="167263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957391" y="6475228"/>
            <a:ext cx="237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smtClean="0">
                <a:solidFill>
                  <a:schemeClr val="bg1">
                    <a:lumMod val="50000"/>
                  </a:schemeClr>
                </a:solidFill>
              </a:rPr>
              <a:t>Mercedes-Benz Group AG</a:t>
            </a:r>
            <a:endParaRPr lang="de-DE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438" y="5667153"/>
            <a:ext cx="794391" cy="79439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657601" y="1357731"/>
            <a:ext cx="76542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Definiere </a:t>
            </a:r>
            <a:r>
              <a:rPr lang="de-DE" sz="2400" dirty="0"/>
              <a:t>eine Klasse „Hund“, welche folgende Eigenschaften besitzt</a:t>
            </a:r>
            <a:r>
              <a:rPr lang="de-DE" sz="2400" dirty="0" smtClean="0"/>
              <a:t>:</a:t>
            </a:r>
          </a:p>
          <a:p>
            <a:r>
              <a:rPr lang="de-DE" sz="2400" dirty="0"/>
              <a:t/>
            </a:r>
            <a:br>
              <a:rPr lang="de-DE" sz="2400" dirty="0"/>
            </a:br>
            <a:r>
              <a:rPr lang="de-DE" sz="2400" i="1" dirty="0"/>
              <a:t>- Name</a:t>
            </a:r>
            <a:br>
              <a:rPr lang="de-DE" sz="2400" i="1" dirty="0"/>
            </a:br>
            <a:r>
              <a:rPr lang="de-DE" sz="2400" i="1" dirty="0"/>
              <a:t>- Alter</a:t>
            </a:r>
            <a:br>
              <a:rPr lang="de-DE" sz="2400" i="1" dirty="0"/>
            </a:br>
            <a:r>
              <a:rPr lang="de-DE" sz="2400" i="1" dirty="0"/>
              <a:t>- Rasse</a:t>
            </a:r>
            <a:br>
              <a:rPr lang="de-DE" sz="2400" i="1" dirty="0"/>
            </a:br>
            <a:r>
              <a:rPr lang="de-DE" sz="2400" i="1" dirty="0"/>
              <a:t>- </a:t>
            </a:r>
            <a:r>
              <a:rPr lang="de-DE" sz="2400" i="1" dirty="0" smtClean="0"/>
              <a:t>Geschlecht</a:t>
            </a:r>
          </a:p>
          <a:p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Zudem soll ein </a:t>
            </a:r>
            <a:r>
              <a:rPr lang="de-DE" sz="2400" dirty="0" err="1" smtClean="0"/>
              <a:t>Hund</a:t>
            </a:r>
            <a:r>
              <a:rPr lang="de-DE" sz="2400" b="1" dirty="0" err="1" smtClean="0"/>
              <a:t>objekt</a:t>
            </a:r>
            <a:r>
              <a:rPr lang="de-DE" sz="2400" dirty="0" smtClean="0"/>
              <a:t> </a:t>
            </a:r>
            <a:r>
              <a:rPr lang="de-DE" sz="2400" dirty="0"/>
              <a:t>folgende Methoden ausführen können</a:t>
            </a:r>
            <a:r>
              <a:rPr lang="de-DE" sz="2400" dirty="0" smtClean="0"/>
              <a:t>:</a:t>
            </a:r>
          </a:p>
          <a:p>
            <a:r>
              <a:rPr lang="de-DE" sz="2400" dirty="0"/>
              <a:t/>
            </a:r>
            <a:br>
              <a:rPr lang="de-DE" sz="2400" dirty="0"/>
            </a:br>
            <a:r>
              <a:rPr lang="de-DE" sz="2400" i="1" dirty="0"/>
              <a:t>- Bellen() </a:t>
            </a:r>
            <a:r>
              <a:rPr lang="de-DE" sz="2400" dirty="0"/>
              <a:t>. Gibt den Text „{Name} bellt!“ aus</a:t>
            </a:r>
            <a:br>
              <a:rPr lang="de-DE" sz="2400" dirty="0"/>
            </a:br>
            <a:r>
              <a:rPr lang="de-DE" sz="2400" i="1" dirty="0"/>
              <a:t>- Fressen() </a:t>
            </a:r>
            <a:r>
              <a:rPr lang="de-DE" sz="2400" dirty="0"/>
              <a:t>. Gibt den Text „{Name} frisst!“ aus</a:t>
            </a:r>
          </a:p>
        </p:txBody>
      </p:sp>
    </p:spTree>
    <p:extLst>
      <p:ext uri="{BB962C8B-B14F-4D97-AF65-F5344CB8AC3E}">
        <p14:creationId xmlns:p14="http://schemas.microsoft.com/office/powerpoint/2010/main" val="209504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9036" y="382771"/>
            <a:ext cx="6092640" cy="675168"/>
          </a:xfrm>
        </p:spPr>
        <p:txBody>
          <a:bodyPr/>
          <a:lstStyle/>
          <a:p>
            <a:r>
              <a:rPr lang="de-DE" dirty="0" smtClean="0"/>
              <a:t>Aufgabe 2: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29133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2592683"/>
            <a:ext cx="2973572" cy="167263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957391" y="6475228"/>
            <a:ext cx="237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smtClean="0">
                <a:solidFill>
                  <a:schemeClr val="bg1">
                    <a:lumMod val="50000"/>
                  </a:schemeClr>
                </a:solidFill>
              </a:rPr>
              <a:t>Mercedes-Benz Group AG</a:t>
            </a:r>
            <a:endParaRPr lang="de-DE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438" y="5667153"/>
            <a:ext cx="794391" cy="79439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667874" y="1343906"/>
            <a:ext cx="779808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Ergänzen Sie die Aufgabe 1 um eine einfache Benutzeroberfläche, wo man Hunde anlegen kann. Dazu brauchen Sie einen Feld für den Namen des Hundes, und weitere geeignete Steuerelemente für „Alter“, „Rasse“ und „Geschlecht“.</a:t>
            </a:r>
          </a:p>
          <a:p>
            <a:endParaRPr lang="de-DE" sz="2000" dirty="0"/>
          </a:p>
          <a:p>
            <a:r>
              <a:rPr lang="de-DE" sz="2000" dirty="0" smtClean="0"/>
              <a:t>Die angelegten Hunde müssen dann in einem </a:t>
            </a:r>
            <a:r>
              <a:rPr lang="de-DE" sz="2000" dirty="0" err="1" smtClean="0"/>
              <a:t>ListBox</a:t>
            </a:r>
            <a:r>
              <a:rPr lang="de-DE" sz="2000" dirty="0" smtClean="0"/>
              <a:t>-Item angezeigt werden, und ausgewählt werden können. Für die Methoden „Bellen“ sowie „Fressen“ bauen Sie bitte 2 Buttons ein, die erst aktiviert werden, wenn aus der </a:t>
            </a:r>
            <a:r>
              <a:rPr lang="de-DE" sz="2000" dirty="0" err="1" smtClean="0"/>
              <a:t>ListBox</a:t>
            </a:r>
            <a:r>
              <a:rPr lang="de-DE" sz="2000" dirty="0" smtClean="0"/>
              <a:t> ein Hund ausgewählt wurde.</a:t>
            </a:r>
          </a:p>
          <a:p>
            <a:endParaRPr lang="de-DE" sz="2000" dirty="0"/>
          </a:p>
          <a:p>
            <a:r>
              <a:rPr lang="de-DE" sz="2000" dirty="0" smtClean="0"/>
              <a:t>Für die Ausgabe der Buttons bauen Sie bitte ein Label, wo die entsprechenden Messages „{</a:t>
            </a:r>
            <a:r>
              <a:rPr lang="de-DE" sz="2000" dirty="0" err="1" smtClean="0"/>
              <a:t>HundName</a:t>
            </a:r>
            <a:r>
              <a:rPr lang="de-DE" sz="2000" dirty="0"/>
              <a:t>} bellt!“ </a:t>
            </a:r>
            <a:r>
              <a:rPr lang="de-DE" sz="2000" dirty="0" smtClean="0"/>
              <a:t>bzw. „{</a:t>
            </a:r>
            <a:r>
              <a:rPr lang="de-DE" sz="2000" dirty="0" err="1" smtClean="0"/>
              <a:t>HundName</a:t>
            </a:r>
            <a:r>
              <a:rPr lang="de-DE" sz="2000" dirty="0"/>
              <a:t>} frisst</a:t>
            </a:r>
            <a:r>
              <a:rPr lang="de-DE" sz="2000" dirty="0" smtClean="0"/>
              <a:t>!“ ausgegeben werden können.</a:t>
            </a:r>
          </a:p>
          <a:p>
            <a:endParaRPr lang="de-DE" sz="2000" dirty="0"/>
          </a:p>
        </p:txBody>
      </p:sp>
      <p:sp>
        <p:nvSpPr>
          <p:cNvPr id="9" name="AutoShape 6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dpT5qqi5yXT7rc4zz0x/nrmuz0bSI5kHmRhyQCS2GBPHPPTrjkf/AFuO04Ca8gjYcMx9+gJHH4V7hoNjGFUAYAUNnHG7jB+g4+v6VD1la/m100t+ZpF2i32f6JfqQxaDplvE9xdwWkUEUTSzTTCFIo40Qs8ksjgKiRqCXZztVVyxAFfMniv9q39nXwtf/wBnprL+IpBcG2ln8L6bHqWnQzBgpX+0ZprOxuFP8E1lPcwSEhI5Hf5a5z4+2Hi741/GrQP2dfDmoXGm+HLPwzD4t8Z3cayC2MlzeGC0tbuFMPqBW38k2luZfsyXF+J7i2f7Ms0Xvnh3/gj38PtR0rTtU1D4neLFeeKSS9sbbStNSGZnWPf5DTtNHCIyrFhMkrSBTvyCmz5fO+MMnyGvHDY6u6dVxUuWNKdTRuy0hZK9mldrXsrN/a8OcAZ/xPhXjMtw0KlBVHS5514UU5Ll5rc61UeZXa9210m5KSjc+HHxJ+D3xULReCdf0bVNRitxdXGiyxGy1u2gyFaWXSr+C2vGhRiqvcQRywKJImEmyaJn9iXwrYcEWNtyO8MQPbHVeOvH8xzXxT8aP+CfOi/C7TrfVvhD4i8U6J8QPC4lvvDfi2TUPJvHv4w0lvYXUcHlWraZOyCAiGFWiWR5C00XnwTfbXwX8YQ/En4ZeDPGbRiO81nRLc6vDthzZ6/Yl9P8QWLLEzojWetWl9bbNyugiAkSN90a9mQcR5fxDRq1cFOUvYzUZxnBwlyv4Z8rb92Vn1TTVmlpfj4r4OzfhCvhaWZwppYuk50qlGoqsOaHL7Sk5JRtOHNFv3eVqScZSV7ZOp+HLSC1uZVtYUZIJpFKxoMFI2IwQMZGMjkAnHpXlCP07Hj8f8//AKq+pNfsFTTNSdTwdOu2II/u28h6847dufXvXyej98kj9Qa98+SOb8OsJNXtl45Ep6+kTn09u9fSOixDYpHO8dAOR0Jwe4Azz06V8x+FJgddsweB+/7ekEhx1r6h0BwRGCTjeBkntkbgDxgEdMipXxve/wCFtPxLXwP/ABa+mh846RZ3fhP9svxJq1xBPPY+Jfhx4X1exFsyb5HsNRi0K7hV55IreAwPp8VzdNLIsMUE6XE7pGdzfrx8Gvjt8PfGOtzeAotM1Cy120trt0mvL/wnrmhanDp8Mf282Go+FfEmsRr5PmCQR36aZdqN32m3RnRG+QYfD2nXHizwnq11b6fJFJrkWnXSzwxNdT2usWC297G8zxFzaKmj2AFuJki82SSR4nJR4vqjxTpHw60Lxt4T8M2t3o/huKe3e+udSvLs6ZpttJLZTxJCJz+6+0XUcDxGOHE0saRfKMoW/n/jiVHE5zj6VfA1PrekML70pXVOyVSKXJG1SklVaalbnsp3Sb/rrwuwlShw3k88JmlF4OzxGMvRUHCWISlVot80582HxE50HJTUZ+z53CKlynyv8afjf4S+IGs6/oXhTRms7bSJJ7O11DV9e0Kz1DWprV7i3uZ9E0I3Uuo3dqlzZXcSzsUVjDNGVSSNlPlP7KOlzWHwu1ATo0aXXxH+J15a2+zy3gs7jxvrJtvkPOydEN3Ex/1kVykijy2Qn2zS7HwHdeBPFDRmK5vNKkeSC8VorizumtTMtvqVjLys8UypKIZYNgdmmYsxBd7fhSwi03R7ONBhpoLaWY7FVjKLS3hAfbFFu8qOGOCNygLQxREljl2+l8O6lKGOxeHwmDlSprDqOJm5TfJUpSgldO8b1JS91Jx5UpaS3XyHjRh6zyzL8Tj8yp168cXJ4KjTowXPRrxvbmTUrUqdO8ptT55OCbjzIm8QqRo+r+2mXxz/ALtrKc/hx1r4uR+ff+frX2x4oYLoesA9f7K1HJ/7dJcY7Envj8K+HI5M4/DHsfSv10/nE4rwvdCPW7Ny3A87PToYZB2Pv9PXivp7Qb9R5Tb/AJSee4DY+XAPrx147V8d6LdiPUYGzjHmDJJwMxuPSvpDwJDrPiXVtO8P6DZXGqatqcqW9jY2y75ZnYbs5ZljijhQNJPcTMkFvCjTTypGjOCEXOooQjKdSTUYwjFylOUmlFRirtybskkrttWLuo0pTk1GKbvJ6JWSbu3ol5t6bntWoeI7awttNknurW2uZta0e10qO6njt01HV5b6JrPTLeR9u66vvLlhhjTMrAuyKQjV7nZaboni59Q8Wan4b1b4iabFp9rYaz4bEMU17pd7aecdNv7WEaZqUyahGZ3t723u7e7glXTrMQLaETyS+6/CX9mHT9S8E+IPDfj6LTLzW9XvdLvrO+ixqEfhvU9Amtta8N3lo0qWxOo6PrkMN7dxIY4pZbd9PneW2DmT538WfCbxhe+JtfXwt411X4V/EHS2l0vxFaaPfxTWGoTQMqLqdk00P2bUNPuvKS4tbqSCLUIYpPImS2mWeOvi/FPhHNMmq8PZ5iaLpUMbhJ4epWlSlOGDxSrTq08JjIxbcZV8LJVKU0tKlOtTcX7K7/YvBXijLsbhM+yalUhicRhMZHGrBe1dKpisJOhRo1MTg6kalO7o16fs60VOMuSrRnzxVRHgfiOxXw5rdzpjQXen3fizWraV/D8q2kK6TpBKRrA8Fpa2pQ+WLy+u3uNwa7vVgt1hiUR16/FdkjIJJHH04H5/p1+gr5v+JPw71z4feHvGWsXHi7Xdf8c3NhPJd+LNSZH1CLU7sW0VvNp4VWtoBbOJ7iBYYggaLzpQzSSFvT/h7F8QrzwH4Z1nxJ4euru+vrrW9Nu9Z06Hy4p00aGxaDULzR1i83TpLyaa8srmVHiskvra3hhtYjfIke3hzlVTF4LOa+FaxFWlUpV66jBwlOlGk/epxeqhG8lCErSlZ2XO1A83xdxs/r+TyxUVhqLpV6NCm6jqKnKpVhaEptyvOVoupJSlZyjduPvnT+JLvdo2qgnk6Zfr68m1lx+h9/rzx8Wxv+Xf/GvqTxHeyLpupxyI8TGxvAyPlXG6CQkEHBGc+mTyAK+UUfnPp1/z/T2r69pptNNNOzTVmmt013PyxO+q1T1TXUo/s/8AwvufjV8UtA+HtrrK6E+qw6pdPqRsW1EwxaXptzqEiJZ/arNZZZlt/Jj33Eaozhzu27G/fj4ffs++Gvgv4KvLXwvoaR6kmntLf6/f+XceINXSDZJc3FzdrEht4MJIIdPg8qzjzK6RBwXb8dP+CbOraZpv7Wnga71a6srSwTQ/HKzT6hcQ2tsDJ4R1dESSa4dIx5jMEVGP7zOzDbsH9/bz4w+FNQ1BLOHUfDMkN59pgKvrenYEYKQiFnE4UgrLIXP3SFJX0H6ZwThsHHBVMe6NKWMji50fbTa540lToyhGnzNqHNJz5pQjGT0jKTVkvj+IsRifrEcKqlVYZ0I1XSgrRnUc5xblZe9ZKNlK8VZ2inq63i74bP470O+ey1nXvDGleLxFZ+Ik8O3t7pd/p+sNYQQxXdpq1hNHc2Gka7LZTwahHpjWcr3t2ZZGje7vTcfP/hv9mO50TRLD4YjxbbrfRXOqah4L1y/02JW12yu83t3axXtqIpF8QaTKZp9Z0ZUia/gV9b02O9srnUrDRPq3w/4q8OaCut+DJvGPh57DUrJ5/D2onxBpZEDQgzDTbiVbk/PFnbBISDJGpQ5cZPG3niTwX4k0J9Nu/E2hQSxXlnq+nXQ1fSmutJ1zTLhLmw1Gz8+WWM3Nld20MsXmxtDKsbQXEctvNJE/3eLq4PMsHUyzMaNDGYDEU5Uq+HruM6c4TTjZ31U4KUlGafND4oOM4qZ83gp43LMbRzHLsRiMHjcPVp16Fek3GdOcHGSaa0aly+/FpxqJ8lSMoe6flb4t8E634t1yz8E+I7WRZ5vFdn4Y1wS/K6CfVYPD9zAxbYfNh+2XDoCF3OiAYzkfXY0WbT7y/kuL0XFtNPdFA6RhLGOW4eSO3s127I7cROsUsOzbO5ae6WWR5fM828VR6pF8SfBd1q/iHRNYvNQ8Zwvr3iezvdNSC+i0Xw9rGrQ61qUFtMIbO+v7rR9MjuZAsdrcalcLLABLcTWdt7RPc+HXia9n8Q6JLEo3w2Mep2RaVgHK+a5udxDMPn6ZJz7V+Z+HPDGJ4PhxLgsZyxUs79nhMReDjjcppYenVwVenJPllCqsZUVRK3s68Z0ZpTpyjH9U8VOK8HxjLhbGZe5StkcauOw6UoywebVsRKjjMPUjJXjOjLBx9m3dVKMqVeLcKib+c/i94NsNU8J+I2W1jg1C10nVtQs5UH7otY6bdagXtXYtJFDdwW7RS2shfyGZWVmRImX8rYm9fofp71+sXxK13SbPQvEtw+q6bPc3/h7xJBFFHqFuw86fR7u0ijjUTFdgW5ATyxxtK8sykfkvG2SPyP19vxrj4wjR+uYerSUFKpTqRqcnLryOEoc/L9u1Rq715eVbJHgcPup9Xqwm5NRlBx5r2TlF86jfpzLppfXds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48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9036" y="382771"/>
            <a:ext cx="6092640" cy="675168"/>
          </a:xfrm>
        </p:spPr>
        <p:txBody>
          <a:bodyPr/>
          <a:lstStyle/>
          <a:p>
            <a:r>
              <a:rPr lang="de-DE" dirty="0" smtClean="0"/>
              <a:t>Aufgabe 2: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29133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2592683"/>
            <a:ext cx="2973572" cy="167263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957391" y="6475228"/>
            <a:ext cx="237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smtClean="0">
                <a:solidFill>
                  <a:schemeClr val="bg1">
                    <a:lumMod val="50000"/>
                  </a:schemeClr>
                </a:solidFill>
              </a:rPr>
              <a:t>Mercedes-Benz Group AG</a:t>
            </a:r>
            <a:endParaRPr lang="de-DE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438" y="5667153"/>
            <a:ext cx="794391" cy="79439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667874" y="1343906"/>
            <a:ext cx="7798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So könnte die GUI aussehen:</a:t>
            </a:r>
          </a:p>
          <a:p>
            <a:endParaRPr lang="de-DE" sz="20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56" y="2065476"/>
            <a:ext cx="7166224" cy="3763963"/>
          </a:xfrm>
          <a:prstGeom prst="rect">
            <a:avLst/>
          </a:prstGeom>
        </p:spPr>
      </p:pic>
      <p:sp>
        <p:nvSpPr>
          <p:cNvPr id="9" name="AutoShape 6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dpT5qqi5yXT7rc4zz0x/nrmuz0bSI5kHmRhyQCS2GBPHPPTrjkf/AFuO04Ca8gjYcMx9+gJHH4V7hoNjGFUAYAUNnHG7jB+g4+v6VD1la/m100t+ZpF2i32f6JfqQxaDplvE9xdwWkUEUTSzTTCFIo40Qs8ksjgKiRqCXZztVVyxAFfMniv9q39nXwtf/wBnprL+IpBcG2ln8L6bHqWnQzBgpX+0ZprOxuFP8E1lPcwSEhI5Hf5a5z4+2Hi741/GrQP2dfDmoXGm+HLPwzD4t8Z3cayC2MlzeGC0tbuFMPqBW38k2luZfsyXF+J7i2f7Ms0Xvnh3/gj38PtR0rTtU1D4neLFeeKSS9sbbStNSGZnWPf5DTtNHCIyrFhMkrSBTvyCmz5fO+MMnyGvHDY6u6dVxUuWNKdTRuy0hZK9mldrXsrN/a8OcAZ/xPhXjMtw0KlBVHS5514UU5Ll5rc61UeZXa9210m5KSjc+HHxJ+D3xULReCdf0bVNRitxdXGiyxGy1u2gyFaWXSr+C2vGhRiqvcQRywKJImEmyaJn9iXwrYcEWNtyO8MQPbHVeOvH8xzXxT8aP+CfOi/C7TrfVvhD4i8U6J8QPC4lvvDfi2TUPJvHv4w0lvYXUcHlWraZOyCAiGFWiWR5C00XnwTfbXwX8YQ/En4ZeDPGbRiO81nRLc6vDthzZ6/Yl9P8QWLLEzojWetWl9bbNyugiAkSN90a9mQcR5fxDRq1cFOUvYzUZxnBwlyv4Z8rb92Vn1TTVmlpfj4r4OzfhCvhaWZwppYuk50qlGoqsOaHL7Sk5JRtOHNFv3eVqScZSV7ZOp+HLSC1uZVtYUZIJpFKxoMFI2IwQMZGMjkAnHpXlCP07Hj8f8//AKq+pNfsFTTNSdTwdOu2II/u28h6847dufXvXyej98kj9Qa98+SOb8OsJNXtl45Ep6+kTn09u9fSOixDYpHO8dAOR0Jwe4Azz06V8x+FJgddsweB+/7ekEhx1r6h0BwRGCTjeBkntkbgDxgEdMipXxve/wCFtPxLXwP/ABa+mh846RZ3fhP9svxJq1xBPPY+Jfhx4X1exFsyb5HsNRi0K7hV55IreAwPp8VzdNLIsMUE6XE7pGdzfrx8Gvjt8PfGOtzeAotM1Cy120trt0mvL/wnrmhanDp8Mf282Go+FfEmsRr5PmCQR36aZdqN32m3RnRG+QYfD2nXHizwnq11b6fJFJrkWnXSzwxNdT2usWC297G8zxFzaKmj2AFuJki82SSR4nJR4vqjxTpHw60Lxt4T8M2t3o/huKe3e+udSvLs6ZpttJLZTxJCJz+6+0XUcDxGOHE0saRfKMoW/n/jiVHE5zj6VfA1PrekML70pXVOyVSKXJG1SklVaalbnsp3Sb/rrwuwlShw3k88JmlF4OzxGMvRUHCWISlVot80582HxE50HJTUZ+z53CKlynyv8afjf4S+IGs6/oXhTRms7bSJJ7O11DV9e0Kz1DWprV7i3uZ9E0I3Uuo3dqlzZXcSzsUVjDNGVSSNlPlP7KOlzWHwu1ATo0aXXxH+J15a2+zy3gs7jxvrJtvkPOydEN3Ex/1kVykijy2Qn2zS7HwHdeBPFDRmK5vNKkeSC8VorizumtTMtvqVjLys8UypKIZYNgdmmYsxBd7fhSwi03R7ONBhpoLaWY7FVjKLS3hAfbFFu8qOGOCNygLQxREljl2+l8O6lKGOxeHwmDlSprDqOJm5TfJUpSgldO8b1JS91Jx5UpaS3XyHjRh6zyzL8Tj8yp168cXJ4KjTowXPRrxvbmTUrUqdO8ptT55OCbjzIm8QqRo+r+2mXxz/ALtrKc/hx1r4uR+ff+frX2x4oYLoesA9f7K1HJ/7dJcY7Envj8K+HI5M4/DHsfSv10/nE4rwvdCPW7Ny3A87PToYZB2Pv9PXivp7Qb9R5Tb/AJSee4DY+XAPrx147V8d6LdiPUYGzjHmDJJwMxuPSvpDwJDrPiXVtO8P6DZXGqatqcqW9jY2y75ZnYbs5ZljijhQNJPcTMkFvCjTTypGjOCEXOooQjKdSTUYwjFylOUmlFRirtybskkrttWLuo0pTk1GKbvJ6JWSbu3ol5t6bntWoeI7awttNknurW2uZta0e10qO6njt01HV5b6JrPTLeR9u66vvLlhhjTMrAuyKQjV7nZaboni59Q8Wan4b1b4iabFp9rYaz4bEMU17pd7aecdNv7WEaZqUyahGZ3t723u7e7glXTrMQLaETyS+6/CX9mHT9S8E+IPDfj6LTLzW9XvdLvrO+ixqEfhvU9Amtta8N3lo0qWxOo6PrkMN7dxIY4pZbd9PneW2DmT538WfCbxhe+JtfXwt411X4V/EHS2l0vxFaaPfxTWGoTQMqLqdk00P2bUNPuvKS4tbqSCLUIYpPImS2mWeOvi/FPhHNMmq8PZ5iaLpUMbhJ4epWlSlOGDxSrTq08JjIxbcZV8LJVKU0tKlOtTcX7K7/YvBXijLsbhM+yalUhicRhMZHGrBe1dKpisJOhRo1MTg6kalO7o16fs60VOMuSrRnzxVRHgfiOxXw5rdzpjQXen3fizWraV/D8q2kK6TpBKRrA8Fpa2pQ+WLy+u3uNwa7vVgt1hiUR16/FdkjIJJHH04H5/p1+gr5v+JPw71z4feHvGWsXHi7Xdf8c3NhPJd+LNSZH1CLU7sW0VvNp4VWtoBbOJ7iBYYggaLzpQzSSFvT/h7F8QrzwH4Z1nxJ4euru+vrrW9Nu9Z06Hy4p00aGxaDULzR1i83TpLyaa8srmVHiskvra3hhtYjfIke3hzlVTF4LOa+FaxFWlUpV66jBwlOlGk/epxeqhG8lCErSlZ2XO1A83xdxs/r+TyxUVhqLpV6NCm6jqKnKpVhaEptyvOVoupJSlZyjduPvnT+JLvdo2qgnk6Zfr68m1lx+h9/rzx8Wxv+Xf/GvqTxHeyLpupxyI8TGxvAyPlXG6CQkEHBGc+mTyAK+UUfnPp1/z/T2r69pptNNNOzTVmmt013PyxO+q1T1TXUo/s/8AwvufjV8UtA+HtrrK6E+qw6pdPqRsW1EwxaXptzqEiJZ/arNZZZlt/Jj33Eaozhzu27G/fj4ffs++Gvgv4KvLXwvoaR6kmntLf6/f+XceINXSDZJc3FzdrEht4MJIIdPg8qzjzK6RBwXb8dP+CbOraZpv7Wnga71a6srSwTQ/HKzT6hcQ2tsDJ4R1dESSa4dIx5jMEVGP7zOzDbsH9/bz4w+FNQ1BLOHUfDMkN59pgKvrenYEYKQiFnE4UgrLIXP3SFJX0H6ZwThsHHBVMe6NKWMji50fbTa540lToyhGnzNqHNJz5pQjGT0jKTVkvj+IsRifrEcKqlVYZ0I1XSgrRnUc5xblZe9ZKNlK8VZ2inq63i74bP470O+ey1nXvDGleLxFZ+Ik8O3t7pd/p+sNYQQxXdpq1hNHc2Gka7LZTwahHpjWcr3t2ZZGje7vTcfP/hv9mO50TRLD4YjxbbrfRXOqah4L1y/02JW12yu83t3axXtqIpF8QaTKZp9Z0ZUia/gV9b02O9srnUrDRPq3w/4q8OaCut+DJvGPh57DUrJ5/D2onxBpZEDQgzDTbiVbk/PFnbBISDJGpQ5cZPG3niTwX4k0J9Nu/E2hQSxXlnq+nXQ1fSmutJ1zTLhLmw1Gz8+WWM3Nld20MsXmxtDKsbQXEctvNJE/3eLq4PMsHUyzMaNDGYDEU5Uq+HruM6c4TTjZ31U4KUlGafND4oOM4qZ83gp43LMbRzHLsRiMHjcPVp16Fek3GdOcHGSaa0aly+/FpxqJ8lSMoe6flb4t8E634t1yz8E+I7WRZ5vFdn4Y1wS/K6CfVYPD9zAxbYfNh+2XDoCF3OiAYzkfXY0WbT7y/kuL0XFtNPdFA6RhLGOW4eSO3s127I7cROsUsOzbO5ae6WWR5fM828VR6pF8SfBd1q/iHRNYvNQ8Zwvr3iezvdNSC+i0Xw9rGrQ61qUFtMIbO+v7rR9MjuZAsdrcalcLLABLcTWdt7RPc+HXia9n8Q6JLEo3w2Mep2RaVgHK+a5udxDMPn6ZJz7V+Z+HPDGJ4PhxLgsZyxUs79nhMReDjjcppYenVwVenJPllCqsZUVRK3s68Z0ZpTpyjH9U8VOK8HxjLhbGZe5StkcauOw6UoywebVsRKjjMPUjJXjOjLBx9m3dVKMqVeLcKib+c/i94NsNU8J+I2W1jg1C10nVtQs5UH7otY6bdagXtXYtJFDdwW7RS2shfyGZWVmRImX8rYm9fofp71+sXxK13SbPQvEtw+q6bPc3/h7xJBFFHqFuw86fR7u0ijjUTFdgW5ATyxxtK8sykfkvG2SPyP19vxrj4wjR+uYerSUFKpTqRqcnLryOEoc/L9u1Rq715eVbJHgcPup9Xqwm5NRlBx5r2TlF86jfpzLppfXds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5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9036" y="382771"/>
            <a:ext cx="6092640" cy="675168"/>
          </a:xfrm>
        </p:spPr>
        <p:txBody>
          <a:bodyPr/>
          <a:lstStyle/>
          <a:p>
            <a:r>
              <a:rPr lang="de-DE" dirty="0" smtClean="0"/>
              <a:t>Aufgabe 3 (Der Bankautomat)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29133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2592683"/>
            <a:ext cx="2973572" cy="167263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957391" y="6475228"/>
            <a:ext cx="237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smtClean="0">
                <a:solidFill>
                  <a:schemeClr val="bg1">
                    <a:lumMod val="50000"/>
                  </a:schemeClr>
                </a:solidFill>
              </a:rPr>
              <a:t>Mercedes-Benz Group AG</a:t>
            </a:r>
            <a:endParaRPr lang="de-DE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438" y="5667153"/>
            <a:ext cx="794391" cy="79439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657601" y="1357731"/>
            <a:ext cx="7654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400" dirty="0" smtClean="0"/>
              <a:t>Erforscht das C#-Projekt „Bankautomat“, wie es codetechnisch sowie oberflächlich aufgebaut ist (Klassen, Methoden…usw.), was es kann, und </a:t>
            </a:r>
            <a:r>
              <a:rPr lang="de-DE" sz="2400" dirty="0" err="1" smtClean="0"/>
              <a:t>vllt</a:t>
            </a:r>
            <a:r>
              <a:rPr lang="de-DE" sz="2400" dirty="0" smtClean="0"/>
              <a:t>. habt ihr am Ende dazu Erweiterungs- bzw. Verbesserungsvorschläge.</a:t>
            </a:r>
          </a:p>
          <a:p>
            <a:pPr marL="457200" indent="-457200">
              <a:buAutoNum type="arabicPeriod"/>
            </a:pPr>
            <a:endParaRPr lang="de-DE" sz="2400" dirty="0" smtClean="0"/>
          </a:p>
          <a:p>
            <a:pPr marL="457200" indent="-457200">
              <a:buAutoNum type="arabicPeriod"/>
            </a:pPr>
            <a:r>
              <a:rPr lang="de-DE" sz="2400" b="1" dirty="0" smtClean="0"/>
              <a:t>Bonusaufgabe: </a:t>
            </a:r>
            <a:r>
              <a:rPr lang="de-DE" sz="2400" dirty="0" smtClean="0"/>
              <a:t>Findet untereinander heraus, wer den höchsten Kontostand hat.</a:t>
            </a:r>
          </a:p>
          <a:p>
            <a:pPr marL="457200" indent="-457200">
              <a:buAutoNum type="arabicPeriod"/>
            </a:pPr>
            <a:endParaRPr lang="de-DE" sz="2400" b="1" dirty="0"/>
          </a:p>
          <a:p>
            <a:pPr marL="457200" indent="-457200">
              <a:buAutoNum type="arabicPeriod"/>
            </a:pPr>
            <a:r>
              <a:rPr lang="de-DE" sz="2400" dirty="0" smtClean="0"/>
              <a:t>Der Bankautomat ist unvollständig (Herr Bergs-Prinzip ;D). Bitte vervollständigt das Programm mit unserer Hilfe!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928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9036" y="382771"/>
            <a:ext cx="6092640" cy="675168"/>
          </a:xfrm>
        </p:spPr>
        <p:txBody>
          <a:bodyPr/>
          <a:lstStyle/>
          <a:p>
            <a:r>
              <a:rPr lang="de-DE" dirty="0" smtClean="0"/>
              <a:t>Aufgabenteilung: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29133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2592683"/>
            <a:ext cx="2973572" cy="167263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957391" y="6475228"/>
            <a:ext cx="237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smtClean="0">
                <a:solidFill>
                  <a:schemeClr val="bg1">
                    <a:lumMod val="50000"/>
                  </a:schemeClr>
                </a:solidFill>
              </a:rPr>
              <a:t>Mercedes-Benz Group AG</a:t>
            </a:r>
            <a:endParaRPr lang="de-DE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438" y="5667153"/>
            <a:ext cx="794391" cy="794391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7974"/>
              </p:ext>
            </p:extLst>
          </p:nvPr>
        </p:nvGraphicFramePr>
        <p:xfrm>
          <a:off x="3583398" y="1662298"/>
          <a:ext cx="8128000" cy="4004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79763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5162167"/>
                    </a:ext>
                  </a:extLst>
                </a:gridCol>
              </a:tblGrid>
              <a:tr h="800971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Verantwortungsbereich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Verantwortliche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661247"/>
                  </a:ext>
                </a:extLst>
              </a:tr>
              <a:tr h="800971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Gültigkeitsbereich von Variablen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Henrik Heiser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34725"/>
                  </a:ext>
                </a:extLst>
              </a:tr>
              <a:tr h="800971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Luca </a:t>
                      </a:r>
                      <a:r>
                        <a:rPr lang="de-DE" dirty="0" err="1" smtClean="0"/>
                        <a:t>Schäuffele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348060"/>
                  </a:ext>
                </a:extLst>
              </a:tr>
              <a:tr h="800971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Instanziieren von Objekten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Fabio Schumann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925927"/>
                  </a:ext>
                </a:extLst>
              </a:tr>
              <a:tr h="800971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 anlegen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Merve Günes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65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99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29133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2592683"/>
            <a:ext cx="2973572" cy="167263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957391" y="6475228"/>
            <a:ext cx="237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smtClean="0">
                <a:solidFill>
                  <a:schemeClr val="bg1">
                    <a:lumMod val="50000"/>
                  </a:schemeClr>
                </a:solidFill>
              </a:rPr>
              <a:t>Mercedes-Benz Group AG</a:t>
            </a:r>
            <a:endParaRPr lang="de-DE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438" y="5667153"/>
            <a:ext cx="794391" cy="79439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694628" y="1160981"/>
            <a:ext cx="78700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de-DE" sz="3200" dirty="0"/>
              <a:t>Gültigkeitsbereich von </a:t>
            </a:r>
            <a:r>
              <a:rPr lang="de-DE" sz="3200" dirty="0" smtClean="0"/>
              <a:t>Variablen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de-DE" sz="3200" dirty="0" smtClean="0"/>
              <a:t>Konstruktoren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de-DE" sz="3200" dirty="0" smtClean="0"/>
              <a:t>Instanziieren </a:t>
            </a:r>
            <a:r>
              <a:rPr lang="de-DE" sz="3200" dirty="0"/>
              <a:t>von </a:t>
            </a:r>
            <a:r>
              <a:rPr lang="de-DE" sz="3200" dirty="0" smtClean="0"/>
              <a:t>Objekten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de-DE" sz="3200" dirty="0" smtClean="0"/>
              <a:t>Methoden </a:t>
            </a:r>
            <a:r>
              <a:rPr lang="de-DE" sz="3200" dirty="0"/>
              <a:t>anlegen</a:t>
            </a:r>
          </a:p>
        </p:txBody>
      </p:sp>
    </p:spTree>
    <p:extLst>
      <p:ext uri="{BB962C8B-B14F-4D97-AF65-F5344CB8AC3E}">
        <p14:creationId xmlns:p14="http://schemas.microsoft.com/office/powerpoint/2010/main" val="20594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8" r="13088"/>
          <a:stretch/>
        </p:blipFill>
        <p:spPr>
          <a:xfrm>
            <a:off x="2743202" y="2466752"/>
            <a:ext cx="1881962" cy="143705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5" t="25621" r="16170" b="20315"/>
          <a:stretch/>
        </p:blipFill>
        <p:spPr>
          <a:xfrm>
            <a:off x="4465671" y="2158410"/>
            <a:ext cx="4944140" cy="227536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65814" y="6290562"/>
            <a:ext cx="53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solidFill>
                  <a:schemeClr val="bg1">
                    <a:lumMod val="65000"/>
                  </a:schemeClr>
                </a:solidFill>
              </a:rPr>
              <a:t>Vielen Dank für eure </a:t>
            </a:r>
            <a:r>
              <a:rPr lang="de-DE" i="1" dirty="0" err="1" smtClean="0">
                <a:solidFill>
                  <a:schemeClr val="bg1">
                    <a:lumMod val="65000"/>
                  </a:schemeClr>
                </a:solidFill>
              </a:rPr>
              <a:t>AufmerksamkeiT</a:t>
            </a:r>
            <a:r>
              <a:rPr lang="de-DE" i="1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de-DE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7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8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Breitbild</PresentationFormat>
  <Paragraphs>43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CorpoS</vt:lpstr>
      <vt:lpstr>Office</vt:lpstr>
      <vt:lpstr>PowerPoint-Präsentation</vt:lpstr>
      <vt:lpstr>OOP (Teil 1)</vt:lpstr>
      <vt:lpstr>Aufgabe 1:</vt:lpstr>
      <vt:lpstr>Aufgabe 2:</vt:lpstr>
      <vt:lpstr>Aufgabe 2:</vt:lpstr>
      <vt:lpstr>Aufgabe 3 (Der Bankautomat)</vt:lpstr>
      <vt:lpstr>Aufgabenteilung:</vt:lpstr>
      <vt:lpstr>PowerPoint-Präsentation</vt:lpstr>
      <vt:lpstr>PowerPoint-Präsentation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Osman, Hesham (096)</dc:creator>
  <cp:lastModifiedBy>Hofmann, Maurice (000)</cp:lastModifiedBy>
  <cp:revision>57</cp:revision>
  <dcterms:created xsi:type="dcterms:W3CDTF">2022-03-28T18:31:32Z</dcterms:created>
  <dcterms:modified xsi:type="dcterms:W3CDTF">2022-06-14T09:12:37Z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2022-06-14T09:12:37Z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fccb98f7-2bcc-46bb-9609-d98563ab070b</vt:lpwstr>
  </property>
  <property fmtid="{D5CDD505-2E9C-101B-9397-08002B2CF9AE}" pid="8" name="MSIP_Label_924dbb1d-991d-4bbd-aad5-33bac1d8ffaf_ContentBits">
    <vt:lpwstr>1</vt:lpwstr>
  </property>
</Properties>
</file>