
<file path=[Content_Types].xml><?xml version="1.0" encoding="utf-8"?>
<Types xmlns="http://schemas.openxmlformats.org/package/2006/content-types">
  <Default Extension="fntdata" ContentType="application/x-fontdata"/>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3" r:id="rId1"/>
    <p:sldMasterId id="2147483704" r:id="rId2"/>
  </p:sldMasterIdLst>
  <p:notesMasterIdLst>
    <p:notesMasterId r:id="rId23"/>
  </p:notesMasterIdLst>
  <p:sldIdLst>
    <p:sldId id="256" r:id="rId3"/>
    <p:sldId id="257" r:id="rId4"/>
    <p:sldId id="258" r:id="rId5"/>
    <p:sldId id="260" r:id="rId6"/>
    <p:sldId id="357" r:id="rId7"/>
    <p:sldId id="261" r:id="rId8"/>
    <p:sldId id="353" r:id="rId9"/>
    <p:sldId id="262" r:id="rId10"/>
    <p:sldId id="263" r:id="rId11"/>
    <p:sldId id="268" r:id="rId12"/>
    <p:sldId id="264" r:id="rId13"/>
    <p:sldId id="267" r:id="rId14"/>
    <p:sldId id="270" r:id="rId15"/>
    <p:sldId id="266" r:id="rId16"/>
    <p:sldId id="269" r:id="rId17"/>
    <p:sldId id="355" r:id="rId18"/>
    <p:sldId id="274" r:id="rId19"/>
    <p:sldId id="356" r:id="rId20"/>
    <p:sldId id="265" r:id="rId21"/>
    <p:sldId id="352" r:id="rId22"/>
  </p:sldIdLst>
  <p:sldSz cx="9144000" cy="5143500" type="screen16x9"/>
  <p:notesSz cx="6858000" cy="9144000"/>
  <p:embeddedFontLst>
    <p:embeddedFont>
      <p:font typeface="Crimson Text" panose="020B0604020202020204" charset="0"/>
      <p:regular r:id="rId24"/>
      <p:bold r:id="rId25"/>
      <p:italic r:id="rId26"/>
      <p:boldItalic r:id="rId27"/>
    </p:embeddedFont>
    <p:embeddedFont>
      <p:font typeface="Lato" panose="020F0502020204030203" pitchFamily="34" charset="0"/>
      <p:regular r:id="rId28"/>
      <p:bold r:id="rId29"/>
      <p:italic r:id="rId30"/>
      <p:boldItalic r:id="rId31"/>
    </p:embeddedFont>
    <p:embeddedFont>
      <p:font typeface="Merriweather Light" panose="020B0604020202020204" pitchFamily="2" charset="0"/>
      <p:regular r:id="rId32"/>
      <p:bold r:id="rId33"/>
      <p:italic r:id="rId34"/>
      <p:boldItalic r:id="rId35"/>
    </p:embeddedFont>
    <p:embeddedFont>
      <p:font typeface="Montserrat" panose="00000500000000000000" pitchFamily="2" charset="0"/>
      <p:regular r:id="rId36"/>
      <p:bold r:id="rId37"/>
      <p:italic r:id="rId38"/>
      <p:boldItalic r:id="rId39"/>
    </p:embeddedFont>
    <p:embeddedFont>
      <p:font typeface="Proxima Nova" panose="020B0604020202020204" charset="0"/>
      <p:regular r:id="rId40"/>
      <p:bold r:id="rId41"/>
      <p:italic r:id="rId42"/>
      <p:boldItalic r:id="rId43"/>
    </p:embeddedFont>
    <p:embeddedFont>
      <p:font typeface="Proxima Nova Semibold" panose="020B0604020202020204" charset="0"/>
      <p:regular r:id="rId44"/>
      <p:bold r:id="rId45"/>
      <p:boldItalic r:id="rId46"/>
    </p:embeddedFont>
    <p:embeddedFont>
      <p:font typeface="Vidaloka" panose="020B0604020202020204" charset="0"/>
      <p:regular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4E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286E87D-5EAE-4717-A4AB-FE0E5EA9E1A8}">
  <a:tblStyle styleId="{4286E87D-5EAE-4717-A4AB-FE0E5EA9E1A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7" autoAdjust="0"/>
    <p:restoredTop sz="94660"/>
  </p:normalViewPr>
  <p:slideViewPr>
    <p:cSldViewPr snapToGrid="0">
      <p:cViewPr varScale="1">
        <p:scale>
          <a:sx n="108" d="100"/>
          <a:sy n="108" d="100"/>
        </p:scale>
        <p:origin x="73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19.xml"/><Relationship Id="rId34" Type="http://schemas.openxmlformats.org/officeDocument/2006/relationships/font" Target="fonts/font11.fntdata"/><Relationship Id="rId42" Type="http://schemas.openxmlformats.org/officeDocument/2006/relationships/font" Target="fonts/font19.fntdata"/><Relationship Id="rId47" Type="http://schemas.openxmlformats.org/officeDocument/2006/relationships/font" Target="fonts/font24.fntdata"/><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6.fntdata"/><Relationship Id="rId11" Type="http://schemas.openxmlformats.org/officeDocument/2006/relationships/slide" Target="slides/slide9.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font" Target="fonts/font22.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8.fntdata"/><Relationship Id="rId44" Type="http://schemas.openxmlformats.org/officeDocument/2006/relationships/font" Target="fonts/font2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font" Target="fonts/font20.fntdata"/><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46" Type="http://schemas.openxmlformats.org/officeDocument/2006/relationships/font" Target="fonts/font23.fntdata"/><Relationship Id="rId20" Type="http://schemas.openxmlformats.org/officeDocument/2006/relationships/slide" Target="slides/slide18.xml"/><Relationship Id="rId41"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cc7554a049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cc7554a049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cc7554a049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cc7554a049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107a9a8b46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107a9a8b46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cc7554a049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cc7554a049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107a9a8b46f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107a9a8b46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1"/>
        <p:cNvGrpSpPr/>
        <p:nvPr/>
      </p:nvGrpSpPr>
      <p:grpSpPr>
        <a:xfrm>
          <a:off x="0" y="0"/>
          <a:ext cx="0" cy="0"/>
          <a:chOff x="0" y="0"/>
          <a:chExt cx="0" cy="0"/>
        </a:xfrm>
      </p:grpSpPr>
      <p:sp>
        <p:nvSpPr>
          <p:cNvPr id="902" name="Google Shape;902;g107aaa41fe9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3" name="Google Shape;903;g107aaa41fe9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32787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cf7a3c503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cf7a3c503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g107aaa41fe9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5" name="Google Shape;665;g107aaa41fe9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2949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05aad17dc0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05aad17dc0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93"/>
        <p:cNvGrpSpPr/>
        <p:nvPr/>
      </p:nvGrpSpPr>
      <p:grpSpPr>
        <a:xfrm>
          <a:off x="0" y="0"/>
          <a:ext cx="0" cy="0"/>
          <a:chOff x="0" y="0"/>
          <a:chExt cx="0" cy="0"/>
        </a:xfrm>
      </p:grpSpPr>
      <p:sp>
        <p:nvSpPr>
          <p:cNvPr id="11194" name="Google Shape;11194;gcc7554a049_0_16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95" name="Google Shape;11195;gcc7554a049_0_16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1581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105aad17dc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105aad17dc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53021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cd8a80d6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cd8a80d6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105aad17dc0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105aad17dc0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113"/>
        <p:cNvGrpSpPr/>
        <p:nvPr/>
      </p:nvGrpSpPr>
      <p:grpSpPr>
        <a:xfrm>
          <a:off x="0" y="0"/>
          <a:ext cx="0" cy="0"/>
          <a:chOff x="0" y="0"/>
          <a:chExt cx="0" cy="0"/>
        </a:xfrm>
      </p:grpSpPr>
      <p:sp>
        <p:nvSpPr>
          <p:cNvPr id="114" name="Google Shape;114;p15"/>
          <p:cNvSpPr txBox="1">
            <a:spLocks noGrp="1"/>
          </p:cNvSpPr>
          <p:nvPr>
            <p:ph type="title"/>
          </p:nvPr>
        </p:nvSpPr>
        <p:spPr>
          <a:xfrm>
            <a:off x="2410500" y="2808253"/>
            <a:ext cx="4323000" cy="49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a:endParaRPr/>
          </a:p>
        </p:txBody>
      </p:sp>
      <p:sp>
        <p:nvSpPr>
          <p:cNvPr id="115" name="Google Shape;115;p15"/>
          <p:cNvSpPr txBox="1">
            <a:spLocks noGrp="1"/>
          </p:cNvSpPr>
          <p:nvPr>
            <p:ph type="subTitle" idx="1"/>
          </p:nvPr>
        </p:nvSpPr>
        <p:spPr>
          <a:xfrm>
            <a:off x="1842900" y="1661963"/>
            <a:ext cx="5458200" cy="9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20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16" name="Google Shape;116;p1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7" name="Google Shape;117;p1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1">
  <p:cSld name="CUSTOM_12">
    <p:spTree>
      <p:nvGrpSpPr>
        <p:cNvPr id="1" name="Shape 118"/>
        <p:cNvGrpSpPr/>
        <p:nvPr/>
      </p:nvGrpSpPr>
      <p:grpSpPr>
        <a:xfrm>
          <a:off x="0" y="0"/>
          <a:ext cx="0" cy="0"/>
          <a:chOff x="0" y="0"/>
          <a:chExt cx="0" cy="0"/>
        </a:xfrm>
      </p:grpSpPr>
      <p:sp>
        <p:nvSpPr>
          <p:cNvPr id="119" name="Google Shape;119;p16"/>
          <p:cNvSpPr txBox="1">
            <a:spLocks noGrp="1"/>
          </p:cNvSpPr>
          <p:nvPr>
            <p:ph type="title"/>
          </p:nvPr>
        </p:nvSpPr>
        <p:spPr>
          <a:xfrm>
            <a:off x="699900" y="2821263"/>
            <a:ext cx="4323000" cy="4977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a:endParaRPr/>
          </a:p>
        </p:txBody>
      </p:sp>
      <p:sp>
        <p:nvSpPr>
          <p:cNvPr id="120" name="Google Shape;120;p16"/>
          <p:cNvSpPr txBox="1">
            <a:spLocks noGrp="1"/>
          </p:cNvSpPr>
          <p:nvPr>
            <p:ph type="subTitle" idx="1"/>
          </p:nvPr>
        </p:nvSpPr>
        <p:spPr>
          <a:xfrm>
            <a:off x="699900" y="1675902"/>
            <a:ext cx="5458200" cy="99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20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21" name="Google Shape;121;p1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2" name="Google Shape;122;p1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3" name="Google Shape;123;p16"/>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24" name="Google Shape;124;p16"/>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p:cSld name="CUSTOM_13">
    <p:spTree>
      <p:nvGrpSpPr>
        <p:cNvPr id="1" name="Shape 125"/>
        <p:cNvGrpSpPr/>
        <p:nvPr/>
      </p:nvGrpSpPr>
      <p:grpSpPr>
        <a:xfrm>
          <a:off x="0" y="0"/>
          <a:ext cx="0" cy="0"/>
          <a:chOff x="0" y="0"/>
          <a:chExt cx="0" cy="0"/>
        </a:xfrm>
      </p:grpSpPr>
      <p:sp>
        <p:nvSpPr>
          <p:cNvPr id="126" name="Google Shape;126;p17"/>
          <p:cNvSpPr txBox="1">
            <a:spLocks noGrp="1"/>
          </p:cNvSpPr>
          <p:nvPr>
            <p:ph type="subTitle" idx="1"/>
          </p:nvPr>
        </p:nvSpPr>
        <p:spPr>
          <a:xfrm>
            <a:off x="2648400" y="1682000"/>
            <a:ext cx="3847200" cy="23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400"/>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
        <p:nvSpPr>
          <p:cNvPr id="127" name="Google Shape;127;p17"/>
          <p:cNvSpPr txBox="1">
            <a:spLocks noGrp="1"/>
          </p:cNvSpPr>
          <p:nvPr>
            <p:ph type="title"/>
          </p:nvPr>
        </p:nvSpPr>
        <p:spPr>
          <a:xfrm>
            <a:off x="1732050" y="445025"/>
            <a:ext cx="5679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cxnSp>
        <p:nvCxnSpPr>
          <p:cNvPr id="128" name="Google Shape;128;p1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9" name="Google Shape;129;p1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30" name="Google Shape;130;p17"/>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1" name="Google Shape;131;p17"/>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1">
  <p:cSld name="CUSTOM_3">
    <p:spTree>
      <p:nvGrpSpPr>
        <p:cNvPr id="1" name="Shape 132"/>
        <p:cNvGrpSpPr/>
        <p:nvPr/>
      </p:nvGrpSpPr>
      <p:grpSpPr>
        <a:xfrm>
          <a:off x="0" y="0"/>
          <a:ext cx="0" cy="0"/>
          <a:chOff x="0" y="0"/>
          <a:chExt cx="0" cy="0"/>
        </a:xfrm>
      </p:grpSpPr>
      <p:sp>
        <p:nvSpPr>
          <p:cNvPr id="133" name="Google Shape;133;p18"/>
          <p:cNvSpPr txBox="1">
            <a:spLocks noGrp="1"/>
          </p:cNvSpPr>
          <p:nvPr>
            <p:ph type="title"/>
          </p:nvPr>
        </p:nvSpPr>
        <p:spPr>
          <a:xfrm>
            <a:off x="1994850" y="1482825"/>
            <a:ext cx="5154300" cy="129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9000"/>
              <a:buNone/>
              <a:defRPr sz="9000"/>
            </a:lvl1pPr>
            <a:lvl2pPr lvl="1" algn="ctr" rtl="0">
              <a:spcBef>
                <a:spcPts val="0"/>
              </a:spcBef>
              <a:spcAft>
                <a:spcPts val="0"/>
              </a:spcAft>
              <a:buSzPts val="9000"/>
              <a:buNone/>
              <a:defRPr sz="9000"/>
            </a:lvl2pPr>
            <a:lvl3pPr lvl="2" algn="ctr" rtl="0">
              <a:spcBef>
                <a:spcPts val="0"/>
              </a:spcBef>
              <a:spcAft>
                <a:spcPts val="0"/>
              </a:spcAft>
              <a:buSzPts val="9000"/>
              <a:buNone/>
              <a:defRPr sz="9000"/>
            </a:lvl3pPr>
            <a:lvl4pPr lvl="3" algn="ctr" rtl="0">
              <a:spcBef>
                <a:spcPts val="0"/>
              </a:spcBef>
              <a:spcAft>
                <a:spcPts val="0"/>
              </a:spcAft>
              <a:buSzPts val="9000"/>
              <a:buNone/>
              <a:defRPr sz="9000"/>
            </a:lvl4pPr>
            <a:lvl5pPr lvl="4" algn="ctr" rtl="0">
              <a:spcBef>
                <a:spcPts val="0"/>
              </a:spcBef>
              <a:spcAft>
                <a:spcPts val="0"/>
              </a:spcAft>
              <a:buSzPts val="9000"/>
              <a:buNone/>
              <a:defRPr sz="9000"/>
            </a:lvl5pPr>
            <a:lvl6pPr lvl="5" algn="ctr" rtl="0">
              <a:spcBef>
                <a:spcPts val="0"/>
              </a:spcBef>
              <a:spcAft>
                <a:spcPts val="0"/>
              </a:spcAft>
              <a:buSzPts val="9000"/>
              <a:buNone/>
              <a:defRPr sz="9000"/>
            </a:lvl6pPr>
            <a:lvl7pPr lvl="6" algn="ctr" rtl="0">
              <a:spcBef>
                <a:spcPts val="0"/>
              </a:spcBef>
              <a:spcAft>
                <a:spcPts val="0"/>
              </a:spcAft>
              <a:buSzPts val="9000"/>
              <a:buNone/>
              <a:defRPr sz="9000"/>
            </a:lvl7pPr>
            <a:lvl8pPr lvl="7" algn="ctr" rtl="0">
              <a:spcBef>
                <a:spcPts val="0"/>
              </a:spcBef>
              <a:spcAft>
                <a:spcPts val="0"/>
              </a:spcAft>
              <a:buSzPts val="9000"/>
              <a:buNone/>
              <a:defRPr sz="9000"/>
            </a:lvl8pPr>
            <a:lvl9pPr lvl="8" algn="ctr" rtl="0">
              <a:spcBef>
                <a:spcPts val="0"/>
              </a:spcBef>
              <a:spcAft>
                <a:spcPts val="0"/>
              </a:spcAft>
              <a:buSzPts val="9000"/>
              <a:buNone/>
              <a:defRPr sz="9000"/>
            </a:lvl9pPr>
          </a:lstStyle>
          <a:p>
            <a:endParaRPr/>
          </a:p>
        </p:txBody>
      </p:sp>
      <p:sp>
        <p:nvSpPr>
          <p:cNvPr id="134" name="Google Shape;134;p18"/>
          <p:cNvSpPr txBox="1">
            <a:spLocks noGrp="1"/>
          </p:cNvSpPr>
          <p:nvPr>
            <p:ph type="subTitle" idx="1"/>
          </p:nvPr>
        </p:nvSpPr>
        <p:spPr>
          <a:xfrm>
            <a:off x="2299500" y="2972150"/>
            <a:ext cx="4545000" cy="55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cxnSp>
        <p:nvCxnSpPr>
          <p:cNvPr id="135" name="Google Shape;135;p18"/>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36" name="Google Shape;136;p18"/>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2">
  <p:cSld name="CUSTOM_14">
    <p:spTree>
      <p:nvGrpSpPr>
        <p:cNvPr id="1" name="Shape 137"/>
        <p:cNvGrpSpPr/>
        <p:nvPr/>
      </p:nvGrpSpPr>
      <p:grpSpPr>
        <a:xfrm>
          <a:off x="0" y="0"/>
          <a:ext cx="0" cy="0"/>
          <a:chOff x="0" y="0"/>
          <a:chExt cx="0" cy="0"/>
        </a:xfrm>
      </p:grpSpPr>
      <p:sp>
        <p:nvSpPr>
          <p:cNvPr id="138" name="Google Shape;138;p19"/>
          <p:cNvSpPr txBox="1">
            <a:spLocks noGrp="1"/>
          </p:cNvSpPr>
          <p:nvPr>
            <p:ph type="title"/>
          </p:nvPr>
        </p:nvSpPr>
        <p:spPr>
          <a:xfrm>
            <a:off x="3742850" y="1549875"/>
            <a:ext cx="4545000" cy="1291200"/>
          </a:xfrm>
          <a:prstGeom prst="rect">
            <a:avLst/>
          </a:prstGeom>
        </p:spPr>
        <p:txBody>
          <a:bodyPr spcFirstLastPara="1" wrap="square" lIns="91425" tIns="91425" rIns="91425" bIns="91425" anchor="t" anchorCtr="0">
            <a:noAutofit/>
          </a:bodyPr>
          <a:lstStyle>
            <a:lvl1pPr lvl="0" rtl="0">
              <a:spcBef>
                <a:spcPts val="0"/>
              </a:spcBef>
              <a:spcAft>
                <a:spcPts val="0"/>
              </a:spcAft>
              <a:buSzPts val="9000"/>
              <a:buNone/>
              <a:defRPr sz="9000"/>
            </a:lvl1pPr>
            <a:lvl2pPr lvl="1" rtl="0">
              <a:spcBef>
                <a:spcPts val="0"/>
              </a:spcBef>
              <a:spcAft>
                <a:spcPts val="0"/>
              </a:spcAft>
              <a:buSzPts val="9000"/>
              <a:buNone/>
              <a:defRPr sz="9000"/>
            </a:lvl2pPr>
            <a:lvl3pPr lvl="2" rtl="0">
              <a:spcBef>
                <a:spcPts val="0"/>
              </a:spcBef>
              <a:spcAft>
                <a:spcPts val="0"/>
              </a:spcAft>
              <a:buSzPts val="9000"/>
              <a:buNone/>
              <a:defRPr sz="9000"/>
            </a:lvl3pPr>
            <a:lvl4pPr lvl="3" rtl="0">
              <a:spcBef>
                <a:spcPts val="0"/>
              </a:spcBef>
              <a:spcAft>
                <a:spcPts val="0"/>
              </a:spcAft>
              <a:buSzPts val="9000"/>
              <a:buNone/>
              <a:defRPr sz="9000"/>
            </a:lvl4pPr>
            <a:lvl5pPr lvl="4" rtl="0">
              <a:spcBef>
                <a:spcPts val="0"/>
              </a:spcBef>
              <a:spcAft>
                <a:spcPts val="0"/>
              </a:spcAft>
              <a:buSzPts val="9000"/>
              <a:buNone/>
              <a:defRPr sz="9000"/>
            </a:lvl5pPr>
            <a:lvl6pPr lvl="5" rtl="0">
              <a:spcBef>
                <a:spcPts val="0"/>
              </a:spcBef>
              <a:spcAft>
                <a:spcPts val="0"/>
              </a:spcAft>
              <a:buSzPts val="9000"/>
              <a:buNone/>
              <a:defRPr sz="9000"/>
            </a:lvl6pPr>
            <a:lvl7pPr lvl="6" rtl="0">
              <a:spcBef>
                <a:spcPts val="0"/>
              </a:spcBef>
              <a:spcAft>
                <a:spcPts val="0"/>
              </a:spcAft>
              <a:buSzPts val="9000"/>
              <a:buNone/>
              <a:defRPr sz="9000"/>
            </a:lvl7pPr>
            <a:lvl8pPr lvl="7" rtl="0">
              <a:spcBef>
                <a:spcPts val="0"/>
              </a:spcBef>
              <a:spcAft>
                <a:spcPts val="0"/>
              </a:spcAft>
              <a:buSzPts val="9000"/>
              <a:buNone/>
              <a:defRPr sz="9000"/>
            </a:lvl8pPr>
            <a:lvl9pPr lvl="8" rtl="0">
              <a:spcBef>
                <a:spcPts val="0"/>
              </a:spcBef>
              <a:spcAft>
                <a:spcPts val="0"/>
              </a:spcAft>
              <a:buSzPts val="9000"/>
              <a:buNone/>
              <a:defRPr sz="9000"/>
            </a:lvl9pPr>
          </a:lstStyle>
          <a:p>
            <a:endParaRPr/>
          </a:p>
        </p:txBody>
      </p:sp>
      <p:sp>
        <p:nvSpPr>
          <p:cNvPr id="139" name="Google Shape;139;p19"/>
          <p:cNvSpPr txBox="1">
            <a:spLocks noGrp="1"/>
          </p:cNvSpPr>
          <p:nvPr>
            <p:ph type="subTitle" idx="1"/>
          </p:nvPr>
        </p:nvSpPr>
        <p:spPr>
          <a:xfrm>
            <a:off x="3742850" y="3039213"/>
            <a:ext cx="4545000" cy="55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cxnSp>
        <p:nvCxnSpPr>
          <p:cNvPr id="140" name="Google Shape;140;p1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1" name="Google Shape;141;p1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2" name="Google Shape;142;p19"/>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43" name="Google Shape;143;p19"/>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44" name="Google Shape;144;p19"/>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45" name="Google Shape;145;p19"/>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1">
  <p:cSld name="CUSTOM_15">
    <p:spTree>
      <p:nvGrpSpPr>
        <p:cNvPr id="1" name="Shape 146"/>
        <p:cNvGrpSpPr/>
        <p:nvPr/>
      </p:nvGrpSpPr>
      <p:grpSpPr>
        <a:xfrm>
          <a:off x="0" y="0"/>
          <a:ext cx="0" cy="0"/>
          <a:chOff x="0" y="0"/>
          <a:chExt cx="0" cy="0"/>
        </a:xfrm>
      </p:grpSpPr>
      <p:sp>
        <p:nvSpPr>
          <p:cNvPr id="147" name="Google Shape;147;p20"/>
          <p:cNvSpPr txBox="1">
            <a:spLocks noGrp="1"/>
          </p:cNvSpPr>
          <p:nvPr>
            <p:ph type="title"/>
          </p:nvPr>
        </p:nvSpPr>
        <p:spPr>
          <a:xfrm>
            <a:off x="1677925" y="2511803"/>
            <a:ext cx="3714900" cy="805800"/>
          </a:xfrm>
          <a:prstGeom prst="rect">
            <a:avLst/>
          </a:prstGeom>
          <a:noFill/>
        </p:spPr>
        <p:txBody>
          <a:bodyPr spcFirstLastPara="1" wrap="square" lIns="91425" tIns="91425" rIns="91425" bIns="91425" anchor="t" anchorCtr="0">
            <a:noAutofit/>
          </a:bodyPr>
          <a:lstStyle>
            <a:lvl1pPr lvl="0" algn="r" rtl="0">
              <a:spcBef>
                <a:spcPts val="0"/>
              </a:spcBef>
              <a:spcAft>
                <a:spcPts val="0"/>
              </a:spcAft>
              <a:buClr>
                <a:schemeClr val="accent4"/>
              </a:buClr>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8" name="Google Shape;148;p20"/>
          <p:cNvSpPr txBox="1">
            <a:spLocks noGrp="1"/>
          </p:cNvSpPr>
          <p:nvPr>
            <p:ph type="title" idx="2" hasCustomPrompt="1"/>
          </p:nvPr>
        </p:nvSpPr>
        <p:spPr>
          <a:xfrm>
            <a:off x="3741925" y="1484693"/>
            <a:ext cx="1650900" cy="978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6000"/>
              <a:buNone/>
              <a:defRPr sz="7000">
                <a:solidFill>
                  <a:schemeClr val="accent1"/>
                </a:solidFill>
              </a:defRPr>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
        <p:nvSpPr>
          <p:cNvPr id="149" name="Google Shape;149;p20"/>
          <p:cNvSpPr txBox="1">
            <a:spLocks noGrp="1"/>
          </p:cNvSpPr>
          <p:nvPr>
            <p:ph type="subTitle" idx="1"/>
          </p:nvPr>
        </p:nvSpPr>
        <p:spPr>
          <a:xfrm>
            <a:off x="831625" y="3244000"/>
            <a:ext cx="4561200" cy="393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50" name="Google Shape;150;p20"/>
          <p:cNvCxnSpPr/>
          <p:nvPr/>
        </p:nvCxnSpPr>
        <p:spPr>
          <a:xfrm rot="10800000">
            <a:off x="-30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51" name="Google Shape;151;p20"/>
          <p:cNvCxnSpPr/>
          <p:nvPr/>
        </p:nvCxnSpPr>
        <p:spPr>
          <a:xfrm rot="10800000">
            <a:off x="-30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52" name="Google Shape;152;p20"/>
          <p:cNvCxnSpPr/>
          <p:nvPr/>
        </p:nvCxnSpPr>
        <p:spPr>
          <a:xfrm>
            <a:off x="-112875" y="3979775"/>
            <a:ext cx="1378500" cy="12363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53" name="Google Shape;153;p20"/>
          <p:cNvCxnSpPr/>
          <p:nvPr/>
        </p:nvCxnSpPr>
        <p:spPr>
          <a:xfrm>
            <a:off x="7908725" y="-88700"/>
            <a:ext cx="1418700" cy="1064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1">
  <p:cSld name="CUSTOM_16">
    <p:spTree>
      <p:nvGrpSpPr>
        <p:cNvPr id="1" name="Shape 159"/>
        <p:cNvGrpSpPr/>
        <p:nvPr/>
      </p:nvGrpSpPr>
      <p:grpSpPr>
        <a:xfrm>
          <a:off x="0" y="0"/>
          <a:ext cx="0" cy="0"/>
          <a:chOff x="0" y="0"/>
          <a:chExt cx="0" cy="0"/>
        </a:xfrm>
      </p:grpSpPr>
      <p:cxnSp>
        <p:nvCxnSpPr>
          <p:cNvPr id="160" name="Google Shape;160;p2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61" name="Google Shape;161;p2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62" name="Google Shape;162;p22"/>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63" name="Google Shape;163;p22"/>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64" name="Google Shape;164;p22"/>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65" name="Google Shape;165;p22"/>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166" name="Google Shape;166;p22"/>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ig number 1">
  <p:cSld name="CUSTOM_19">
    <p:spTree>
      <p:nvGrpSpPr>
        <p:cNvPr id="1" name="Shape 185"/>
        <p:cNvGrpSpPr/>
        <p:nvPr/>
      </p:nvGrpSpPr>
      <p:grpSpPr>
        <a:xfrm>
          <a:off x="0" y="0"/>
          <a:ext cx="0" cy="0"/>
          <a:chOff x="0" y="0"/>
          <a:chExt cx="0" cy="0"/>
        </a:xfrm>
      </p:grpSpPr>
      <p:sp>
        <p:nvSpPr>
          <p:cNvPr id="186" name="Google Shape;186;p25"/>
          <p:cNvSpPr txBox="1">
            <a:spLocks noGrp="1"/>
          </p:cNvSpPr>
          <p:nvPr>
            <p:ph type="title" hasCustomPrompt="1"/>
          </p:nvPr>
        </p:nvSpPr>
        <p:spPr>
          <a:xfrm>
            <a:off x="713225" y="1345375"/>
            <a:ext cx="6120300" cy="16443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2000">
                <a:solidFill>
                  <a:schemeClr val="accent1"/>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87" name="Google Shape;187;p25"/>
          <p:cNvSpPr txBox="1">
            <a:spLocks noGrp="1"/>
          </p:cNvSpPr>
          <p:nvPr>
            <p:ph type="subTitle" idx="1"/>
          </p:nvPr>
        </p:nvSpPr>
        <p:spPr>
          <a:xfrm>
            <a:off x="713225" y="3188648"/>
            <a:ext cx="6120300" cy="375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cxnSp>
        <p:nvCxnSpPr>
          <p:cNvPr id="188" name="Google Shape;188;p2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89" name="Google Shape;189;p2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90" name="Google Shape;190;p25"/>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91" name="Google Shape;191;p25"/>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six columns">
  <p:cSld name="CUSTOM_22">
    <p:spTree>
      <p:nvGrpSpPr>
        <p:cNvPr id="1" name="Shape 234"/>
        <p:cNvGrpSpPr/>
        <p:nvPr/>
      </p:nvGrpSpPr>
      <p:grpSpPr>
        <a:xfrm>
          <a:off x="0" y="0"/>
          <a:ext cx="0" cy="0"/>
          <a:chOff x="0" y="0"/>
          <a:chExt cx="0" cy="0"/>
        </a:xfrm>
      </p:grpSpPr>
      <p:sp>
        <p:nvSpPr>
          <p:cNvPr id="235" name="Google Shape;235;p31"/>
          <p:cNvSpPr txBox="1">
            <a:spLocks noGrp="1"/>
          </p:cNvSpPr>
          <p:nvPr>
            <p:ph type="subTitle" idx="1"/>
          </p:nvPr>
        </p:nvSpPr>
        <p:spPr>
          <a:xfrm>
            <a:off x="3509000" y="16938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36" name="Google Shape;236;p31"/>
          <p:cNvSpPr txBox="1">
            <a:spLocks noGrp="1"/>
          </p:cNvSpPr>
          <p:nvPr>
            <p:ph type="subTitle" idx="2"/>
          </p:nvPr>
        </p:nvSpPr>
        <p:spPr>
          <a:xfrm>
            <a:off x="3509025" y="21100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7" name="Google Shape;237;p31"/>
          <p:cNvSpPr txBox="1">
            <a:spLocks noGrp="1"/>
          </p:cNvSpPr>
          <p:nvPr>
            <p:ph type="subTitle" idx="3"/>
          </p:nvPr>
        </p:nvSpPr>
        <p:spPr>
          <a:xfrm>
            <a:off x="953025" y="16938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38" name="Google Shape;238;p31"/>
          <p:cNvSpPr txBox="1">
            <a:spLocks noGrp="1"/>
          </p:cNvSpPr>
          <p:nvPr>
            <p:ph type="subTitle" idx="4"/>
          </p:nvPr>
        </p:nvSpPr>
        <p:spPr>
          <a:xfrm>
            <a:off x="953125" y="21100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9" name="Google Shape;239;p31"/>
          <p:cNvSpPr txBox="1">
            <a:spLocks noGrp="1"/>
          </p:cNvSpPr>
          <p:nvPr>
            <p:ph type="subTitle" idx="5"/>
          </p:nvPr>
        </p:nvSpPr>
        <p:spPr>
          <a:xfrm>
            <a:off x="6064875" y="16938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40" name="Google Shape;240;p31"/>
          <p:cNvSpPr txBox="1">
            <a:spLocks noGrp="1"/>
          </p:cNvSpPr>
          <p:nvPr>
            <p:ph type="subTitle" idx="6"/>
          </p:nvPr>
        </p:nvSpPr>
        <p:spPr>
          <a:xfrm>
            <a:off x="6064875" y="21100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41" name="Google Shape;241;p31"/>
          <p:cNvSpPr txBox="1">
            <a:spLocks noGrp="1"/>
          </p:cNvSpPr>
          <p:nvPr>
            <p:ph type="title"/>
          </p:nvPr>
        </p:nvSpPr>
        <p:spPr>
          <a:xfrm>
            <a:off x="1244250" y="445025"/>
            <a:ext cx="665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a:ea typeface="Merriweather Light"/>
                <a:cs typeface="Merriweather Light"/>
                <a:sym typeface="Merriweather Light"/>
              </a:defRPr>
            </a:lvl2pPr>
            <a:lvl3pPr lvl="2" algn="ctr" rtl="0">
              <a:spcBef>
                <a:spcPts val="0"/>
              </a:spcBef>
              <a:spcAft>
                <a:spcPts val="0"/>
              </a:spcAft>
              <a:buSzPts val="3000"/>
              <a:buNone/>
              <a:defRPr>
                <a:latin typeface="Merriweather Light"/>
                <a:ea typeface="Merriweather Light"/>
                <a:cs typeface="Merriweather Light"/>
                <a:sym typeface="Merriweather Light"/>
              </a:defRPr>
            </a:lvl3pPr>
            <a:lvl4pPr lvl="3" algn="ctr" rtl="0">
              <a:spcBef>
                <a:spcPts val="0"/>
              </a:spcBef>
              <a:spcAft>
                <a:spcPts val="0"/>
              </a:spcAft>
              <a:buSzPts val="3000"/>
              <a:buNone/>
              <a:defRPr>
                <a:latin typeface="Merriweather Light"/>
                <a:ea typeface="Merriweather Light"/>
                <a:cs typeface="Merriweather Light"/>
                <a:sym typeface="Merriweather Light"/>
              </a:defRPr>
            </a:lvl4pPr>
            <a:lvl5pPr lvl="4" algn="ctr" rtl="0">
              <a:spcBef>
                <a:spcPts val="0"/>
              </a:spcBef>
              <a:spcAft>
                <a:spcPts val="0"/>
              </a:spcAft>
              <a:buSzPts val="3000"/>
              <a:buNone/>
              <a:defRPr>
                <a:latin typeface="Merriweather Light"/>
                <a:ea typeface="Merriweather Light"/>
                <a:cs typeface="Merriweather Light"/>
                <a:sym typeface="Merriweather Light"/>
              </a:defRPr>
            </a:lvl5pPr>
            <a:lvl6pPr lvl="5" algn="ctr" rtl="0">
              <a:spcBef>
                <a:spcPts val="0"/>
              </a:spcBef>
              <a:spcAft>
                <a:spcPts val="0"/>
              </a:spcAft>
              <a:buSzPts val="3000"/>
              <a:buNone/>
              <a:defRPr>
                <a:latin typeface="Merriweather Light"/>
                <a:ea typeface="Merriweather Light"/>
                <a:cs typeface="Merriweather Light"/>
                <a:sym typeface="Merriweather Light"/>
              </a:defRPr>
            </a:lvl6pPr>
            <a:lvl7pPr lvl="6" algn="ctr" rtl="0">
              <a:spcBef>
                <a:spcPts val="0"/>
              </a:spcBef>
              <a:spcAft>
                <a:spcPts val="0"/>
              </a:spcAft>
              <a:buSzPts val="3000"/>
              <a:buNone/>
              <a:defRPr>
                <a:latin typeface="Merriweather Light"/>
                <a:ea typeface="Merriweather Light"/>
                <a:cs typeface="Merriweather Light"/>
                <a:sym typeface="Merriweather Light"/>
              </a:defRPr>
            </a:lvl7pPr>
            <a:lvl8pPr lvl="7" algn="ctr" rtl="0">
              <a:spcBef>
                <a:spcPts val="0"/>
              </a:spcBef>
              <a:spcAft>
                <a:spcPts val="0"/>
              </a:spcAft>
              <a:buSzPts val="3000"/>
              <a:buNone/>
              <a:defRPr>
                <a:latin typeface="Merriweather Light"/>
                <a:ea typeface="Merriweather Light"/>
                <a:cs typeface="Merriweather Light"/>
                <a:sym typeface="Merriweather Light"/>
              </a:defRPr>
            </a:lvl8pPr>
            <a:lvl9pPr lvl="8" algn="ctr"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sp>
        <p:nvSpPr>
          <p:cNvPr id="242" name="Google Shape;242;p31"/>
          <p:cNvSpPr txBox="1">
            <a:spLocks noGrp="1"/>
          </p:cNvSpPr>
          <p:nvPr>
            <p:ph type="subTitle" idx="7"/>
          </p:nvPr>
        </p:nvSpPr>
        <p:spPr>
          <a:xfrm>
            <a:off x="3509000" y="33987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43" name="Google Shape;243;p31"/>
          <p:cNvSpPr txBox="1">
            <a:spLocks noGrp="1"/>
          </p:cNvSpPr>
          <p:nvPr>
            <p:ph type="subTitle" idx="8"/>
          </p:nvPr>
        </p:nvSpPr>
        <p:spPr>
          <a:xfrm>
            <a:off x="3509025" y="38149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44" name="Google Shape;244;p31"/>
          <p:cNvSpPr txBox="1">
            <a:spLocks noGrp="1"/>
          </p:cNvSpPr>
          <p:nvPr>
            <p:ph type="subTitle" idx="9"/>
          </p:nvPr>
        </p:nvSpPr>
        <p:spPr>
          <a:xfrm>
            <a:off x="953025" y="33987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45" name="Google Shape;245;p31"/>
          <p:cNvSpPr txBox="1">
            <a:spLocks noGrp="1"/>
          </p:cNvSpPr>
          <p:nvPr>
            <p:ph type="subTitle" idx="13"/>
          </p:nvPr>
        </p:nvSpPr>
        <p:spPr>
          <a:xfrm>
            <a:off x="953125" y="38149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46" name="Google Shape;246;p31"/>
          <p:cNvSpPr txBox="1">
            <a:spLocks noGrp="1"/>
          </p:cNvSpPr>
          <p:nvPr>
            <p:ph type="subTitle" idx="14"/>
          </p:nvPr>
        </p:nvSpPr>
        <p:spPr>
          <a:xfrm>
            <a:off x="6064875" y="33987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47" name="Google Shape;247;p31"/>
          <p:cNvSpPr txBox="1">
            <a:spLocks noGrp="1"/>
          </p:cNvSpPr>
          <p:nvPr>
            <p:ph type="subTitle" idx="15"/>
          </p:nvPr>
        </p:nvSpPr>
        <p:spPr>
          <a:xfrm>
            <a:off x="6064875" y="38149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248" name="Google Shape;248;p3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49" name="Google Shape;249;p3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50" name="Google Shape;250;p31"/>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51" name="Google Shape;251;p31"/>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1" name="Google Shape;451;p5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2714550" y="2366272"/>
            <a:ext cx="3714900" cy="8184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accent4"/>
              </a:buClr>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3746550" y="1339163"/>
            <a:ext cx="1650900" cy="9783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7000">
                <a:solidFill>
                  <a:schemeClr val="accent1"/>
                </a:solidFill>
              </a:defRPr>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
        <p:nvSpPr>
          <p:cNvPr id="18" name="Google Shape;18;p3"/>
          <p:cNvSpPr txBox="1">
            <a:spLocks noGrp="1"/>
          </p:cNvSpPr>
          <p:nvPr>
            <p:ph type="subTitle" idx="1"/>
          </p:nvPr>
        </p:nvSpPr>
        <p:spPr>
          <a:xfrm>
            <a:off x="2291400" y="3076675"/>
            <a:ext cx="4561200" cy="39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9" name="Google Shape;19;p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0" name="Google Shape;20;p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 name="Google Shape;21;p3"/>
          <p:cNvCxnSpPr/>
          <p:nvPr/>
        </p:nvCxnSpPr>
        <p:spPr>
          <a:xfrm flipH="1">
            <a:off x="7948925" y="3979775"/>
            <a:ext cx="1378500" cy="12363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 name="Google Shape;22;p3"/>
          <p:cNvCxnSpPr/>
          <p:nvPr/>
        </p:nvCxnSpPr>
        <p:spPr>
          <a:xfrm flipH="1">
            <a:off x="-112875" y="-88700"/>
            <a:ext cx="1418700" cy="1064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4" name="Google Shape;454;p5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5" name="Google Shape;455;p51"/>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56" name="Google Shape;456;p51"/>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9" name="Google Shape;459;p5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3" name="Google Shape;463;p5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4" name="Google Shape;464;p53"/>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5" name="Google Shape;465;p5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6" name="Google Shape;466;p53"/>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7" name="Google Shape;467;p53"/>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7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4"/>
          <p:cNvSpPr txBox="1">
            <a:spLocks noGrp="1"/>
          </p:cNvSpPr>
          <p:nvPr>
            <p:ph type="body" idx="1"/>
          </p:nvPr>
        </p:nvSpPr>
        <p:spPr>
          <a:xfrm>
            <a:off x="713250" y="1272925"/>
            <a:ext cx="7717500" cy="32958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Lato"/>
              <a:buChar char="●"/>
              <a:defRPr sz="1100"/>
            </a:lvl1pPr>
            <a:lvl2pPr marL="914400" lvl="1" indent="-317500">
              <a:spcBef>
                <a:spcPts val="0"/>
              </a:spcBef>
              <a:spcAft>
                <a:spcPts val="0"/>
              </a:spcAft>
              <a:buClr>
                <a:schemeClr val="dk1"/>
              </a:buClr>
              <a:buSzPts val="1400"/>
              <a:buFont typeface="Lato"/>
              <a:buChar char="○"/>
              <a:defRPr/>
            </a:lvl2pPr>
            <a:lvl3pPr marL="1371600" lvl="2" indent="-317500">
              <a:spcBef>
                <a:spcPts val="0"/>
              </a:spcBef>
              <a:spcAft>
                <a:spcPts val="0"/>
              </a:spcAft>
              <a:buClr>
                <a:schemeClr val="dk1"/>
              </a:buClr>
              <a:buSzPts val="1400"/>
              <a:buFont typeface="Lato"/>
              <a:buChar char="■"/>
              <a:defRPr/>
            </a:lvl3pPr>
            <a:lvl4pPr marL="1828800" lvl="3" indent="-317500">
              <a:spcBef>
                <a:spcPts val="0"/>
              </a:spcBef>
              <a:spcAft>
                <a:spcPts val="0"/>
              </a:spcAft>
              <a:buClr>
                <a:schemeClr val="dk1"/>
              </a:buClr>
              <a:buSzPts val="1400"/>
              <a:buFont typeface="Lato"/>
              <a:buChar char="●"/>
              <a:defRPr/>
            </a:lvl4pPr>
            <a:lvl5pPr marL="2286000" lvl="4" indent="-317500">
              <a:spcBef>
                <a:spcPts val="0"/>
              </a:spcBef>
              <a:spcAft>
                <a:spcPts val="0"/>
              </a:spcAft>
              <a:buClr>
                <a:schemeClr val="dk1"/>
              </a:buClr>
              <a:buSzPts val="1400"/>
              <a:buFont typeface="Lato"/>
              <a:buChar char="○"/>
              <a:defRPr/>
            </a:lvl5pPr>
            <a:lvl6pPr marL="2743200" lvl="5" indent="-317500">
              <a:spcBef>
                <a:spcPts val="0"/>
              </a:spcBef>
              <a:spcAft>
                <a:spcPts val="0"/>
              </a:spcAft>
              <a:buClr>
                <a:schemeClr val="dk1"/>
              </a:buClr>
              <a:buSzPts val="1400"/>
              <a:buFont typeface="Lato"/>
              <a:buChar char="■"/>
              <a:defRPr/>
            </a:lvl6pPr>
            <a:lvl7pPr marL="3200400" lvl="6" indent="-317500">
              <a:spcBef>
                <a:spcPts val="0"/>
              </a:spcBef>
              <a:spcAft>
                <a:spcPts val="0"/>
              </a:spcAft>
              <a:buClr>
                <a:schemeClr val="dk1"/>
              </a:buClr>
              <a:buSzPts val="1400"/>
              <a:buFont typeface="Lato"/>
              <a:buChar char="●"/>
              <a:defRPr/>
            </a:lvl7pPr>
            <a:lvl8pPr marL="3657600" lvl="7" indent="-317500">
              <a:spcBef>
                <a:spcPts val="0"/>
              </a:spcBef>
              <a:spcAft>
                <a:spcPts val="0"/>
              </a:spcAft>
              <a:buClr>
                <a:schemeClr val="dk1"/>
              </a:buClr>
              <a:buSzPts val="1400"/>
              <a:buFont typeface="Lato"/>
              <a:buChar char="○"/>
              <a:defRPr/>
            </a:lvl8pPr>
            <a:lvl9pPr marL="4114800" lvl="8" indent="-317500">
              <a:spcBef>
                <a:spcPts val="0"/>
              </a:spcBef>
              <a:spcAft>
                <a:spcPts val="0"/>
              </a:spcAft>
              <a:buClr>
                <a:schemeClr val="dk1"/>
              </a:buClr>
              <a:buSzPts val="1400"/>
              <a:buFont typeface="Lato"/>
              <a:buChar char="■"/>
              <a:defRPr/>
            </a:lvl9pPr>
          </a:lstStyle>
          <a:p>
            <a:endParaRPr/>
          </a:p>
        </p:txBody>
      </p:sp>
      <p:cxnSp>
        <p:nvCxnSpPr>
          <p:cNvPr id="26" name="Google Shape;26;p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7" name="Google Shape;27;p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 name="Google Shape;28;p4"/>
          <p:cNvCxnSpPr/>
          <p:nvPr/>
        </p:nvCxnSpPr>
        <p:spPr>
          <a:xfrm>
            <a:off x="6884900" y="-113600"/>
            <a:ext cx="2565600" cy="1306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713225" y="445025"/>
            <a:ext cx="56811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5"/>
          <p:cNvSpPr txBox="1">
            <a:spLocks noGrp="1"/>
          </p:cNvSpPr>
          <p:nvPr>
            <p:ph type="subTitle" idx="1"/>
          </p:nvPr>
        </p:nvSpPr>
        <p:spPr>
          <a:xfrm>
            <a:off x="5038975" y="2551449"/>
            <a:ext cx="2486100" cy="50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SzPts val="2400"/>
              <a:buFont typeface="Vidaloka"/>
              <a:buNone/>
              <a:defRPr sz="2400" b="1">
                <a:latin typeface="Vidaloka"/>
                <a:ea typeface="Vidaloka"/>
                <a:cs typeface="Vidaloka"/>
                <a:sym typeface="Vidaloka"/>
              </a:defRPr>
            </a:lvl2pPr>
            <a:lvl3pPr lvl="2" algn="ctr" rtl="0">
              <a:spcBef>
                <a:spcPts val="0"/>
              </a:spcBef>
              <a:spcAft>
                <a:spcPts val="0"/>
              </a:spcAft>
              <a:buSzPts val="2400"/>
              <a:buFont typeface="Vidaloka"/>
              <a:buNone/>
              <a:defRPr sz="2400" b="1">
                <a:latin typeface="Vidaloka"/>
                <a:ea typeface="Vidaloka"/>
                <a:cs typeface="Vidaloka"/>
                <a:sym typeface="Vidaloka"/>
              </a:defRPr>
            </a:lvl3pPr>
            <a:lvl4pPr lvl="3" algn="ctr" rtl="0">
              <a:spcBef>
                <a:spcPts val="0"/>
              </a:spcBef>
              <a:spcAft>
                <a:spcPts val="0"/>
              </a:spcAft>
              <a:buSzPts val="2400"/>
              <a:buFont typeface="Vidaloka"/>
              <a:buNone/>
              <a:defRPr sz="2400" b="1">
                <a:latin typeface="Vidaloka"/>
                <a:ea typeface="Vidaloka"/>
                <a:cs typeface="Vidaloka"/>
                <a:sym typeface="Vidaloka"/>
              </a:defRPr>
            </a:lvl4pPr>
            <a:lvl5pPr lvl="4" algn="ctr" rtl="0">
              <a:spcBef>
                <a:spcPts val="0"/>
              </a:spcBef>
              <a:spcAft>
                <a:spcPts val="0"/>
              </a:spcAft>
              <a:buSzPts val="2400"/>
              <a:buFont typeface="Vidaloka"/>
              <a:buNone/>
              <a:defRPr sz="2400" b="1">
                <a:latin typeface="Vidaloka"/>
                <a:ea typeface="Vidaloka"/>
                <a:cs typeface="Vidaloka"/>
                <a:sym typeface="Vidaloka"/>
              </a:defRPr>
            </a:lvl5pPr>
            <a:lvl6pPr lvl="5" algn="ctr" rtl="0">
              <a:spcBef>
                <a:spcPts val="0"/>
              </a:spcBef>
              <a:spcAft>
                <a:spcPts val="0"/>
              </a:spcAft>
              <a:buSzPts val="2400"/>
              <a:buFont typeface="Vidaloka"/>
              <a:buNone/>
              <a:defRPr sz="2400" b="1">
                <a:latin typeface="Vidaloka"/>
                <a:ea typeface="Vidaloka"/>
                <a:cs typeface="Vidaloka"/>
                <a:sym typeface="Vidaloka"/>
              </a:defRPr>
            </a:lvl6pPr>
            <a:lvl7pPr lvl="6" algn="ctr" rtl="0">
              <a:spcBef>
                <a:spcPts val="0"/>
              </a:spcBef>
              <a:spcAft>
                <a:spcPts val="0"/>
              </a:spcAft>
              <a:buSzPts val="2400"/>
              <a:buFont typeface="Vidaloka"/>
              <a:buNone/>
              <a:defRPr sz="2400" b="1">
                <a:latin typeface="Vidaloka"/>
                <a:ea typeface="Vidaloka"/>
                <a:cs typeface="Vidaloka"/>
                <a:sym typeface="Vidaloka"/>
              </a:defRPr>
            </a:lvl7pPr>
            <a:lvl8pPr lvl="7" algn="ctr" rtl="0">
              <a:spcBef>
                <a:spcPts val="0"/>
              </a:spcBef>
              <a:spcAft>
                <a:spcPts val="0"/>
              </a:spcAft>
              <a:buSzPts val="2400"/>
              <a:buFont typeface="Vidaloka"/>
              <a:buNone/>
              <a:defRPr sz="2400" b="1">
                <a:latin typeface="Vidaloka"/>
                <a:ea typeface="Vidaloka"/>
                <a:cs typeface="Vidaloka"/>
                <a:sym typeface="Vidaloka"/>
              </a:defRPr>
            </a:lvl8pPr>
            <a:lvl9pPr lvl="8" algn="ctr" rtl="0">
              <a:spcBef>
                <a:spcPts val="0"/>
              </a:spcBef>
              <a:spcAft>
                <a:spcPts val="0"/>
              </a:spcAft>
              <a:buSzPts val="2400"/>
              <a:buFont typeface="Vidaloka"/>
              <a:buNone/>
              <a:defRPr sz="2400" b="1">
                <a:latin typeface="Vidaloka"/>
                <a:ea typeface="Vidaloka"/>
                <a:cs typeface="Vidaloka"/>
                <a:sym typeface="Vidaloka"/>
              </a:defRPr>
            </a:lvl9pPr>
          </a:lstStyle>
          <a:p>
            <a:endParaRPr/>
          </a:p>
        </p:txBody>
      </p:sp>
      <p:sp>
        <p:nvSpPr>
          <p:cNvPr id="32" name="Google Shape;32;p5"/>
          <p:cNvSpPr txBox="1">
            <a:spLocks noGrp="1"/>
          </p:cNvSpPr>
          <p:nvPr>
            <p:ph type="subTitle" idx="2"/>
          </p:nvPr>
        </p:nvSpPr>
        <p:spPr>
          <a:xfrm>
            <a:off x="5038975" y="2961200"/>
            <a:ext cx="2486100" cy="90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3" name="Google Shape;33;p5"/>
          <p:cNvSpPr txBox="1">
            <a:spLocks noGrp="1"/>
          </p:cNvSpPr>
          <p:nvPr>
            <p:ph type="subTitle" idx="3"/>
          </p:nvPr>
        </p:nvSpPr>
        <p:spPr>
          <a:xfrm>
            <a:off x="1693175" y="2551449"/>
            <a:ext cx="2486100" cy="50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SzPts val="2400"/>
              <a:buFont typeface="Vidaloka"/>
              <a:buNone/>
              <a:defRPr sz="2400" b="1">
                <a:latin typeface="Vidaloka"/>
                <a:ea typeface="Vidaloka"/>
                <a:cs typeface="Vidaloka"/>
                <a:sym typeface="Vidaloka"/>
              </a:defRPr>
            </a:lvl2pPr>
            <a:lvl3pPr lvl="2" algn="ctr" rtl="0">
              <a:spcBef>
                <a:spcPts val="0"/>
              </a:spcBef>
              <a:spcAft>
                <a:spcPts val="0"/>
              </a:spcAft>
              <a:buSzPts val="2400"/>
              <a:buFont typeface="Vidaloka"/>
              <a:buNone/>
              <a:defRPr sz="2400" b="1">
                <a:latin typeface="Vidaloka"/>
                <a:ea typeface="Vidaloka"/>
                <a:cs typeface="Vidaloka"/>
                <a:sym typeface="Vidaloka"/>
              </a:defRPr>
            </a:lvl3pPr>
            <a:lvl4pPr lvl="3" algn="ctr" rtl="0">
              <a:spcBef>
                <a:spcPts val="0"/>
              </a:spcBef>
              <a:spcAft>
                <a:spcPts val="0"/>
              </a:spcAft>
              <a:buSzPts val="2400"/>
              <a:buFont typeface="Vidaloka"/>
              <a:buNone/>
              <a:defRPr sz="2400" b="1">
                <a:latin typeface="Vidaloka"/>
                <a:ea typeface="Vidaloka"/>
                <a:cs typeface="Vidaloka"/>
                <a:sym typeface="Vidaloka"/>
              </a:defRPr>
            </a:lvl4pPr>
            <a:lvl5pPr lvl="4" algn="ctr" rtl="0">
              <a:spcBef>
                <a:spcPts val="0"/>
              </a:spcBef>
              <a:spcAft>
                <a:spcPts val="0"/>
              </a:spcAft>
              <a:buSzPts val="2400"/>
              <a:buFont typeface="Vidaloka"/>
              <a:buNone/>
              <a:defRPr sz="2400" b="1">
                <a:latin typeface="Vidaloka"/>
                <a:ea typeface="Vidaloka"/>
                <a:cs typeface="Vidaloka"/>
                <a:sym typeface="Vidaloka"/>
              </a:defRPr>
            </a:lvl5pPr>
            <a:lvl6pPr lvl="5" algn="ctr" rtl="0">
              <a:spcBef>
                <a:spcPts val="0"/>
              </a:spcBef>
              <a:spcAft>
                <a:spcPts val="0"/>
              </a:spcAft>
              <a:buSzPts val="2400"/>
              <a:buFont typeface="Vidaloka"/>
              <a:buNone/>
              <a:defRPr sz="2400" b="1">
                <a:latin typeface="Vidaloka"/>
                <a:ea typeface="Vidaloka"/>
                <a:cs typeface="Vidaloka"/>
                <a:sym typeface="Vidaloka"/>
              </a:defRPr>
            </a:lvl6pPr>
            <a:lvl7pPr lvl="6" algn="ctr" rtl="0">
              <a:spcBef>
                <a:spcPts val="0"/>
              </a:spcBef>
              <a:spcAft>
                <a:spcPts val="0"/>
              </a:spcAft>
              <a:buSzPts val="2400"/>
              <a:buFont typeface="Vidaloka"/>
              <a:buNone/>
              <a:defRPr sz="2400" b="1">
                <a:latin typeface="Vidaloka"/>
                <a:ea typeface="Vidaloka"/>
                <a:cs typeface="Vidaloka"/>
                <a:sym typeface="Vidaloka"/>
              </a:defRPr>
            </a:lvl7pPr>
            <a:lvl8pPr lvl="7" algn="ctr" rtl="0">
              <a:spcBef>
                <a:spcPts val="0"/>
              </a:spcBef>
              <a:spcAft>
                <a:spcPts val="0"/>
              </a:spcAft>
              <a:buSzPts val="2400"/>
              <a:buFont typeface="Vidaloka"/>
              <a:buNone/>
              <a:defRPr sz="2400" b="1">
                <a:latin typeface="Vidaloka"/>
                <a:ea typeface="Vidaloka"/>
                <a:cs typeface="Vidaloka"/>
                <a:sym typeface="Vidaloka"/>
              </a:defRPr>
            </a:lvl8pPr>
            <a:lvl9pPr lvl="8" algn="ctr" rtl="0">
              <a:spcBef>
                <a:spcPts val="0"/>
              </a:spcBef>
              <a:spcAft>
                <a:spcPts val="0"/>
              </a:spcAft>
              <a:buSzPts val="2400"/>
              <a:buFont typeface="Vidaloka"/>
              <a:buNone/>
              <a:defRPr sz="2400" b="1">
                <a:latin typeface="Vidaloka"/>
                <a:ea typeface="Vidaloka"/>
                <a:cs typeface="Vidaloka"/>
                <a:sym typeface="Vidaloka"/>
              </a:defRPr>
            </a:lvl9pPr>
          </a:lstStyle>
          <a:p>
            <a:endParaRPr/>
          </a:p>
        </p:txBody>
      </p:sp>
      <p:sp>
        <p:nvSpPr>
          <p:cNvPr id="34" name="Google Shape;34;p5"/>
          <p:cNvSpPr txBox="1">
            <a:spLocks noGrp="1"/>
          </p:cNvSpPr>
          <p:nvPr>
            <p:ph type="subTitle" idx="4"/>
          </p:nvPr>
        </p:nvSpPr>
        <p:spPr>
          <a:xfrm>
            <a:off x="1693175" y="2961200"/>
            <a:ext cx="2486100" cy="90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35" name="Google Shape;35;p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6" name="Google Shape;36;p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7" name="Google Shape;37;p5"/>
          <p:cNvCxnSpPr/>
          <p:nvPr/>
        </p:nvCxnSpPr>
        <p:spPr>
          <a:xfrm flipH="1">
            <a:off x="6935750" y="3931325"/>
            <a:ext cx="2549400" cy="13545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cxnSp>
        <p:nvCxnSpPr>
          <p:cNvPr id="40" name="Google Shape;40;p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 name="Google Shape;41;p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4"/>
        <p:cNvGrpSpPr/>
        <p:nvPr/>
      </p:nvGrpSpPr>
      <p:grpSpPr>
        <a:xfrm>
          <a:off x="0" y="0"/>
          <a:ext cx="0" cy="0"/>
          <a:chOff x="0" y="0"/>
          <a:chExt cx="0" cy="0"/>
        </a:xfrm>
      </p:grpSpPr>
      <p:sp>
        <p:nvSpPr>
          <p:cNvPr id="55" name="Google Shape;55;p9"/>
          <p:cNvSpPr txBox="1">
            <a:spLocks noGrp="1"/>
          </p:cNvSpPr>
          <p:nvPr>
            <p:ph type="subTitle" idx="1"/>
          </p:nvPr>
        </p:nvSpPr>
        <p:spPr>
          <a:xfrm>
            <a:off x="895950" y="1682000"/>
            <a:ext cx="3847200" cy="23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
        <p:nvSpPr>
          <p:cNvPr id="56" name="Google Shape;56;p9"/>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57" name="Google Shape;57;p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8" name="Google Shape;58;p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9" name="Google Shape;59;p9"/>
          <p:cNvCxnSpPr/>
          <p:nvPr/>
        </p:nvCxnSpPr>
        <p:spPr>
          <a:xfrm flipH="1">
            <a:off x="5925450" y="2797500"/>
            <a:ext cx="3378000" cy="24669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5"/>
        <p:cNvGrpSpPr/>
        <p:nvPr/>
      </p:nvGrpSpPr>
      <p:grpSpPr>
        <a:xfrm>
          <a:off x="0" y="0"/>
          <a:ext cx="0" cy="0"/>
          <a:chOff x="0" y="0"/>
          <a:chExt cx="0" cy="0"/>
        </a:xfrm>
      </p:grpSpPr>
      <p:sp>
        <p:nvSpPr>
          <p:cNvPr id="66" name="Google Shape;66;p11"/>
          <p:cNvSpPr txBox="1">
            <a:spLocks noGrp="1"/>
          </p:cNvSpPr>
          <p:nvPr>
            <p:ph type="title" hasCustomPrompt="1"/>
          </p:nvPr>
        </p:nvSpPr>
        <p:spPr>
          <a:xfrm>
            <a:off x="713225" y="1345363"/>
            <a:ext cx="7717500" cy="1644300"/>
          </a:xfrm>
          <a:prstGeom prst="rect">
            <a:avLst/>
          </a:prstGeom>
        </p:spPr>
        <p:txBody>
          <a:bodyPr spcFirstLastPara="1" wrap="square" lIns="91425" tIns="91425" rIns="91425" bIns="91425" anchor="t" anchorCtr="0">
            <a:noAutofit/>
          </a:bodyPr>
          <a:lstStyle>
            <a:lvl1pPr lvl="0" algn="ctr">
              <a:spcBef>
                <a:spcPts val="0"/>
              </a:spcBef>
              <a:spcAft>
                <a:spcPts val="0"/>
              </a:spcAft>
              <a:buSzPts val="12000"/>
              <a:buNone/>
              <a:defRPr sz="120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7" name="Google Shape;67;p11"/>
          <p:cNvSpPr txBox="1">
            <a:spLocks noGrp="1"/>
          </p:cNvSpPr>
          <p:nvPr>
            <p:ph type="subTitle" idx="1"/>
          </p:nvPr>
        </p:nvSpPr>
        <p:spPr>
          <a:xfrm>
            <a:off x="1514325" y="3188648"/>
            <a:ext cx="6120300" cy="375000"/>
          </a:xfrm>
          <a:prstGeom prst="rect">
            <a:avLst/>
          </a:prstGeom>
        </p:spPr>
        <p:txBody>
          <a:bodyPr spcFirstLastPara="1" wrap="square" lIns="91425" tIns="91425" rIns="91425" bIns="91425" anchor="t" anchorCtr="0">
            <a:noAutofit/>
          </a:bodyPr>
          <a:lstStyle>
            <a:lvl1pPr lvl="0" algn="ctr">
              <a:spcBef>
                <a:spcPts val="0"/>
              </a:spcBef>
              <a:spcAft>
                <a:spcPts val="0"/>
              </a:spcAft>
              <a:buSzPts val="1600"/>
              <a:buNone/>
              <a:defRPr sz="1600"/>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a:endParaRPr/>
          </a:p>
        </p:txBody>
      </p:sp>
      <p:cxnSp>
        <p:nvCxnSpPr>
          <p:cNvPr id="68" name="Google Shape;68;p1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69" name="Google Shape;69;p1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70" name="Google Shape;70;p11"/>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71" name="Google Shape;71;p11"/>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3"/>
        <p:cNvGrpSpPr/>
        <p:nvPr/>
      </p:nvGrpSpPr>
      <p:grpSpPr>
        <a:xfrm>
          <a:off x="0" y="0"/>
          <a:ext cx="0" cy="0"/>
          <a:chOff x="0" y="0"/>
          <a:chExt cx="0" cy="0"/>
        </a:xfrm>
      </p:grpSpPr>
      <p:sp>
        <p:nvSpPr>
          <p:cNvPr id="74" name="Google Shape;74;p13"/>
          <p:cNvSpPr txBox="1">
            <a:spLocks noGrp="1"/>
          </p:cNvSpPr>
          <p:nvPr>
            <p:ph type="title"/>
          </p:nvPr>
        </p:nvSpPr>
        <p:spPr>
          <a:xfrm>
            <a:off x="713225" y="445025"/>
            <a:ext cx="35838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75" name="Google Shape;75;p13"/>
          <p:cNvSpPr txBox="1">
            <a:spLocks noGrp="1"/>
          </p:cNvSpPr>
          <p:nvPr>
            <p:ph type="subTitle" idx="1"/>
          </p:nvPr>
        </p:nvSpPr>
        <p:spPr>
          <a:xfrm>
            <a:off x="50010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6" name="Google Shape;76;p13"/>
          <p:cNvSpPr txBox="1">
            <a:spLocks noGrp="1"/>
          </p:cNvSpPr>
          <p:nvPr>
            <p:ph type="subTitle" idx="2"/>
          </p:nvPr>
        </p:nvSpPr>
        <p:spPr>
          <a:xfrm>
            <a:off x="50010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7" name="Google Shape;77;p13"/>
          <p:cNvSpPr txBox="1">
            <a:spLocks noGrp="1"/>
          </p:cNvSpPr>
          <p:nvPr>
            <p:ph type="subTitle" idx="3"/>
          </p:nvPr>
        </p:nvSpPr>
        <p:spPr>
          <a:xfrm>
            <a:off x="16552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8" name="Google Shape;78;p13"/>
          <p:cNvSpPr txBox="1">
            <a:spLocks noGrp="1"/>
          </p:cNvSpPr>
          <p:nvPr>
            <p:ph type="subTitle" idx="4"/>
          </p:nvPr>
        </p:nvSpPr>
        <p:spPr>
          <a:xfrm>
            <a:off x="16552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9" name="Google Shape;79;p13"/>
          <p:cNvSpPr txBox="1">
            <a:spLocks noGrp="1"/>
          </p:cNvSpPr>
          <p:nvPr>
            <p:ph type="subTitle" idx="5"/>
          </p:nvPr>
        </p:nvSpPr>
        <p:spPr>
          <a:xfrm>
            <a:off x="50010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0" name="Google Shape;80;p13"/>
          <p:cNvSpPr txBox="1">
            <a:spLocks noGrp="1"/>
          </p:cNvSpPr>
          <p:nvPr>
            <p:ph type="subTitle" idx="6"/>
          </p:nvPr>
        </p:nvSpPr>
        <p:spPr>
          <a:xfrm>
            <a:off x="500100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1" name="Google Shape;81;p13"/>
          <p:cNvSpPr txBox="1">
            <a:spLocks noGrp="1"/>
          </p:cNvSpPr>
          <p:nvPr>
            <p:ph type="subTitle" idx="7"/>
          </p:nvPr>
        </p:nvSpPr>
        <p:spPr>
          <a:xfrm>
            <a:off x="16552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2" name="Google Shape;82;p13"/>
          <p:cNvSpPr txBox="1">
            <a:spLocks noGrp="1"/>
          </p:cNvSpPr>
          <p:nvPr>
            <p:ph type="subTitle" idx="8"/>
          </p:nvPr>
        </p:nvSpPr>
        <p:spPr>
          <a:xfrm>
            <a:off x="165525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3" name="Google Shape;83;p13"/>
          <p:cNvSpPr txBox="1">
            <a:spLocks noGrp="1"/>
          </p:cNvSpPr>
          <p:nvPr>
            <p:ph type="title" idx="9" hasCustomPrompt="1"/>
          </p:nvPr>
        </p:nvSpPr>
        <p:spPr>
          <a:xfrm>
            <a:off x="23786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a:spLocks noGrp="1"/>
          </p:cNvSpPr>
          <p:nvPr>
            <p:ph type="title" idx="13" hasCustomPrompt="1"/>
          </p:nvPr>
        </p:nvSpPr>
        <p:spPr>
          <a:xfrm>
            <a:off x="57244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a:spLocks noGrp="1"/>
          </p:cNvSpPr>
          <p:nvPr>
            <p:ph type="title" idx="14" hasCustomPrompt="1"/>
          </p:nvPr>
        </p:nvSpPr>
        <p:spPr>
          <a:xfrm>
            <a:off x="237870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a:spLocks noGrp="1"/>
          </p:cNvSpPr>
          <p:nvPr>
            <p:ph type="title" idx="15" hasCustomPrompt="1"/>
          </p:nvPr>
        </p:nvSpPr>
        <p:spPr>
          <a:xfrm>
            <a:off x="572445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88" name="Google Shape;88;p1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5" r:id="rId6"/>
    <p:sldLayoutId id="2147483657" r:id="rId7"/>
    <p:sldLayoutId id="2147483658" r:id="rId8"/>
    <p:sldLayoutId id="2147483659" r:id="rId9"/>
    <p:sldLayoutId id="2147483661" r:id="rId10"/>
    <p:sldLayoutId id="2147483662" r:id="rId11"/>
    <p:sldLayoutId id="2147483663" r:id="rId12"/>
    <p:sldLayoutId id="2147483664" r:id="rId13"/>
    <p:sldLayoutId id="2147483665" r:id="rId14"/>
    <p:sldLayoutId id="2147483666" r:id="rId15"/>
    <p:sldLayoutId id="2147483668" r:id="rId16"/>
    <p:sldLayoutId id="2147483671" r:id="rId17"/>
    <p:sldLayoutId id="2147483677" r:id="rId18"/>
    <p:sldLayoutId id="2147483696" r:id="rId19"/>
    <p:sldLayoutId id="2147483697" r:id="rId20"/>
    <p:sldLayoutId id="2147483698" r:id="rId21"/>
    <p:sldLayoutId id="2147483699"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468"/>
        <p:cNvGrpSpPr/>
        <p:nvPr/>
      </p:nvGrpSpPr>
      <p:grpSpPr>
        <a:xfrm>
          <a:off x="0" y="0"/>
          <a:ext cx="0" cy="0"/>
          <a:chOff x="0" y="0"/>
          <a:chExt cx="0" cy="0"/>
        </a:xfrm>
      </p:grpSpPr>
      <p:sp>
        <p:nvSpPr>
          <p:cNvPr id="469" name="Google Shape;469;p54"/>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70" name="Google Shape;470;p54"/>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70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mailto:qhuy@gmail.com" TargetMode="External"/><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9"/>
          <p:cNvSpPr txBox="1">
            <a:spLocks noGrp="1"/>
          </p:cNvSpPr>
          <p:nvPr>
            <p:ph type="ctrTitle"/>
          </p:nvPr>
        </p:nvSpPr>
        <p:spPr>
          <a:xfrm>
            <a:off x="116958" y="1013637"/>
            <a:ext cx="8910083" cy="107743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Cycle Company Analysis</a:t>
            </a:r>
            <a:endParaRPr/>
          </a:p>
        </p:txBody>
      </p:sp>
      <p:sp>
        <p:nvSpPr>
          <p:cNvPr id="483" name="Google Shape;483;p59"/>
          <p:cNvSpPr txBox="1">
            <a:spLocks noGrp="1"/>
          </p:cNvSpPr>
          <p:nvPr>
            <p:ph type="subTitle" idx="1"/>
          </p:nvPr>
        </p:nvSpPr>
        <p:spPr>
          <a:xfrm>
            <a:off x="2423228" y="2571750"/>
            <a:ext cx="3957402" cy="44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solidFill>
                  <a:schemeClr val="dk1"/>
                </a:solidFill>
              </a:rPr>
              <a:t>By Huy Pham</a:t>
            </a:r>
            <a:endParaRPr/>
          </a:p>
        </p:txBody>
      </p:sp>
      <p:pic>
        <p:nvPicPr>
          <p:cNvPr id="3" name="Picture 2">
            <a:extLst>
              <a:ext uri="{FF2B5EF4-FFF2-40B4-BE49-F238E27FC236}">
                <a16:creationId xmlns:a16="http://schemas.microsoft.com/office/drawing/2014/main" id="{9E06A817-9D4E-43C1-99A9-06C97AFD7B30}"/>
              </a:ext>
            </a:extLst>
          </p:cNvPr>
          <p:cNvPicPr>
            <a:picLocks noChangeAspect="1"/>
          </p:cNvPicPr>
          <p:nvPr/>
        </p:nvPicPr>
        <p:blipFill>
          <a:blip r:embed="rId3"/>
          <a:stretch>
            <a:fillRect/>
          </a:stretch>
        </p:blipFill>
        <p:spPr>
          <a:xfrm>
            <a:off x="2973571" y="3097619"/>
            <a:ext cx="3196856" cy="163467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71"/>
          <p:cNvSpPr txBox="1">
            <a:spLocks noGrp="1"/>
          </p:cNvSpPr>
          <p:nvPr>
            <p:ph type="title"/>
          </p:nvPr>
        </p:nvSpPr>
        <p:spPr>
          <a:xfrm>
            <a:off x="656724" y="524540"/>
            <a:ext cx="3858775" cy="5073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Target over countries</a:t>
            </a:r>
            <a:endParaRPr/>
          </a:p>
        </p:txBody>
      </p:sp>
      <p:pic>
        <p:nvPicPr>
          <p:cNvPr id="3" name="Picture 2">
            <a:extLst>
              <a:ext uri="{FF2B5EF4-FFF2-40B4-BE49-F238E27FC236}">
                <a16:creationId xmlns:a16="http://schemas.microsoft.com/office/drawing/2014/main" id="{54101D68-F5DA-4D03-99D0-583C799292E3}"/>
              </a:ext>
            </a:extLst>
          </p:cNvPr>
          <p:cNvPicPr>
            <a:picLocks noChangeAspect="1"/>
          </p:cNvPicPr>
          <p:nvPr/>
        </p:nvPicPr>
        <p:blipFill>
          <a:blip r:embed="rId3"/>
          <a:stretch>
            <a:fillRect/>
          </a:stretch>
        </p:blipFill>
        <p:spPr>
          <a:xfrm>
            <a:off x="188590" y="1662733"/>
            <a:ext cx="4057440" cy="1647538"/>
          </a:xfrm>
          <a:prstGeom prst="rect">
            <a:avLst/>
          </a:prstGeom>
        </p:spPr>
      </p:pic>
      <p:sp>
        <p:nvSpPr>
          <p:cNvPr id="16" name="Google Shape;609;p72">
            <a:extLst>
              <a:ext uri="{FF2B5EF4-FFF2-40B4-BE49-F238E27FC236}">
                <a16:creationId xmlns:a16="http://schemas.microsoft.com/office/drawing/2014/main" id="{B3D2166A-CF79-4162-B8D0-12D273E6702F}"/>
              </a:ext>
            </a:extLst>
          </p:cNvPr>
          <p:cNvSpPr txBox="1"/>
          <p:nvPr/>
        </p:nvSpPr>
        <p:spPr>
          <a:xfrm>
            <a:off x="5205519" y="2079179"/>
            <a:ext cx="2152212" cy="985141"/>
          </a:xfrm>
          <a:prstGeom prst="rect">
            <a:avLst/>
          </a:prstGeom>
          <a:noFill/>
          <a:ln>
            <a:noFill/>
          </a:ln>
        </p:spPr>
        <p:txBody>
          <a:bodyPr spcFirstLastPara="1" wrap="square" lIns="91425" tIns="91425" rIns="91425" bIns="91425" anchor="t" anchorCtr="0">
            <a:noAutofit/>
          </a:bodyPr>
          <a:lstStyle/>
          <a:p>
            <a:pPr marL="342900" lvl="0" indent="-342900" algn="l" rtl="0">
              <a:spcBef>
                <a:spcPts val="0"/>
              </a:spcBef>
              <a:spcAft>
                <a:spcPts val="0"/>
              </a:spcAft>
              <a:buFont typeface="Arial" panose="020B0604020202020204" pitchFamily="34" charset="0"/>
              <a:buChar char="•"/>
            </a:pPr>
            <a:r>
              <a:rPr lang="en" sz="1600">
                <a:solidFill>
                  <a:srgbClr val="184E77"/>
                </a:solidFill>
                <a:latin typeface="Vidaloka"/>
                <a:ea typeface="Vidaloka"/>
                <a:cs typeface="Vidaloka"/>
                <a:sym typeface="Vidaloka"/>
              </a:rPr>
              <a:t>22.2%</a:t>
            </a:r>
            <a:r>
              <a:rPr lang="en" sz="1600">
                <a:solidFill>
                  <a:schemeClr val="dk1"/>
                </a:solidFill>
                <a:latin typeface="Vidaloka"/>
                <a:ea typeface="Vidaloka"/>
                <a:cs typeface="Vidaloka"/>
                <a:sym typeface="Vidaloka"/>
              </a:rPr>
              <a:t> </a:t>
            </a:r>
            <a:r>
              <a:rPr lang="en" sz="1600">
                <a:solidFill>
                  <a:schemeClr val="tx1"/>
                </a:solidFill>
                <a:latin typeface="Vidaloka"/>
                <a:ea typeface="Vidaloka"/>
                <a:cs typeface="Vidaloka"/>
                <a:sym typeface="Vidaloka"/>
              </a:rPr>
              <a:t>by Australia</a:t>
            </a:r>
          </a:p>
          <a:p>
            <a:pPr marL="342900" lvl="0" indent="-342900" algn="l" rtl="0">
              <a:spcBef>
                <a:spcPts val="0"/>
              </a:spcBef>
              <a:spcAft>
                <a:spcPts val="0"/>
              </a:spcAft>
              <a:buFont typeface="Arial" panose="020B0604020202020204" pitchFamily="34" charset="0"/>
              <a:buChar char="•"/>
            </a:pPr>
            <a:r>
              <a:rPr lang="en" sz="1600">
                <a:solidFill>
                  <a:srgbClr val="184E77"/>
                </a:solidFill>
                <a:latin typeface="Vidaloka"/>
                <a:ea typeface="Vidaloka"/>
                <a:cs typeface="Vidaloka"/>
                <a:sym typeface="Vidaloka"/>
              </a:rPr>
              <a:t>15.9%</a:t>
            </a:r>
            <a:r>
              <a:rPr lang="en" sz="1600">
                <a:solidFill>
                  <a:schemeClr val="dk1"/>
                </a:solidFill>
                <a:latin typeface="Vidaloka"/>
                <a:ea typeface="Vidaloka"/>
                <a:cs typeface="Vidaloka"/>
                <a:sym typeface="Vidaloka"/>
              </a:rPr>
              <a:t> </a:t>
            </a:r>
            <a:r>
              <a:rPr lang="en" sz="1600">
                <a:solidFill>
                  <a:schemeClr val="tx1"/>
                </a:solidFill>
                <a:latin typeface="Vidaloka"/>
                <a:ea typeface="Vidaloka"/>
                <a:cs typeface="Vidaloka"/>
                <a:sym typeface="Vidaloka"/>
              </a:rPr>
              <a:t>by France</a:t>
            </a:r>
          </a:p>
          <a:p>
            <a:pPr marL="342900" lvl="0" indent="-342900" algn="l" rtl="0">
              <a:spcBef>
                <a:spcPts val="0"/>
              </a:spcBef>
              <a:spcAft>
                <a:spcPts val="0"/>
              </a:spcAft>
              <a:buFont typeface="Arial" panose="020B0604020202020204" pitchFamily="34" charset="0"/>
              <a:buChar char="•"/>
            </a:pPr>
            <a:r>
              <a:rPr lang="en" sz="1600">
                <a:solidFill>
                  <a:srgbClr val="184E77"/>
                </a:solidFill>
                <a:latin typeface="Vidaloka"/>
                <a:ea typeface="Vidaloka"/>
                <a:cs typeface="Vidaloka"/>
                <a:sym typeface="Vidaloka"/>
              </a:rPr>
              <a:t>14.5%</a:t>
            </a:r>
            <a:r>
              <a:rPr lang="en" sz="1600">
                <a:solidFill>
                  <a:schemeClr val="dk1"/>
                </a:solidFill>
                <a:latin typeface="Vidaloka"/>
                <a:ea typeface="Vidaloka"/>
                <a:cs typeface="Vidaloka"/>
                <a:sym typeface="Vidaloka"/>
              </a:rPr>
              <a:t> </a:t>
            </a:r>
            <a:r>
              <a:rPr lang="en" sz="1600">
                <a:solidFill>
                  <a:schemeClr val="tx1"/>
                </a:solidFill>
                <a:latin typeface="Vidaloka"/>
                <a:ea typeface="Vidaloka"/>
                <a:cs typeface="Vidaloka"/>
                <a:sym typeface="Vidaloka"/>
              </a:rPr>
              <a:t>by the US</a:t>
            </a:r>
            <a:endParaRPr sz="1600">
              <a:solidFill>
                <a:schemeClr val="tx1"/>
              </a:solidFill>
              <a:latin typeface="Vidaloka"/>
              <a:ea typeface="Vidaloka"/>
              <a:cs typeface="Vidaloka"/>
              <a:sym typeface="Vidaloka"/>
            </a:endParaRPr>
          </a:p>
        </p:txBody>
      </p:sp>
      <p:sp>
        <p:nvSpPr>
          <p:cNvPr id="17" name="Google Shape;609;p72">
            <a:extLst>
              <a:ext uri="{FF2B5EF4-FFF2-40B4-BE49-F238E27FC236}">
                <a16:creationId xmlns:a16="http://schemas.microsoft.com/office/drawing/2014/main" id="{085E6E79-D1E6-4F09-B2FD-6D3EFF75D505}"/>
              </a:ext>
            </a:extLst>
          </p:cNvPr>
          <p:cNvSpPr txBox="1"/>
          <p:nvPr/>
        </p:nvSpPr>
        <p:spPr>
          <a:xfrm>
            <a:off x="4897972" y="1677053"/>
            <a:ext cx="3806549" cy="49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solidFill>
                  <a:srgbClr val="184E77"/>
                </a:solidFill>
                <a:latin typeface="Vidaloka"/>
                <a:ea typeface="Vidaloka"/>
                <a:cs typeface="Vidaloka"/>
                <a:sym typeface="Vidaloka"/>
              </a:rPr>
              <a:t>Top 3 countries by Sales/Target</a:t>
            </a:r>
            <a:endParaRPr sz="2000">
              <a:solidFill>
                <a:srgbClr val="184E77"/>
              </a:solidFill>
              <a:latin typeface="Vidaloka"/>
              <a:ea typeface="Vidaloka"/>
              <a:cs typeface="Vidaloka"/>
              <a:sym typeface="Vidaloka"/>
            </a:endParaRPr>
          </a:p>
        </p:txBody>
      </p:sp>
      <p:sp>
        <p:nvSpPr>
          <p:cNvPr id="18" name="Google Shape;535;p63">
            <a:extLst>
              <a:ext uri="{FF2B5EF4-FFF2-40B4-BE49-F238E27FC236}">
                <a16:creationId xmlns:a16="http://schemas.microsoft.com/office/drawing/2014/main" id="{DABFA37F-F73F-427E-AF01-4DF461DB669B}"/>
              </a:ext>
            </a:extLst>
          </p:cNvPr>
          <p:cNvSpPr txBox="1">
            <a:spLocks/>
          </p:cNvSpPr>
          <p:nvPr/>
        </p:nvSpPr>
        <p:spPr>
          <a:xfrm>
            <a:off x="1644055" y="3608124"/>
            <a:ext cx="5855889" cy="11268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2000"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indent="0" algn="l">
              <a:spcAft>
                <a:spcPts val="1200"/>
              </a:spcAft>
            </a:pPr>
            <a:r>
              <a:rPr lang="en-US" sz="1800" b="1" i="1">
                <a:solidFill>
                  <a:srgbClr val="184E77"/>
                </a:solidFill>
                <a:latin typeface="Vidaloka" panose="020B0604020202020204" charset="0"/>
              </a:rPr>
              <a:t>Observations:</a:t>
            </a:r>
          </a:p>
          <a:p>
            <a:pPr marL="0" indent="0" algn="l">
              <a:spcAft>
                <a:spcPts val="1200"/>
              </a:spcAft>
            </a:pPr>
            <a:r>
              <a:rPr lang="en-US" sz="1600" b="1">
                <a:solidFill>
                  <a:srgbClr val="184E77"/>
                </a:solidFill>
                <a:latin typeface="Vidaloka" panose="020B0604020202020204" charset="0"/>
              </a:rPr>
              <a:t>Australia</a:t>
            </a:r>
            <a:r>
              <a:rPr lang="en-US" sz="1600" b="1">
                <a:solidFill>
                  <a:schemeClr val="tx1"/>
                </a:solidFill>
                <a:latin typeface="Vidaloka" panose="020B0604020202020204" charset="0"/>
              </a:rPr>
              <a:t> was the top performing nation, but the </a:t>
            </a:r>
            <a:r>
              <a:rPr lang="en-US" sz="1600" b="1">
                <a:solidFill>
                  <a:srgbClr val="184E77"/>
                </a:solidFill>
                <a:latin typeface="Vidaloka" panose="020B0604020202020204" charset="0"/>
              </a:rPr>
              <a:t>US</a:t>
            </a:r>
            <a:r>
              <a:rPr lang="en-US" sz="1600" b="1">
                <a:solidFill>
                  <a:schemeClr val="tx1"/>
                </a:solidFill>
                <a:latin typeface="Vidaloka" panose="020B0604020202020204" charset="0"/>
              </a:rPr>
              <a:t> ended up being the </a:t>
            </a:r>
            <a:r>
              <a:rPr lang="en-US" sz="1600" b="1">
                <a:solidFill>
                  <a:srgbClr val="184E77"/>
                </a:solidFill>
                <a:latin typeface="Vidaloka" panose="020B0604020202020204" charset="0"/>
              </a:rPr>
              <a:t>highest seller ($52M).</a:t>
            </a:r>
          </a:p>
        </p:txBody>
      </p:sp>
      <p:grpSp>
        <p:nvGrpSpPr>
          <p:cNvPr id="19" name="Google Shape;1044;p93">
            <a:extLst>
              <a:ext uri="{FF2B5EF4-FFF2-40B4-BE49-F238E27FC236}">
                <a16:creationId xmlns:a16="http://schemas.microsoft.com/office/drawing/2014/main" id="{1A20EFA1-5047-4166-B49D-1FC3F29318F3}"/>
              </a:ext>
            </a:extLst>
          </p:cNvPr>
          <p:cNvGrpSpPr/>
          <p:nvPr/>
        </p:nvGrpSpPr>
        <p:grpSpPr>
          <a:xfrm>
            <a:off x="4515499" y="1732116"/>
            <a:ext cx="382473" cy="382473"/>
            <a:chOff x="1492675" y="4992125"/>
            <a:chExt cx="481825" cy="481825"/>
          </a:xfrm>
        </p:grpSpPr>
        <p:sp>
          <p:nvSpPr>
            <p:cNvPr id="20" name="Google Shape;1045;p93">
              <a:extLst>
                <a:ext uri="{FF2B5EF4-FFF2-40B4-BE49-F238E27FC236}">
                  <a16:creationId xmlns:a16="http://schemas.microsoft.com/office/drawing/2014/main" id="{43191167-7F68-48F9-BA27-CEC1E809EB54}"/>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21" name="Google Shape;1046;p93">
              <a:extLst>
                <a:ext uri="{FF2B5EF4-FFF2-40B4-BE49-F238E27FC236}">
                  <a16:creationId xmlns:a16="http://schemas.microsoft.com/office/drawing/2014/main" id="{1A0B0CF4-FB37-4CF5-B99C-528E68511310}"/>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grpSp>
      <p:grpSp>
        <p:nvGrpSpPr>
          <p:cNvPr id="22" name="Google Shape;624;p73">
            <a:extLst>
              <a:ext uri="{FF2B5EF4-FFF2-40B4-BE49-F238E27FC236}">
                <a16:creationId xmlns:a16="http://schemas.microsoft.com/office/drawing/2014/main" id="{A08A7414-9112-4C5B-8DF2-3778BB2705A7}"/>
              </a:ext>
            </a:extLst>
          </p:cNvPr>
          <p:cNvGrpSpPr/>
          <p:nvPr/>
        </p:nvGrpSpPr>
        <p:grpSpPr>
          <a:xfrm>
            <a:off x="260291" y="638252"/>
            <a:ext cx="396433" cy="393649"/>
            <a:chOff x="-63250675" y="3744075"/>
            <a:chExt cx="320350" cy="318100"/>
          </a:xfrm>
        </p:grpSpPr>
        <p:sp>
          <p:nvSpPr>
            <p:cNvPr id="23" name="Google Shape;625;p73">
              <a:extLst>
                <a:ext uri="{FF2B5EF4-FFF2-40B4-BE49-F238E27FC236}">
                  <a16:creationId xmlns:a16="http://schemas.microsoft.com/office/drawing/2014/main" id="{1EC842B4-0C61-4C2F-AC83-C31D94476DC7}"/>
                </a:ext>
              </a:extLst>
            </p:cNvPr>
            <p:cNvSpPr/>
            <p:nvPr/>
          </p:nvSpPr>
          <p:spPr>
            <a:xfrm>
              <a:off x="-63126250" y="3744075"/>
              <a:ext cx="195925" cy="192875"/>
            </a:xfrm>
            <a:custGeom>
              <a:avLst/>
              <a:gdLst/>
              <a:ahLst/>
              <a:cxnLst/>
              <a:rect l="l" t="t" r="r" b="b"/>
              <a:pathLst>
                <a:path w="7837" h="7715" extrusionOk="0">
                  <a:moveTo>
                    <a:pt x="6020" y="0"/>
                  </a:moveTo>
                  <a:cubicBezTo>
                    <a:pt x="5921" y="0"/>
                    <a:pt x="5820" y="37"/>
                    <a:pt x="5735" y="122"/>
                  </a:cubicBezTo>
                  <a:lnTo>
                    <a:pt x="4097" y="1760"/>
                  </a:lnTo>
                  <a:cubicBezTo>
                    <a:pt x="4034" y="1854"/>
                    <a:pt x="3971" y="1917"/>
                    <a:pt x="3971" y="2012"/>
                  </a:cubicBezTo>
                  <a:lnTo>
                    <a:pt x="3782" y="3304"/>
                  </a:lnTo>
                  <a:lnTo>
                    <a:pt x="1734" y="5351"/>
                  </a:lnTo>
                  <a:cubicBezTo>
                    <a:pt x="1576" y="5288"/>
                    <a:pt x="1387" y="5225"/>
                    <a:pt x="1230" y="5225"/>
                  </a:cubicBezTo>
                  <a:cubicBezTo>
                    <a:pt x="537" y="5225"/>
                    <a:pt x="1" y="5793"/>
                    <a:pt x="1" y="6486"/>
                  </a:cubicBezTo>
                  <a:cubicBezTo>
                    <a:pt x="1" y="7210"/>
                    <a:pt x="537" y="7714"/>
                    <a:pt x="1230" y="7714"/>
                  </a:cubicBezTo>
                  <a:cubicBezTo>
                    <a:pt x="1891" y="7714"/>
                    <a:pt x="2458" y="7179"/>
                    <a:pt x="2458" y="6486"/>
                  </a:cubicBezTo>
                  <a:cubicBezTo>
                    <a:pt x="2458" y="6297"/>
                    <a:pt x="2395" y="6139"/>
                    <a:pt x="2332" y="5982"/>
                  </a:cubicBezTo>
                  <a:lnTo>
                    <a:pt x="4380" y="3934"/>
                  </a:lnTo>
                  <a:lnTo>
                    <a:pt x="5672" y="3745"/>
                  </a:lnTo>
                  <a:cubicBezTo>
                    <a:pt x="5735" y="3745"/>
                    <a:pt x="5829" y="3713"/>
                    <a:pt x="5924" y="3619"/>
                  </a:cubicBezTo>
                  <a:lnTo>
                    <a:pt x="7562" y="1980"/>
                  </a:lnTo>
                  <a:cubicBezTo>
                    <a:pt x="7837" y="1706"/>
                    <a:pt x="7609" y="1254"/>
                    <a:pt x="7251" y="1254"/>
                  </a:cubicBezTo>
                  <a:cubicBezTo>
                    <a:pt x="7240" y="1254"/>
                    <a:pt x="7228" y="1255"/>
                    <a:pt x="7216" y="1256"/>
                  </a:cubicBezTo>
                  <a:lnTo>
                    <a:pt x="6302" y="1382"/>
                  </a:lnTo>
                  <a:lnTo>
                    <a:pt x="6428" y="468"/>
                  </a:lnTo>
                  <a:cubicBezTo>
                    <a:pt x="6472" y="203"/>
                    <a:pt x="6253" y="0"/>
                    <a:pt x="60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26;p73">
              <a:extLst>
                <a:ext uri="{FF2B5EF4-FFF2-40B4-BE49-F238E27FC236}">
                  <a16:creationId xmlns:a16="http://schemas.microsoft.com/office/drawing/2014/main" id="{4E0DB4C5-0FBB-488F-9C18-BE1B4F9EC17A}"/>
                </a:ext>
              </a:extLst>
            </p:cNvPr>
            <p:cNvSpPr/>
            <p:nvPr/>
          </p:nvSpPr>
          <p:spPr>
            <a:xfrm>
              <a:off x="-63190025" y="3814050"/>
              <a:ext cx="186675" cy="185900"/>
            </a:xfrm>
            <a:custGeom>
              <a:avLst/>
              <a:gdLst/>
              <a:ahLst/>
              <a:cxnLst/>
              <a:rect l="l" t="t" r="r" b="b"/>
              <a:pathLst>
                <a:path w="7467" h="7436" extrusionOk="0">
                  <a:moveTo>
                    <a:pt x="3718" y="1"/>
                  </a:moveTo>
                  <a:cubicBezTo>
                    <a:pt x="1670" y="1"/>
                    <a:pt x="0" y="1670"/>
                    <a:pt x="0" y="3750"/>
                  </a:cubicBezTo>
                  <a:cubicBezTo>
                    <a:pt x="0" y="5797"/>
                    <a:pt x="1638" y="7436"/>
                    <a:pt x="3718" y="7436"/>
                  </a:cubicBezTo>
                  <a:cubicBezTo>
                    <a:pt x="5765" y="7436"/>
                    <a:pt x="7467" y="5797"/>
                    <a:pt x="7467" y="3750"/>
                  </a:cubicBezTo>
                  <a:cubicBezTo>
                    <a:pt x="7467" y="3151"/>
                    <a:pt x="7341" y="2647"/>
                    <a:pt x="7120" y="2143"/>
                  </a:cubicBezTo>
                  <a:lnTo>
                    <a:pt x="5828" y="3435"/>
                  </a:lnTo>
                  <a:cubicBezTo>
                    <a:pt x="5828" y="3498"/>
                    <a:pt x="5860" y="3624"/>
                    <a:pt x="5860" y="3718"/>
                  </a:cubicBezTo>
                  <a:cubicBezTo>
                    <a:pt x="5860" y="4852"/>
                    <a:pt x="4915" y="5797"/>
                    <a:pt x="3781" y="5797"/>
                  </a:cubicBezTo>
                  <a:cubicBezTo>
                    <a:pt x="2615" y="5797"/>
                    <a:pt x="1670" y="4852"/>
                    <a:pt x="1670" y="3718"/>
                  </a:cubicBezTo>
                  <a:cubicBezTo>
                    <a:pt x="1733" y="2552"/>
                    <a:pt x="2615" y="1607"/>
                    <a:pt x="3781" y="1607"/>
                  </a:cubicBezTo>
                  <a:cubicBezTo>
                    <a:pt x="3875" y="1607"/>
                    <a:pt x="3970" y="1607"/>
                    <a:pt x="4033" y="1670"/>
                  </a:cubicBezTo>
                  <a:lnTo>
                    <a:pt x="5356" y="347"/>
                  </a:lnTo>
                  <a:cubicBezTo>
                    <a:pt x="4883" y="127"/>
                    <a:pt x="4316" y="1"/>
                    <a:pt x="37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27;p73">
              <a:extLst>
                <a:ext uri="{FF2B5EF4-FFF2-40B4-BE49-F238E27FC236}">
                  <a16:creationId xmlns:a16="http://schemas.microsoft.com/office/drawing/2014/main" id="{DC46CDB4-1F67-4EBD-8DCD-EC5C3344AC68}"/>
                </a:ext>
              </a:extLst>
            </p:cNvPr>
            <p:cNvSpPr/>
            <p:nvPr/>
          </p:nvSpPr>
          <p:spPr>
            <a:xfrm>
              <a:off x="-63250675" y="3751050"/>
              <a:ext cx="311125" cy="311125"/>
            </a:xfrm>
            <a:custGeom>
              <a:avLst/>
              <a:gdLst/>
              <a:ahLst/>
              <a:cxnLst/>
              <a:rect l="l" t="t" r="r" b="b"/>
              <a:pathLst>
                <a:path w="12445" h="12445" extrusionOk="0">
                  <a:moveTo>
                    <a:pt x="6270" y="0"/>
                  </a:moveTo>
                  <a:cubicBezTo>
                    <a:pt x="2773" y="0"/>
                    <a:pt x="0" y="2804"/>
                    <a:pt x="0" y="6238"/>
                  </a:cubicBezTo>
                  <a:cubicBezTo>
                    <a:pt x="0" y="9641"/>
                    <a:pt x="2804" y="12445"/>
                    <a:pt x="6238" y="12445"/>
                  </a:cubicBezTo>
                  <a:cubicBezTo>
                    <a:pt x="9672" y="12445"/>
                    <a:pt x="12445" y="9641"/>
                    <a:pt x="12445" y="6238"/>
                  </a:cubicBezTo>
                  <a:cubicBezTo>
                    <a:pt x="12445" y="5325"/>
                    <a:pt x="12256" y="4411"/>
                    <a:pt x="11878" y="3592"/>
                  </a:cubicBezTo>
                  <a:lnTo>
                    <a:pt x="11563" y="3907"/>
                  </a:lnTo>
                  <a:cubicBezTo>
                    <a:pt x="11342" y="4096"/>
                    <a:pt x="11121" y="4222"/>
                    <a:pt x="10838" y="4253"/>
                  </a:cubicBezTo>
                  <a:lnTo>
                    <a:pt x="10397" y="4348"/>
                  </a:lnTo>
                  <a:cubicBezTo>
                    <a:pt x="10680" y="4915"/>
                    <a:pt x="10806" y="5545"/>
                    <a:pt x="10806" y="6238"/>
                  </a:cubicBezTo>
                  <a:cubicBezTo>
                    <a:pt x="10806" y="8759"/>
                    <a:pt x="8759" y="10743"/>
                    <a:pt x="6270" y="10743"/>
                  </a:cubicBezTo>
                  <a:cubicBezTo>
                    <a:pt x="3781" y="10743"/>
                    <a:pt x="1733" y="8696"/>
                    <a:pt x="1733" y="6238"/>
                  </a:cubicBezTo>
                  <a:cubicBezTo>
                    <a:pt x="1733" y="3718"/>
                    <a:pt x="3781" y="1670"/>
                    <a:pt x="6270" y="1670"/>
                  </a:cubicBezTo>
                  <a:cubicBezTo>
                    <a:pt x="6931" y="1670"/>
                    <a:pt x="7561" y="1796"/>
                    <a:pt x="8160" y="2048"/>
                  </a:cubicBezTo>
                  <a:lnTo>
                    <a:pt x="8254" y="1607"/>
                  </a:lnTo>
                  <a:cubicBezTo>
                    <a:pt x="8286" y="1355"/>
                    <a:pt x="8412" y="1103"/>
                    <a:pt x="8601" y="914"/>
                  </a:cubicBezTo>
                  <a:lnTo>
                    <a:pt x="8916" y="599"/>
                  </a:lnTo>
                  <a:cubicBezTo>
                    <a:pt x="8097" y="189"/>
                    <a:pt x="7215" y="0"/>
                    <a:pt x="62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60" name="Google Shape;560;p67"/>
          <p:cNvSpPr txBox="1">
            <a:spLocks noGrp="1"/>
          </p:cNvSpPr>
          <p:nvPr>
            <p:ph type="subTitle" idx="1"/>
          </p:nvPr>
        </p:nvSpPr>
        <p:spPr>
          <a:xfrm>
            <a:off x="4338083" y="2330997"/>
            <a:ext cx="3267740" cy="40900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600" b="1">
                <a:latin typeface="Vidaloka" panose="020B0604020202020204" charset="0"/>
              </a:rPr>
              <a:t>In top 5 person at Sales/Target</a:t>
            </a:r>
            <a:endParaRPr sz="1600" b="1">
              <a:latin typeface="Vidaloka" panose="020B0604020202020204" charset="0"/>
            </a:endParaRPr>
          </a:p>
        </p:txBody>
      </p:sp>
      <p:pic>
        <p:nvPicPr>
          <p:cNvPr id="5" name="Picture 4">
            <a:extLst>
              <a:ext uri="{FF2B5EF4-FFF2-40B4-BE49-F238E27FC236}">
                <a16:creationId xmlns:a16="http://schemas.microsoft.com/office/drawing/2014/main" id="{C9DD2D51-41A5-47C2-8FC2-59E26DBA2656}"/>
              </a:ext>
            </a:extLst>
          </p:cNvPr>
          <p:cNvPicPr>
            <a:picLocks noChangeAspect="1"/>
          </p:cNvPicPr>
          <p:nvPr/>
        </p:nvPicPr>
        <p:blipFill>
          <a:blip r:embed="rId3"/>
          <a:stretch>
            <a:fillRect/>
          </a:stretch>
        </p:blipFill>
        <p:spPr>
          <a:xfrm>
            <a:off x="246352" y="1339702"/>
            <a:ext cx="3765665" cy="3352800"/>
          </a:xfrm>
          <a:prstGeom prst="rect">
            <a:avLst/>
          </a:prstGeom>
        </p:spPr>
      </p:pic>
      <p:sp>
        <p:nvSpPr>
          <p:cNvPr id="6" name="Rectangle: Rounded Corners 5">
            <a:extLst>
              <a:ext uri="{FF2B5EF4-FFF2-40B4-BE49-F238E27FC236}">
                <a16:creationId xmlns:a16="http://schemas.microsoft.com/office/drawing/2014/main" id="{B1BE040F-F105-4E94-812B-2080401DDBFB}"/>
              </a:ext>
            </a:extLst>
          </p:cNvPr>
          <p:cNvSpPr/>
          <p:nvPr/>
        </p:nvSpPr>
        <p:spPr>
          <a:xfrm>
            <a:off x="246352" y="1545265"/>
            <a:ext cx="3765665" cy="715926"/>
          </a:xfrm>
          <a:prstGeom prst="roundRect">
            <a:avLst/>
          </a:prstGeom>
          <a:noFill/>
          <a:ln w="9525">
            <a:solidFill>
              <a:srgbClr val="184E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Google Shape;587;p71">
            <a:extLst>
              <a:ext uri="{FF2B5EF4-FFF2-40B4-BE49-F238E27FC236}">
                <a16:creationId xmlns:a16="http://schemas.microsoft.com/office/drawing/2014/main" id="{A3321816-6346-44CD-B3AB-B053F1338DDC}"/>
              </a:ext>
            </a:extLst>
          </p:cNvPr>
          <p:cNvSpPr txBox="1">
            <a:spLocks noGrp="1"/>
          </p:cNvSpPr>
          <p:nvPr>
            <p:ph type="title"/>
          </p:nvPr>
        </p:nvSpPr>
        <p:spPr>
          <a:xfrm>
            <a:off x="681908" y="475879"/>
            <a:ext cx="2894551" cy="5073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Target by person</a:t>
            </a:r>
            <a:endParaRPr sz="2800"/>
          </a:p>
        </p:txBody>
      </p:sp>
      <p:grpSp>
        <p:nvGrpSpPr>
          <p:cNvPr id="10" name="Google Shape;624;p73">
            <a:extLst>
              <a:ext uri="{FF2B5EF4-FFF2-40B4-BE49-F238E27FC236}">
                <a16:creationId xmlns:a16="http://schemas.microsoft.com/office/drawing/2014/main" id="{CF122F8B-CD4B-41A7-BBD9-7DE5DFA35ACE}"/>
              </a:ext>
            </a:extLst>
          </p:cNvPr>
          <p:cNvGrpSpPr/>
          <p:nvPr/>
        </p:nvGrpSpPr>
        <p:grpSpPr>
          <a:xfrm>
            <a:off x="246352" y="589591"/>
            <a:ext cx="396433" cy="393649"/>
            <a:chOff x="-63250675" y="3744075"/>
            <a:chExt cx="320350" cy="318100"/>
          </a:xfrm>
        </p:grpSpPr>
        <p:sp>
          <p:nvSpPr>
            <p:cNvPr id="11" name="Google Shape;625;p73">
              <a:extLst>
                <a:ext uri="{FF2B5EF4-FFF2-40B4-BE49-F238E27FC236}">
                  <a16:creationId xmlns:a16="http://schemas.microsoft.com/office/drawing/2014/main" id="{5B8C065C-84EE-4410-8108-477E334CC7C3}"/>
                </a:ext>
              </a:extLst>
            </p:cNvPr>
            <p:cNvSpPr/>
            <p:nvPr/>
          </p:nvSpPr>
          <p:spPr>
            <a:xfrm>
              <a:off x="-63126250" y="3744075"/>
              <a:ext cx="195925" cy="192875"/>
            </a:xfrm>
            <a:custGeom>
              <a:avLst/>
              <a:gdLst/>
              <a:ahLst/>
              <a:cxnLst/>
              <a:rect l="l" t="t" r="r" b="b"/>
              <a:pathLst>
                <a:path w="7837" h="7715" extrusionOk="0">
                  <a:moveTo>
                    <a:pt x="6020" y="0"/>
                  </a:moveTo>
                  <a:cubicBezTo>
                    <a:pt x="5921" y="0"/>
                    <a:pt x="5820" y="37"/>
                    <a:pt x="5735" y="122"/>
                  </a:cubicBezTo>
                  <a:lnTo>
                    <a:pt x="4097" y="1760"/>
                  </a:lnTo>
                  <a:cubicBezTo>
                    <a:pt x="4034" y="1854"/>
                    <a:pt x="3971" y="1917"/>
                    <a:pt x="3971" y="2012"/>
                  </a:cubicBezTo>
                  <a:lnTo>
                    <a:pt x="3782" y="3304"/>
                  </a:lnTo>
                  <a:lnTo>
                    <a:pt x="1734" y="5351"/>
                  </a:lnTo>
                  <a:cubicBezTo>
                    <a:pt x="1576" y="5288"/>
                    <a:pt x="1387" y="5225"/>
                    <a:pt x="1230" y="5225"/>
                  </a:cubicBezTo>
                  <a:cubicBezTo>
                    <a:pt x="537" y="5225"/>
                    <a:pt x="1" y="5793"/>
                    <a:pt x="1" y="6486"/>
                  </a:cubicBezTo>
                  <a:cubicBezTo>
                    <a:pt x="1" y="7210"/>
                    <a:pt x="537" y="7714"/>
                    <a:pt x="1230" y="7714"/>
                  </a:cubicBezTo>
                  <a:cubicBezTo>
                    <a:pt x="1891" y="7714"/>
                    <a:pt x="2458" y="7179"/>
                    <a:pt x="2458" y="6486"/>
                  </a:cubicBezTo>
                  <a:cubicBezTo>
                    <a:pt x="2458" y="6297"/>
                    <a:pt x="2395" y="6139"/>
                    <a:pt x="2332" y="5982"/>
                  </a:cubicBezTo>
                  <a:lnTo>
                    <a:pt x="4380" y="3934"/>
                  </a:lnTo>
                  <a:lnTo>
                    <a:pt x="5672" y="3745"/>
                  </a:lnTo>
                  <a:cubicBezTo>
                    <a:pt x="5735" y="3745"/>
                    <a:pt x="5829" y="3713"/>
                    <a:pt x="5924" y="3619"/>
                  </a:cubicBezTo>
                  <a:lnTo>
                    <a:pt x="7562" y="1980"/>
                  </a:lnTo>
                  <a:cubicBezTo>
                    <a:pt x="7837" y="1706"/>
                    <a:pt x="7609" y="1254"/>
                    <a:pt x="7251" y="1254"/>
                  </a:cubicBezTo>
                  <a:cubicBezTo>
                    <a:pt x="7240" y="1254"/>
                    <a:pt x="7228" y="1255"/>
                    <a:pt x="7216" y="1256"/>
                  </a:cubicBezTo>
                  <a:lnTo>
                    <a:pt x="6302" y="1382"/>
                  </a:lnTo>
                  <a:lnTo>
                    <a:pt x="6428" y="468"/>
                  </a:lnTo>
                  <a:cubicBezTo>
                    <a:pt x="6472" y="203"/>
                    <a:pt x="6253" y="0"/>
                    <a:pt x="60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26;p73">
              <a:extLst>
                <a:ext uri="{FF2B5EF4-FFF2-40B4-BE49-F238E27FC236}">
                  <a16:creationId xmlns:a16="http://schemas.microsoft.com/office/drawing/2014/main" id="{F0B2EF25-252E-4412-852A-BA59A410264C}"/>
                </a:ext>
              </a:extLst>
            </p:cNvPr>
            <p:cNvSpPr/>
            <p:nvPr/>
          </p:nvSpPr>
          <p:spPr>
            <a:xfrm>
              <a:off x="-63190025" y="3814050"/>
              <a:ext cx="186675" cy="185900"/>
            </a:xfrm>
            <a:custGeom>
              <a:avLst/>
              <a:gdLst/>
              <a:ahLst/>
              <a:cxnLst/>
              <a:rect l="l" t="t" r="r" b="b"/>
              <a:pathLst>
                <a:path w="7467" h="7436" extrusionOk="0">
                  <a:moveTo>
                    <a:pt x="3718" y="1"/>
                  </a:moveTo>
                  <a:cubicBezTo>
                    <a:pt x="1670" y="1"/>
                    <a:pt x="0" y="1670"/>
                    <a:pt x="0" y="3750"/>
                  </a:cubicBezTo>
                  <a:cubicBezTo>
                    <a:pt x="0" y="5797"/>
                    <a:pt x="1638" y="7436"/>
                    <a:pt x="3718" y="7436"/>
                  </a:cubicBezTo>
                  <a:cubicBezTo>
                    <a:pt x="5765" y="7436"/>
                    <a:pt x="7467" y="5797"/>
                    <a:pt x="7467" y="3750"/>
                  </a:cubicBezTo>
                  <a:cubicBezTo>
                    <a:pt x="7467" y="3151"/>
                    <a:pt x="7341" y="2647"/>
                    <a:pt x="7120" y="2143"/>
                  </a:cubicBezTo>
                  <a:lnTo>
                    <a:pt x="5828" y="3435"/>
                  </a:lnTo>
                  <a:cubicBezTo>
                    <a:pt x="5828" y="3498"/>
                    <a:pt x="5860" y="3624"/>
                    <a:pt x="5860" y="3718"/>
                  </a:cubicBezTo>
                  <a:cubicBezTo>
                    <a:pt x="5860" y="4852"/>
                    <a:pt x="4915" y="5797"/>
                    <a:pt x="3781" y="5797"/>
                  </a:cubicBezTo>
                  <a:cubicBezTo>
                    <a:pt x="2615" y="5797"/>
                    <a:pt x="1670" y="4852"/>
                    <a:pt x="1670" y="3718"/>
                  </a:cubicBezTo>
                  <a:cubicBezTo>
                    <a:pt x="1733" y="2552"/>
                    <a:pt x="2615" y="1607"/>
                    <a:pt x="3781" y="1607"/>
                  </a:cubicBezTo>
                  <a:cubicBezTo>
                    <a:pt x="3875" y="1607"/>
                    <a:pt x="3970" y="1607"/>
                    <a:pt x="4033" y="1670"/>
                  </a:cubicBezTo>
                  <a:lnTo>
                    <a:pt x="5356" y="347"/>
                  </a:lnTo>
                  <a:cubicBezTo>
                    <a:pt x="4883" y="127"/>
                    <a:pt x="4316" y="1"/>
                    <a:pt x="37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27;p73">
              <a:extLst>
                <a:ext uri="{FF2B5EF4-FFF2-40B4-BE49-F238E27FC236}">
                  <a16:creationId xmlns:a16="http://schemas.microsoft.com/office/drawing/2014/main" id="{F1705D61-2CFD-4C4E-B504-F7CF7C2A60F1}"/>
                </a:ext>
              </a:extLst>
            </p:cNvPr>
            <p:cNvSpPr/>
            <p:nvPr/>
          </p:nvSpPr>
          <p:spPr>
            <a:xfrm>
              <a:off x="-63250675" y="3751050"/>
              <a:ext cx="311125" cy="311125"/>
            </a:xfrm>
            <a:custGeom>
              <a:avLst/>
              <a:gdLst/>
              <a:ahLst/>
              <a:cxnLst/>
              <a:rect l="l" t="t" r="r" b="b"/>
              <a:pathLst>
                <a:path w="12445" h="12445" extrusionOk="0">
                  <a:moveTo>
                    <a:pt x="6270" y="0"/>
                  </a:moveTo>
                  <a:cubicBezTo>
                    <a:pt x="2773" y="0"/>
                    <a:pt x="0" y="2804"/>
                    <a:pt x="0" y="6238"/>
                  </a:cubicBezTo>
                  <a:cubicBezTo>
                    <a:pt x="0" y="9641"/>
                    <a:pt x="2804" y="12445"/>
                    <a:pt x="6238" y="12445"/>
                  </a:cubicBezTo>
                  <a:cubicBezTo>
                    <a:pt x="9672" y="12445"/>
                    <a:pt x="12445" y="9641"/>
                    <a:pt x="12445" y="6238"/>
                  </a:cubicBezTo>
                  <a:cubicBezTo>
                    <a:pt x="12445" y="5325"/>
                    <a:pt x="12256" y="4411"/>
                    <a:pt x="11878" y="3592"/>
                  </a:cubicBezTo>
                  <a:lnTo>
                    <a:pt x="11563" y="3907"/>
                  </a:lnTo>
                  <a:cubicBezTo>
                    <a:pt x="11342" y="4096"/>
                    <a:pt x="11121" y="4222"/>
                    <a:pt x="10838" y="4253"/>
                  </a:cubicBezTo>
                  <a:lnTo>
                    <a:pt x="10397" y="4348"/>
                  </a:lnTo>
                  <a:cubicBezTo>
                    <a:pt x="10680" y="4915"/>
                    <a:pt x="10806" y="5545"/>
                    <a:pt x="10806" y="6238"/>
                  </a:cubicBezTo>
                  <a:cubicBezTo>
                    <a:pt x="10806" y="8759"/>
                    <a:pt x="8759" y="10743"/>
                    <a:pt x="6270" y="10743"/>
                  </a:cubicBezTo>
                  <a:cubicBezTo>
                    <a:pt x="3781" y="10743"/>
                    <a:pt x="1733" y="8696"/>
                    <a:pt x="1733" y="6238"/>
                  </a:cubicBezTo>
                  <a:cubicBezTo>
                    <a:pt x="1733" y="3718"/>
                    <a:pt x="3781" y="1670"/>
                    <a:pt x="6270" y="1670"/>
                  </a:cubicBezTo>
                  <a:cubicBezTo>
                    <a:pt x="6931" y="1670"/>
                    <a:pt x="7561" y="1796"/>
                    <a:pt x="8160" y="2048"/>
                  </a:cubicBezTo>
                  <a:lnTo>
                    <a:pt x="8254" y="1607"/>
                  </a:lnTo>
                  <a:cubicBezTo>
                    <a:pt x="8286" y="1355"/>
                    <a:pt x="8412" y="1103"/>
                    <a:pt x="8601" y="914"/>
                  </a:cubicBezTo>
                  <a:lnTo>
                    <a:pt x="8916" y="599"/>
                  </a:lnTo>
                  <a:cubicBezTo>
                    <a:pt x="8097" y="189"/>
                    <a:pt x="7215" y="0"/>
                    <a:pt x="62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609;p72">
            <a:extLst>
              <a:ext uri="{FF2B5EF4-FFF2-40B4-BE49-F238E27FC236}">
                <a16:creationId xmlns:a16="http://schemas.microsoft.com/office/drawing/2014/main" id="{8E6289A3-EBB2-486B-8425-DA90BD6569B8}"/>
              </a:ext>
            </a:extLst>
          </p:cNvPr>
          <p:cNvSpPr txBox="1"/>
          <p:nvPr/>
        </p:nvSpPr>
        <p:spPr>
          <a:xfrm>
            <a:off x="4572000" y="2726182"/>
            <a:ext cx="4216670" cy="854148"/>
          </a:xfrm>
          <a:prstGeom prst="rect">
            <a:avLst/>
          </a:prstGeom>
          <a:noFill/>
          <a:ln>
            <a:noFill/>
          </a:ln>
        </p:spPr>
        <p:txBody>
          <a:bodyPr spcFirstLastPara="1" wrap="square" lIns="91425" tIns="91425" rIns="91425" bIns="91425" anchor="t" anchorCtr="0">
            <a:noAutofit/>
          </a:bodyPr>
          <a:lstStyle/>
          <a:p>
            <a:pPr marL="342900" lvl="0" indent="-342900" algn="l" rtl="0">
              <a:spcBef>
                <a:spcPts val="0"/>
              </a:spcBef>
              <a:spcAft>
                <a:spcPts val="0"/>
              </a:spcAft>
              <a:buFont typeface="Arial" panose="020B0604020202020204" pitchFamily="34" charset="0"/>
              <a:buChar char="•"/>
            </a:pPr>
            <a:r>
              <a:rPr lang="en-US" sz="1600">
                <a:solidFill>
                  <a:srgbClr val="184E77"/>
                </a:solidFill>
                <a:latin typeface="Vidaloka"/>
                <a:ea typeface="Vidaloka"/>
                <a:cs typeface="Vidaloka"/>
                <a:sym typeface="Vidaloka"/>
              </a:rPr>
              <a:t>Jillian Carson </a:t>
            </a:r>
            <a:r>
              <a:rPr lang="en-US" sz="1600">
                <a:solidFill>
                  <a:schemeClr val="dk1"/>
                </a:solidFill>
                <a:latin typeface="Vidaloka"/>
                <a:ea typeface="Vidaloka"/>
                <a:cs typeface="Vidaloka"/>
                <a:sym typeface="Vidaloka"/>
              </a:rPr>
              <a:t>is the </a:t>
            </a:r>
            <a:r>
              <a:rPr lang="en-US" sz="1600">
                <a:solidFill>
                  <a:srgbClr val="184E77"/>
                </a:solidFill>
                <a:latin typeface="Vidaloka"/>
                <a:ea typeface="Vidaloka"/>
                <a:cs typeface="Vidaloka"/>
                <a:sym typeface="Vidaloka"/>
              </a:rPr>
              <a:t>best employee </a:t>
            </a:r>
            <a:r>
              <a:rPr lang="en-US" sz="1600">
                <a:solidFill>
                  <a:schemeClr val="dk1"/>
                </a:solidFill>
                <a:latin typeface="Vidaloka"/>
                <a:ea typeface="Vidaloka"/>
                <a:cs typeface="Vidaloka"/>
                <a:sym typeface="Vidaloka"/>
              </a:rPr>
              <a:t>(</a:t>
            </a:r>
            <a:r>
              <a:rPr lang="en-US" sz="1600">
                <a:solidFill>
                  <a:srgbClr val="184E77"/>
                </a:solidFill>
                <a:latin typeface="Vidaloka"/>
                <a:ea typeface="Vidaloka"/>
                <a:cs typeface="Vidaloka"/>
                <a:sym typeface="Vidaloka"/>
              </a:rPr>
              <a:t>71.3%</a:t>
            </a:r>
            <a:r>
              <a:rPr lang="en-US" sz="1600">
                <a:solidFill>
                  <a:schemeClr val="dk1"/>
                </a:solidFill>
                <a:latin typeface="Vidaloka"/>
                <a:ea typeface="Vidaloka"/>
                <a:cs typeface="Vidaloka"/>
                <a:sym typeface="Vidaloka"/>
              </a:rPr>
              <a:t>)</a:t>
            </a:r>
          </a:p>
          <a:p>
            <a:pPr marL="342900" lvl="0" indent="-342900" algn="l" rtl="0">
              <a:spcBef>
                <a:spcPts val="0"/>
              </a:spcBef>
              <a:spcAft>
                <a:spcPts val="0"/>
              </a:spcAft>
              <a:buFont typeface="Arial" panose="020B0604020202020204" pitchFamily="34" charset="0"/>
              <a:buChar char="•"/>
            </a:pPr>
            <a:r>
              <a:rPr lang="en-US" sz="1600">
                <a:solidFill>
                  <a:schemeClr val="dk1"/>
                </a:solidFill>
                <a:latin typeface="Vidaloka"/>
                <a:ea typeface="Vidaloka"/>
                <a:cs typeface="Vidaloka"/>
                <a:sym typeface="Vidaloka"/>
              </a:rPr>
              <a:t>There were 2 Americans in top 5</a:t>
            </a:r>
          </a:p>
          <a:p>
            <a:pPr marL="342900" lvl="0" indent="-342900" algn="l" rtl="0">
              <a:spcBef>
                <a:spcPts val="0"/>
              </a:spcBef>
              <a:spcAft>
                <a:spcPts val="0"/>
              </a:spcAft>
              <a:buFont typeface="Arial" panose="020B0604020202020204" pitchFamily="34" charset="0"/>
              <a:buChar char="•"/>
            </a:pPr>
            <a:r>
              <a:rPr lang="en-US" sz="1600">
                <a:solidFill>
                  <a:schemeClr val="dk1"/>
                </a:solidFill>
                <a:latin typeface="Vidaloka"/>
                <a:ea typeface="Vidaloka"/>
                <a:cs typeface="Vidaloka"/>
                <a:sym typeface="Vidaloka"/>
              </a:rPr>
              <a:t>Stephen Jiang needs to try more (</a:t>
            </a:r>
            <a:r>
              <a:rPr lang="en-US" sz="1600">
                <a:solidFill>
                  <a:srgbClr val="184E77"/>
                </a:solidFill>
                <a:latin typeface="Vidaloka"/>
                <a:ea typeface="Vidaloka"/>
                <a:cs typeface="Vidaloka"/>
                <a:sym typeface="Vidaloka"/>
              </a:rPr>
              <a:t>0.18%</a:t>
            </a:r>
            <a:r>
              <a:rPr lang="en-US" sz="1600">
                <a:solidFill>
                  <a:schemeClr val="dk1"/>
                </a:solidFill>
                <a:latin typeface="Vidaloka"/>
                <a:ea typeface="Vidaloka"/>
                <a:cs typeface="Vidaloka"/>
                <a:sym typeface="Vidaloka"/>
              </a:rPr>
              <a:t>)</a:t>
            </a:r>
          </a:p>
          <a:p>
            <a:pPr marL="342900" lvl="0" indent="-342900" algn="l" rtl="0">
              <a:spcBef>
                <a:spcPts val="0"/>
              </a:spcBef>
              <a:spcAft>
                <a:spcPts val="0"/>
              </a:spcAft>
              <a:buFont typeface="Arial" panose="020B0604020202020204" pitchFamily="34" charset="0"/>
              <a:buChar char="•"/>
            </a:pPr>
            <a:endParaRPr sz="1600">
              <a:solidFill>
                <a:schemeClr val="dk1"/>
              </a:solidFill>
              <a:latin typeface="Vidaloka"/>
              <a:ea typeface="Vidaloka"/>
              <a:cs typeface="Vidaloka"/>
              <a:sym typeface="Vidaloka"/>
            </a:endParaRPr>
          </a:p>
        </p:txBody>
      </p:sp>
      <p:sp>
        <p:nvSpPr>
          <p:cNvPr id="15" name="Google Shape;560;p67">
            <a:extLst>
              <a:ext uri="{FF2B5EF4-FFF2-40B4-BE49-F238E27FC236}">
                <a16:creationId xmlns:a16="http://schemas.microsoft.com/office/drawing/2014/main" id="{31CA5F83-4615-4F72-B8CB-FEB227D2157F}"/>
              </a:ext>
            </a:extLst>
          </p:cNvPr>
          <p:cNvSpPr txBox="1">
            <a:spLocks/>
          </p:cNvSpPr>
          <p:nvPr/>
        </p:nvSpPr>
        <p:spPr>
          <a:xfrm>
            <a:off x="3877339" y="1852188"/>
            <a:ext cx="2275368" cy="4090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2"/>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9pPr>
          </a:lstStyle>
          <a:p>
            <a:pPr marL="0" indent="0"/>
            <a:r>
              <a:rPr lang="en-US" sz="2000" b="1" i="1">
                <a:solidFill>
                  <a:srgbClr val="184E77"/>
                </a:solidFill>
                <a:latin typeface="Vidaloka" panose="020B0604020202020204" charset="0"/>
              </a:rPr>
              <a:t>Observations:</a:t>
            </a:r>
          </a:p>
        </p:txBody>
      </p:sp>
      <p:grpSp>
        <p:nvGrpSpPr>
          <p:cNvPr id="16" name="Google Shape;1038;p93">
            <a:extLst>
              <a:ext uri="{FF2B5EF4-FFF2-40B4-BE49-F238E27FC236}">
                <a16:creationId xmlns:a16="http://schemas.microsoft.com/office/drawing/2014/main" id="{14D1924C-8BBC-43B7-9322-0ED400B83E7D}"/>
              </a:ext>
            </a:extLst>
          </p:cNvPr>
          <p:cNvGrpSpPr/>
          <p:nvPr/>
        </p:nvGrpSpPr>
        <p:grpSpPr>
          <a:xfrm>
            <a:off x="8692922" y="3313111"/>
            <a:ext cx="268823" cy="206625"/>
            <a:chOff x="2085525" y="4992125"/>
            <a:chExt cx="481825" cy="481825"/>
          </a:xfrm>
        </p:grpSpPr>
        <p:sp>
          <p:nvSpPr>
            <p:cNvPr id="17" name="Google Shape;1039;p93">
              <a:extLst>
                <a:ext uri="{FF2B5EF4-FFF2-40B4-BE49-F238E27FC236}">
                  <a16:creationId xmlns:a16="http://schemas.microsoft.com/office/drawing/2014/main" id="{9FBF33D7-3C96-440D-8689-0A2825D4D200}"/>
                </a:ext>
              </a:extLst>
            </p:cNvPr>
            <p:cNvSpPr/>
            <p:nvPr/>
          </p:nvSpPr>
          <p:spPr>
            <a:xfrm>
              <a:off x="2244150" y="5152125"/>
              <a:ext cx="164500" cy="161825"/>
            </a:xfrm>
            <a:custGeom>
              <a:avLst/>
              <a:gdLst/>
              <a:ahLst/>
              <a:cxnLst/>
              <a:rect l="l" t="t" r="r" b="b"/>
              <a:pathLst>
                <a:path w="6580" h="6473" extrusionOk="0">
                  <a:moveTo>
                    <a:pt x="618" y="1"/>
                  </a:moveTo>
                  <a:cubicBezTo>
                    <a:pt x="474" y="1"/>
                    <a:pt x="329" y="56"/>
                    <a:pt x="220" y="165"/>
                  </a:cubicBezTo>
                  <a:cubicBezTo>
                    <a:pt x="3" y="385"/>
                    <a:pt x="0" y="737"/>
                    <a:pt x="214" y="957"/>
                  </a:cubicBezTo>
                  <a:lnTo>
                    <a:pt x="2093" y="2836"/>
                  </a:lnTo>
                  <a:cubicBezTo>
                    <a:pt x="2313" y="3059"/>
                    <a:pt x="2313" y="3414"/>
                    <a:pt x="2093" y="3637"/>
                  </a:cubicBezTo>
                  <a:lnTo>
                    <a:pt x="214" y="5516"/>
                  </a:lnTo>
                  <a:cubicBezTo>
                    <a:pt x="0" y="5736"/>
                    <a:pt x="3" y="6088"/>
                    <a:pt x="220" y="6308"/>
                  </a:cubicBezTo>
                  <a:cubicBezTo>
                    <a:pt x="329" y="6418"/>
                    <a:pt x="474" y="6473"/>
                    <a:pt x="618" y="6473"/>
                  </a:cubicBezTo>
                  <a:cubicBezTo>
                    <a:pt x="760" y="6473"/>
                    <a:pt x="902" y="6420"/>
                    <a:pt x="1012" y="6314"/>
                  </a:cubicBezTo>
                  <a:lnTo>
                    <a:pt x="1018" y="6308"/>
                  </a:lnTo>
                  <a:lnTo>
                    <a:pt x="2897" y="4495"/>
                  </a:lnTo>
                  <a:cubicBezTo>
                    <a:pt x="3007" y="4390"/>
                    <a:pt x="3148" y="4337"/>
                    <a:pt x="3290" y="4337"/>
                  </a:cubicBezTo>
                  <a:cubicBezTo>
                    <a:pt x="3431" y="4337"/>
                    <a:pt x="3573" y="4390"/>
                    <a:pt x="3683" y="4495"/>
                  </a:cubicBezTo>
                  <a:lnTo>
                    <a:pt x="5562" y="6308"/>
                  </a:lnTo>
                  <a:lnTo>
                    <a:pt x="5568" y="6314"/>
                  </a:lnTo>
                  <a:cubicBezTo>
                    <a:pt x="5678" y="6420"/>
                    <a:pt x="5820" y="6473"/>
                    <a:pt x="5962" y="6473"/>
                  </a:cubicBezTo>
                  <a:cubicBezTo>
                    <a:pt x="6106" y="6473"/>
                    <a:pt x="6250" y="6418"/>
                    <a:pt x="6360" y="6308"/>
                  </a:cubicBezTo>
                  <a:cubicBezTo>
                    <a:pt x="6577" y="6088"/>
                    <a:pt x="6580" y="5736"/>
                    <a:pt x="6366" y="5516"/>
                  </a:cubicBezTo>
                  <a:lnTo>
                    <a:pt x="4487" y="3637"/>
                  </a:lnTo>
                  <a:cubicBezTo>
                    <a:pt x="4267" y="3414"/>
                    <a:pt x="4267" y="3059"/>
                    <a:pt x="4487" y="2836"/>
                  </a:cubicBezTo>
                  <a:lnTo>
                    <a:pt x="6366" y="957"/>
                  </a:lnTo>
                  <a:cubicBezTo>
                    <a:pt x="6580" y="737"/>
                    <a:pt x="6577" y="385"/>
                    <a:pt x="6360" y="165"/>
                  </a:cubicBezTo>
                  <a:cubicBezTo>
                    <a:pt x="6250" y="56"/>
                    <a:pt x="6106" y="1"/>
                    <a:pt x="5962" y="1"/>
                  </a:cubicBezTo>
                  <a:cubicBezTo>
                    <a:pt x="5820" y="1"/>
                    <a:pt x="5678" y="53"/>
                    <a:pt x="5568" y="159"/>
                  </a:cubicBezTo>
                  <a:lnTo>
                    <a:pt x="5562" y="165"/>
                  </a:lnTo>
                  <a:lnTo>
                    <a:pt x="3683" y="1978"/>
                  </a:lnTo>
                  <a:cubicBezTo>
                    <a:pt x="3573" y="2083"/>
                    <a:pt x="3431" y="2136"/>
                    <a:pt x="3290" y="2136"/>
                  </a:cubicBezTo>
                  <a:cubicBezTo>
                    <a:pt x="3148" y="2136"/>
                    <a:pt x="3007" y="2083"/>
                    <a:pt x="2897" y="1978"/>
                  </a:cubicBezTo>
                  <a:lnTo>
                    <a:pt x="1018" y="165"/>
                  </a:lnTo>
                  <a:lnTo>
                    <a:pt x="1012" y="159"/>
                  </a:lnTo>
                  <a:cubicBezTo>
                    <a:pt x="902" y="53"/>
                    <a:pt x="760" y="1"/>
                    <a:pt x="6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18" name="Google Shape;1040;p93">
              <a:extLst>
                <a:ext uri="{FF2B5EF4-FFF2-40B4-BE49-F238E27FC236}">
                  <a16:creationId xmlns:a16="http://schemas.microsoft.com/office/drawing/2014/main" id="{F9B40DDA-2383-4CA0-A769-151974A0E842}"/>
                </a:ext>
              </a:extLst>
            </p:cNvPr>
            <p:cNvSpPr/>
            <p:nvPr/>
          </p:nvSpPr>
          <p:spPr>
            <a:xfrm>
              <a:off x="2085525" y="4992125"/>
              <a:ext cx="481825" cy="481825"/>
            </a:xfrm>
            <a:custGeom>
              <a:avLst/>
              <a:gdLst/>
              <a:ahLst/>
              <a:cxnLst/>
              <a:rect l="l" t="t" r="r" b="b"/>
              <a:pathLst>
                <a:path w="19273" h="19273" extrusionOk="0">
                  <a:moveTo>
                    <a:pt x="12313" y="5263"/>
                  </a:moveTo>
                  <a:cubicBezTo>
                    <a:pt x="12748" y="5263"/>
                    <a:pt x="13183" y="5429"/>
                    <a:pt x="13515" y="5761"/>
                  </a:cubicBezTo>
                  <a:cubicBezTo>
                    <a:pt x="14174" y="6424"/>
                    <a:pt x="14171" y="7496"/>
                    <a:pt x="13509" y="8155"/>
                  </a:cubicBezTo>
                  <a:lnTo>
                    <a:pt x="12030" y="9637"/>
                  </a:lnTo>
                  <a:lnTo>
                    <a:pt x="13512" y="11118"/>
                  </a:lnTo>
                  <a:cubicBezTo>
                    <a:pt x="14174" y="11778"/>
                    <a:pt x="14177" y="12850"/>
                    <a:pt x="13515" y="13512"/>
                  </a:cubicBezTo>
                  <a:cubicBezTo>
                    <a:pt x="13184" y="13844"/>
                    <a:pt x="12749" y="14011"/>
                    <a:pt x="12315" y="14011"/>
                  </a:cubicBezTo>
                  <a:cubicBezTo>
                    <a:pt x="11883" y="14011"/>
                    <a:pt x="11451" y="13847"/>
                    <a:pt x="11121" y="13518"/>
                  </a:cubicBezTo>
                  <a:lnTo>
                    <a:pt x="9636" y="12088"/>
                  </a:lnTo>
                  <a:lnTo>
                    <a:pt x="8152" y="13518"/>
                  </a:lnTo>
                  <a:cubicBezTo>
                    <a:pt x="7822" y="13847"/>
                    <a:pt x="7390" y="14011"/>
                    <a:pt x="6958" y="14011"/>
                  </a:cubicBezTo>
                  <a:cubicBezTo>
                    <a:pt x="6523" y="14011"/>
                    <a:pt x="6087" y="13844"/>
                    <a:pt x="5755" y="13512"/>
                  </a:cubicBezTo>
                  <a:cubicBezTo>
                    <a:pt x="5095" y="12850"/>
                    <a:pt x="5098" y="11778"/>
                    <a:pt x="5761" y="11118"/>
                  </a:cubicBezTo>
                  <a:lnTo>
                    <a:pt x="7239" y="9637"/>
                  </a:lnTo>
                  <a:lnTo>
                    <a:pt x="5758" y="8155"/>
                  </a:lnTo>
                  <a:cubicBezTo>
                    <a:pt x="5095" y="7496"/>
                    <a:pt x="5092" y="6424"/>
                    <a:pt x="5755" y="5761"/>
                  </a:cubicBezTo>
                  <a:cubicBezTo>
                    <a:pt x="6085" y="5429"/>
                    <a:pt x="6519" y="5263"/>
                    <a:pt x="6954" y="5263"/>
                  </a:cubicBezTo>
                  <a:cubicBezTo>
                    <a:pt x="7386" y="5263"/>
                    <a:pt x="7818" y="5428"/>
                    <a:pt x="8149" y="5758"/>
                  </a:cubicBezTo>
                  <a:lnTo>
                    <a:pt x="9633" y="7188"/>
                  </a:lnTo>
                  <a:lnTo>
                    <a:pt x="11118" y="5758"/>
                  </a:lnTo>
                  <a:cubicBezTo>
                    <a:pt x="11448" y="5428"/>
                    <a:pt x="11881" y="5263"/>
                    <a:pt x="12313" y="5263"/>
                  </a:cubicBezTo>
                  <a:close/>
                  <a:moveTo>
                    <a:pt x="9636" y="1"/>
                  </a:moveTo>
                  <a:cubicBezTo>
                    <a:pt x="7095" y="1"/>
                    <a:pt x="4686" y="1012"/>
                    <a:pt x="2849" y="2849"/>
                  </a:cubicBezTo>
                  <a:cubicBezTo>
                    <a:pt x="1012" y="4686"/>
                    <a:pt x="0" y="7098"/>
                    <a:pt x="0" y="9637"/>
                  </a:cubicBezTo>
                  <a:cubicBezTo>
                    <a:pt x="0" y="12175"/>
                    <a:pt x="1012" y="14587"/>
                    <a:pt x="2849" y="16424"/>
                  </a:cubicBezTo>
                  <a:cubicBezTo>
                    <a:pt x="4686" y="18261"/>
                    <a:pt x="7095" y="19273"/>
                    <a:pt x="9636" y="19273"/>
                  </a:cubicBezTo>
                  <a:cubicBezTo>
                    <a:pt x="12175" y="19273"/>
                    <a:pt x="14584" y="18261"/>
                    <a:pt x="16421" y="16424"/>
                  </a:cubicBezTo>
                  <a:cubicBezTo>
                    <a:pt x="18261" y="14587"/>
                    <a:pt x="19272" y="12175"/>
                    <a:pt x="19272" y="9637"/>
                  </a:cubicBezTo>
                  <a:cubicBezTo>
                    <a:pt x="19272" y="7098"/>
                    <a:pt x="18261" y="4686"/>
                    <a:pt x="16421" y="2849"/>
                  </a:cubicBezTo>
                  <a:cubicBezTo>
                    <a:pt x="14584" y="1012"/>
                    <a:pt x="12175" y="1"/>
                    <a:pt x="9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grpSp>
      <p:grpSp>
        <p:nvGrpSpPr>
          <p:cNvPr id="19" name="Google Shape;1044;p93">
            <a:extLst>
              <a:ext uri="{FF2B5EF4-FFF2-40B4-BE49-F238E27FC236}">
                <a16:creationId xmlns:a16="http://schemas.microsoft.com/office/drawing/2014/main" id="{29218933-B5D4-43AB-8FAC-ABABC43AD9BE}"/>
              </a:ext>
            </a:extLst>
          </p:cNvPr>
          <p:cNvGrpSpPr/>
          <p:nvPr/>
        </p:nvGrpSpPr>
        <p:grpSpPr>
          <a:xfrm>
            <a:off x="8692922" y="2814614"/>
            <a:ext cx="268822" cy="206626"/>
            <a:chOff x="1492675" y="4992125"/>
            <a:chExt cx="481825" cy="481825"/>
          </a:xfrm>
        </p:grpSpPr>
        <p:sp>
          <p:nvSpPr>
            <p:cNvPr id="20" name="Google Shape;1045;p93">
              <a:extLst>
                <a:ext uri="{FF2B5EF4-FFF2-40B4-BE49-F238E27FC236}">
                  <a16:creationId xmlns:a16="http://schemas.microsoft.com/office/drawing/2014/main" id="{EC0CFFF9-C120-4EE3-81AB-968A6DFE5054}"/>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21" name="Google Shape;1046;p93">
              <a:extLst>
                <a:ext uri="{FF2B5EF4-FFF2-40B4-BE49-F238E27FC236}">
                  <a16:creationId xmlns:a16="http://schemas.microsoft.com/office/drawing/2014/main" id="{C984B5D3-66CD-4386-8408-A419C3B514D3}"/>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0" grpId="0" build="p"/>
      <p:bldP spid="6" grpId="0" animBg="1"/>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grpSp>
        <p:nvGrpSpPr>
          <p:cNvPr id="12" name="Google Shape;1199;p102">
            <a:extLst>
              <a:ext uri="{FF2B5EF4-FFF2-40B4-BE49-F238E27FC236}">
                <a16:creationId xmlns:a16="http://schemas.microsoft.com/office/drawing/2014/main" id="{96C28294-3075-493F-B502-AC269A54E6B9}"/>
              </a:ext>
            </a:extLst>
          </p:cNvPr>
          <p:cNvGrpSpPr/>
          <p:nvPr/>
        </p:nvGrpSpPr>
        <p:grpSpPr>
          <a:xfrm>
            <a:off x="2463460" y="1461678"/>
            <a:ext cx="4217077" cy="2773038"/>
            <a:chOff x="235800" y="830650"/>
            <a:chExt cx="6978450" cy="4588844"/>
          </a:xfrm>
        </p:grpSpPr>
        <p:sp>
          <p:nvSpPr>
            <p:cNvPr id="13" name="Google Shape;1200;p102">
              <a:extLst>
                <a:ext uri="{FF2B5EF4-FFF2-40B4-BE49-F238E27FC236}">
                  <a16:creationId xmlns:a16="http://schemas.microsoft.com/office/drawing/2014/main" id="{064C7214-C181-44B1-B1E4-17C4D820EFBE}"/>
                </a:ext>
              </a:extLst>
            </p:cNvPr>
            <p:cNvSpPr/>
            <p:nvPr/>
          </p:nvSpPr>
          <p:spPr>
            <a:xfrm>
              <a:off x="235800" y="1224769"/>
              <a:ext cx="2592225" cy="4194725"/>
            </a:xfrm>
            <a:custGeom>
              <a:avLst/>
              <a:gdLst/>
              <a:ahLst/>
              <a:cxnLst/>
              <a:rect l="l" t="t" r="r" b="b"/>
              <a:pathLst>
                <a:path w="103689" h="167789" extrusionOk="0">
                  <a:moveTo>
                    <a:pt x="13807" y="0"/>
                  </a:moveTo>
                  <a:cubicBezTo>
                    <a:pt x="11526" y="0"/>
                    <a:pt x="9194" y="921"/>
                    <a:pt x="7431" y="2357"/>
                  </a:cubicBezTo>
                  <a:cubicBezTo>
                    <a:pt x="6418" y="3183"/>
                    <a:pt x="7559" y="5231"/>
                    <a:pt x="8433" y="6203"/>
                  </a:cubicBezTo>
                  <a:cubicBezTo>
                    <a:pt x="9308" y="7175"/>
                    <a:pt x="10393" y="8259"/>
                    <a:pt x="10189" y="9549"/>
                  </a:cubicBezTo>
                  <a:cubicBezTo>
                    <a:pt x="9355" y="9975"/>
                    <a:pt x="8287" y="10084"/>
                    <a:pt x="7292" y="10084"/>
                  </a:cubicBezTo>
                  <a:cubicBezTo>
                    <a:pt x="7024" y="10084"/>
                    <a:pt x="6762" y="10076"/>
                    <a:pt x="6511" y="10065"/>
                  </a:cubicBezTo>
                  <a:cubicBezTo>
                    <a:pt x="6102" y="10046"/>
                    <a:pt x="5686" y="9992"/>
                    <a:pt x="5277" y="9992"/>
                  </a:cubicBezTo>
                  <a:cubicBezTo>
                    <a:pt x="4990" y="9992"/>
                    <a:pt x="4705" y="10019"/>
                    <a:pt x="4430" y="10104"/>
                  </a:cubicBezTo>
                  <a:cubicBezTo>
                    <a:pt x="3763" y="10310"/>
                    <a:pt x="3182" y="11034"/>
                    <a:pt x="3440" y="11683"/>
                  </a:cubicBezTo>
                  <a:cubicBezTo>
                    <a:pt x="2981" y="12481"/>
                    <a:pt x="2431" y="12899"/>
                    <a:pt x="2962" y="13650"/>
                  </a:cubicBezTo>
                  <a:cubicBezTo>
                    <a:pt x="3377" y="14235"/>
                    <a:pt x="4081" y="14716"/>
                    <a:pt x="4076" y="15434"/>
                  </a:cubicBezTo>
                  <a:cubicBezTo>
                    <a:pt x="4071" y="16003"/>
                    <a:pt x="3591" y="16462"/>
                    <a:pt x="3082" y="16719"/>
                  </a:cubicBezTo>
                  <a:cubicBezTo>
                    <a:pt x="2572" y="16973"/>
                    <a:pt x="2000" y="17102"/>
                    <a:pt x="1518" y="17408"/>
                  </a:cubicBezTo>
                  <a:cubicBezTo>
                    <a:pt x="13" y="18366"/>
                    <a:pt x="0" y="20519"/>
                    <a:pt x="159" y="22295"/>
                  </a:cubicBezTo>
                  <a:cubicBezTo>
                    <a:pt x="1133" y="23491"/>
                    <a:pt x="1285" y="25550"/>
                    <a:pt x="817" y="27017"/>
                  </a:cubicBezTo>
                  <a:cubicBezTo>
                    <a:pt x="639" y="27577"/>
                    <a:pt x="351" y="28172"/>
                    <a:pt x="552" y="28724"/>
                  </a:cubicBezTo>
                  <a:cubicBezTo>
                    <a:pt x="782" y="29356"/>
                    <a:pt x="1526" y="29605"/>
                    <a:pt x="2177" y="29773"/>
                  </a:cubicBezTo>
                  <a:cubicBezTo>
                    <a:pt x="2891" y="29958"/>
                    <a:pt x="3669" y="30130"/>
                    <a:pt x="4408" y="30130"/>
                  </a:cubicBezTo>
                  <a:cubicBezTo>
                    <a:pt x="5109" y="30130"/>
                    <a:pt x="5775" y="29975"/>
                    <a:pt x="6314" y="29528"/>
                  </a:cubicBezTo>
                  <a:cubicBezTo>
                    <a:pt x="7583" y="28478"/>
                    <a:pt x="9157" y="28121"/>
                    <a:pt x="10834" y="28121"/>
                  </a:cubicBezTo>
                  <a:cubicBezTo>
                    <a:pt x="13016" y="28121"/>
                    <a:pt x="15374" y="28725"/>
                    <a:pt x="17464" y="29196"/>
                  </a:cubicBezTo>
                  <a:cubicBezTo>
                    <a:pt x="18740" y="29482"/>
                    <a:pt x="20083" y="29952"/>
                    <a:pt x="20830" y="31028"/>
                  </a:cubicBezTo>
                  <a:cubicBezTo>
                    <a:pt x="21824" y="32461"/>
                    <a:pt x="21400" y="34451"/>
                    <a:pt x="20580" y="35993"/>
                  </a:cubicBezTo>
                  <a:cubicBezTo>
                    <a:pt x="19762" y="37533"/>
                    <a:pt x="18587" y="38903"/>
                    <a:pt x="18068" y="40567"/>
                  </a:cubicBezTo>
                  <a:cubicBezTo>
                    <a:pt x="17582" y="42129"/>
                    <a:pt x="17717" y="43806"/>
                    <a:pt x="17859" y="45436"/>
                  </a:cubicBezTo>
                  <a:cubicBezTo>
                    <a:pt x="18032" y="47441"/>
                    <a:pt x="18242" y="49554"/>
                    <a:pt x="19405" y="51198"/>
                  </a:cubicBezTo>
                  <a:cubicBezTo>
                    <a:pt x="20624" y="52922"/>
                    <a:pt x="21392" y="55494"/>
                    <a:pt x="21294" y="57601"/>
                  </a:cubicBezTo>
                  <a:cubicBezTo>
                    <a:pt x="21216" y="59294"/>
                    <a:pt x="20619" y="60958"/>
                    <a:pt x="20775" y="62645"/>
                  </a:cubicBezTo>
                  <a:cubicBezTo>
                    <a:pt x="21057" y="65704"/>
                    <a:pt x="23699" y="67999"/>
                    <a:pt x="26397" y="69471"/>
                  </a:cubicBezTo>
                  <a:cubicBezTo>
                    <a:pt x="29219" y="71013"/>
                    <a:pt x="31651" y="73637"/>
                    <a:pt x="32623" y="76701"/>
                  </a:cubicBezTo>
                  <a:cubicBezTo>
                    <a:pt x="33112" y="78241"/>
                    <a:pt x="33257" y="79868"/>
                    <a:pt x="33688" y="81425"/>
                  </a:cubicBezTo>
                  <a:cubicBezTo>
                    <a:pt x="34432" y="84119"/>
                    <a:pt x="36051" y="86565"/>
                    <a:pt x="38239" y="88307"/>
                  </a:cubicBezTo>
                  <a:cubicBezTo>
                    <a:pt x="39834" y="89575"/>
                    <a:pt x="42451" y="90023"/>
                    <a:pt x="44455" y="90388"/>
                  </a:cubicBezTo>
                  <a:cubicBezTo>
                    <a:pt x="45495" y="90578"/>
                    <a:pt x="46617" y="90728"/>
                    <a:pt x="47400" y="91437"/>
                  </a:cubicBezTo>
                  <a:cubicBezTo>
                    <a:pt x="47762" y="91764"/>
                    <a:pt x="48023" y="92187"/>
                    <a:pt x="48369" y="92530"/>
                  </a:cubicBezTo>
                  <a:cubicBezTo>
                    <a:pt x="50044" y="94188"/>
                    <a:pt x="53127" y="93507"/>
                    <a:pt x="54821" y="95145"/>
                  </a:cubicBezTo>
                  <a:cubicBezTo>
                    <a:pt x="55259" y="95566"/>
                    <a:pt x="55558" y="96107"/>
                    <a:pt x="55941" y="96579"/>
                  </a:cubicBezTo>
                  <a:cubicBezTo>
                    <a:pt x="56887" y="97736"/>
                    <a:pt x="58370" y="98428"/>
                    <a:pt x="59861" y="98428"/>
                  </a:cubicBezTo>
                  <a:cubicBezTo>
                    <a:pt x="60003" y="98428"/>
                    <a:pt x="60145" y="98421"/>
                    <a:pt x="60286" y="98409"/>
                  </a:cubicBezTo>
                  <a:lnTo>
                    <a:pt x="60286" y="98409"/>
                  </a:lnTo>
                  <a:cubicBezTo>
                    <a:pt x="59905" y="99653"/>
                    <a:pt x="61397" y="101114"/>
                    <a:pt x="60936" y="102330"/>
                  </a:cubicBezTo>
                  <a:cubicBezTo>
                    <a:pt x="60565" y="103312"/>
                    <a:pt x="59445" y="103741"/>
                    <a:pt x="58674" y="104452"/>
                  </a:cubicBezTo>
                  <a:cubicBezTo>
                    <a:pt x="57337" y="105685"/>
                    <a:pt x="57129" y="107795"/>
                    <a:pt x="57705" y="109521"/>
                  </a:cubicBezTo>
                  <a:cubicBezTo>
                    <a:pt x="58282" y="111246"/>
                    <a:pt x="59498" y="112671"/>
                    <a:pt x="60717" y="114022"/>
                  </a:cubicBezTo>
                  <a:cubicBezTo>
                    <a:pt x="62978" y="116530"/>
                    <a:pt x="65696" y="117746"/>
                    <a:pt x="68148" y="120066"/>
                  </a:cubicBezTo>
                  <a:cubicBezTo>
                    <a:pt x="70420" y="122216"/>
                    <a:pt x="70937" y="125696"/>
                    <a:pt x="70438" y="128784"/>
                  </a:cubicBezTo>
                  <a:cubicBezTo>
                    <a:pt x="69938" y="131872"/>
                    <a:pt x="68585" y="134744"/>
                    <a:pt x="67620" y="137718"/>
                  </a:cubicBezTo>
                  <a:cubicBezTo>
                    <a:pt x="65814" y="143276"/>
                    <a:pt x="65376" y="149382"/>
                    <a:pt x="67102" y="154963"/>
                  </a:cubicBezTo>
                  <a:cubicBezTo>
                    <a:pt x="68828" y="160546"/>
                    <a:pt x="72869" y="165522"/>
                    <a:pt x="78283" y="167717"/>
                  </a:cubicBezTo>
                  <a:cubicBezTo>
                    <a:pt x="78404" y="167766"/>
                    <a:pt x="78530" y="167788"/>
                    <a:pt x="78658" y="167788"/>
                  </a:cubicBezTo>
                  <a:cubicBezTo>
                    <a:pt x="79167" y="167788"/>
                    <a:pt x="79705" y="167444"/>
                    <a:pt x="80056" y="167066"/>
                  </a:cubicBezTo>
                  <a:cubicBezTo>
                    <a:pt x="80495" y="166591"/>
                    <a:pt x="80589" y="165833"/>
                    <a:pt x="80281" y="165265"/>
                  </a:cubicBezTo>
                  <a:cubicBezTo>
                    <a:pt x="79304" y="163467"/>
                    <a:pt x="77566" y="161932"/>
                    <a:pt x="76298" y="160326"/>
                  </a:cubicBezTo>
                  <a:cubicBezTo>
                    <a:pt x="75898" y="159821"/>
                    <a:pt x="75478" y="159248"/>
                    <a:pt x="75530" y="158607"/>
                  </a:cubicBezTo>
                  <a:cubicBezTo>
                    <a:pt x="75589" y="157886"/>
                    <a:pt x="76208" y="157367"/>
                    <a:pt x="76666" y="156807"/>
                  </a:cubicBezTo>
                  <a:cubicBezTo>
                    <a:pt x="77361" y="155947"/>
                    <a:pt x="77729" y="154867"/>
                    <a:pt x="77704" y="153762"/>
                  </a:cubicBezTo>
                  <a:cubicBezTo>
                    <a:pt x="77674" y="152733"/>
                    <a:pt x="77075" y="151726"/>
                    <a:pt x="77111" y="150697"/>
                  </a:cubicBezTo>
                  <a:cubicBezTo>
                    <a:pt x="77146" y="149667"/>
                    <a:pt x="77701" y="148583"/>
                    <a:pt x="78676" y="148251"/>
                  </a:cubicBezTo>
                  <a:cubicBezTo>
                    <a:pt x="79120" y="148100"/>
                    <a:pt x="79614" y="148115"/>
                    <a:pt x="80042" y="147926"/>
                  </a:cubicBezTo>
                  <a:cubicBezTo>
                    <a:pt x="81453" y="147303"/>
                    <a:pt x="81228" y="145153"/>
                    <a:pt x="82249" y="143996"/>
                  </a:cubicBezTo>
                  <a:cubicBezTo>
                    <a:pt x="82722" y="143460"/>
                    <a:pt x="83419" y="143193"/>
                    <a:pt x="84064" y="142883"/>
                  </a:cubicBezTo>
                  <a:cubicBezTo>
                    <a:pt x="86792" y="141571"/>
                    <a:pt x="89035" y="138972"/>
                    <a:pt x="89283" y="135957"/>
                  </a:cubicBezTo>
                  <a:cubicBezTo>
                    <a:pt x="89483" y="133544"/>
                    <a:pt x="88605" y="130615"/>
                    <a:pt x="90438" y="129034"/>
                  </a:cubicBezTo>
                  <a:cubicBezTo>
                    <a:pt x="91238" y="128344"/>
                    <a:pt x="92244" y="128199"/>
                    <a:pt x="93314" y="128199"/>
                  </a:cubicBezTo>
                  <a:cubicBezTo>
                    <a:pt x="94087" y="128199"/>
                    <a:pt x="94894" y="128275"/>
                    <a:pt x="95682" y="128275"/>
                  </a:cubicBezTo>
                  <a:cubicBezTo>
                    <a:pt x="96098" y="128275"/>
                    <a:pt x="96509" y="128254"/>
                    <a:pt x="96908" y="128189"/>
                  </a:cubicBezTo>
                  <a:cubicBezTo>
                    <a:pt x="97800" y="128044"/>
                    <a:pt x="98396" y="127214"/>
                    <a:pt x="98814" y="126412"/>
                  </a:cubicBezTo>
                  <a:cubicBezTo>
                    <a:pt x="99231" y="125609"/>
                    <a:pt x="99280" y="124658"/>
                    <a:pt x="99129" y="123766"/>
                  </a:cubicBezTo>
                  <a:cubicBezTo>
                    <a:pt x="98945" y="122668"/>
                    <a:pt x="98473" y="121597"/>
                    <a:pt x="98577" y="120489"/>
                  </a:cubicBezTo>
                  <a:cubicBezTo>
                    <a:pt x="98723" y="118930"/>
                    <a:pt x="99942" y="117730"/>
                    <a:pt x="100886" y="116480"/>
                  </a:cubicBezTo>
                  <a:cubicBezTo>
                    <a:pt x="102003" y="114998"/>
                    <a:pt x="102797" y="113297"/>
                    <a:pt x="103214" y="111488"/>
                  </a:cubicBezTo>
                  <a:cubicBezTo>
                    <a:pt x="103689" y="109429"/>
                    <a:pt x="102371" y="106997"/>
                    <a:pt x="100524" y="105970"/>
                  </a:cubicBezTo>
                  <a:cubicBezTo>
                    <a:pt x="98677" y="104943"/>
                    <a:pt x="96462" y="104915"/>
                    <a:pt x="94350" y="104853"/>
                  </a:cubicBezTo>
                  <a:cubicBezTo>
                    <a:pt x="92237" y="104794"/>
                    <a:pt x="89999" y="104633"/>
                    <a:pt x="88273" y="103414"/>
                  </a:cubicBezTo>
                  <a:cubicBezTo>
                    <a:pt x="86692" y="102296"/>
                    <a:pt x="85799" y="100469"/>
                    <a:pt x="84550" y="98991"/>
                  </a:cubicBezTo>
                  <a:cubicBezTo>
                    <a:pt x="82441" y="96497"/>
                    <a:pt x="79375" y="95057"/>
                    <a:pt x="76410" y="93690"/>
                  </a:cubicBezTo>
                  <a:cubicBezTo>
                    <a:pt x="75559" y="93298"/>
                    <a:pt x="74630" y="92901"/>
                    <a:pt x="73720" y="92901"/>
                  </a:cubicBezTo>
                  <a:cubicBezTo>
                    <a:pt x="73431" y="92901"/>
                    <a:pt x="73144" y="92941"/>
                    <a:pt x="72862" y="93034"/>
                  </a:cubicBezTo>
                  <a:cubicBezTo>
                    <a:pt x="72400" y="93185"/>
                    <a:pt x="71985" y="93473"/>
                    <a:pt x="71508" y="93564"/>
                  </a:cubicBezTo>
                  <a:cubicBezTo>
                    <a:pt x="71390" y="93586"/>
                    <a:pt x="71274" y="93597"/>
                    <a:pt x="71159" y="93597"/>
                  </a:cubicBezTo>
                  <a:cubicBezTo>
                    <a:pt x="70006" y="93597"/>
                    <a:pt x="69033" y="92520"/>
                    <a:pt x="67966" y="91944"/>
                  </a:cubicBezTo>
                  <a:cubicBezTo>
                    <a:pt x="67424" y="91651"/>
                    <a:pt x="66830" y="91518"/>
                    <a:pt x="66231" y="91518"/>
                  </a:cubicBezTo>
                  <a:cubicBezTo>
                    <a:pt x="64138" y="91518"/>
                    <a:pt x="61986" y="93147"/>
                    <a:pt x="61817" y="95293"/>
                  </a:cubicBezTo>
                  <a:cubicBezTo>
                    <a:pt x="61476" y="95410"/>
                    <a:pt x="61056" y="95468"/>
                    <a:pt x="60611" y="95468"/>
                  </a:cubicBezTo>
                  <a:cubicBezTo>
                    <a:pt x="59413" y="95468"/>
                    <a:pt x="58031" y="95047"/>
                    <a:pt x="57510" y="94228"/>
                  </a:cubicBezTo>
                  <a:cubicBezTo>
                    <a:pt x="56995" y="93419"/>
                    <a:pt x="56789" y="92287"/>
                    <a:pt x="55904" y="91918"/>
                  </a:cubicBezTo>
                  <a:cubicBezTo>
                    <a:pt x="55432" y="91722"/>
                    <a:pt x="54840" y="91796"/>
                    <a:pt x="54455" y="91458"/>
                  </a:cubicBezTo>
                  <a:cubicBezTo>
                    <a:pt x="53818" y="90898"/>
                    <a:pt x="54313" y="89881"/>
                    <a:pt x="54428" y="89040"/>
                  </a:cubicBezTo>
                  <a:cubicBezTo>
                    <a:pt x="54609" y="87696"/>
                    <a:pt x="53607" y="86419"/>
                    <a:pt x="52383" y="85834"/>
                  </a:cubicBezTo>
                  <a:cubicBezTo>
                    <a:pt x="51161" y="85249"/>
                    <a:pt x="49761" y="85202"/>
                    <a:pt x="48407" y="85159"/>
                  </a:cubicBezTo>
                  <a:cubicBezTo>
                    <a:pt x="47051" y="85115"/>
                    <a:pt x="45649" y="85054"/>
                    <a:pt x="44436" y="84447"/>
                  </a:cubicBezTo>
                  <a:cubicBezTo>
                    <a:pt x="42077" y="83264"/>
                    <a:pt x="41111" y="80063"/>
                    <a:pt x="42146" y="77635"/>
                  </a:cubicBezTo>
                  <a:cubicBezTo>
                    <a:pt x="43156" y="75267"/>
                    <a:pt x="45760" y="73783"/>
                    <a:pt x="48337" y="73783"/>
                  </a:cubicBezTo>
                  <a:cubicBezTo>
                    <a:pt x="48401" y="73783"/>
                    <a:pt x="48464" y="73784"/>
                    <a:pt x="48528" y="73786"/>
                  </a:cubicBezTo>
                  <a:cubicBezTo>
                    <a:pt x="51112" y="73862"/>
                    <a:pt x="53842" y="75749"/>
                    <a:pt x="53870" y="78335"/>
                  </a:cubicBezTo>
                  <a:cubicBezTo>
                    <a:pt x="53875" y="78746"/>
                    <a:pt x="54287" y="78928"/>
                    <a:pt x="54735" y="78928"/>
                  </a:cubicBezTo>
                  <a:cubicBezTo>
                    <a:pt x="55004" y="78928"/>
                    <a:pt x="55285" y="78863"/>
                    <a:pt x="55498" y="78741"/>
                  </a:cubicBezTo>
                  <a:cubicBezTo>
                    <a:pt x="56067" y="78416"/>
                    <a:pt x="56365" y="77760"/>
                    <a:pt x="56505" y="77119"/>
                  </a:cubicBezTo>
                  <a:cubicBezTo>
                    <a:pt x="56645" y="76478"/>
                    <a:pt x="56664" y="75812"/>
                    <a:pt x="56860" y="75186"/>
                  </a:cubicBezTo>
                  <a:cubicBezTo>
                    <a:pt x="57310" y="73749"/>
                    <a:pt x="58757" y="72690"/>
                    <a:pt x="60261" y="72690"/>
                  </a:cubicBezTo>
                  <a:cubicBezTo>
                    <a:pt x="60273" y="72690"/>
                    <a:pt x="60285" y="72690"/>
                    <a:pt x="60297" y="72690"/>
                  </a:cubicBezTo>
                  <a:cubicBezTo>
                    <a:pt x="60306" y="72690"/>
                    <a:pt x="60314" y="72690"/>
                    <a:pt x="60323" y="72690"/>
                  </a:cubicBezTo>
                  <a:cubicBezTo>
                    <a:pt x="61893" y="72690"/>
                    <a:pt x="62998" y="71122"/>
                    <a:pt x="64116" y="70013"/>
                  </a:cubicBezTo>
                  <a:cubicBezTo>
                    <a:pt x="65241" y="68896"/>
                    <a:pt x="65913" y="67214"/>
                    <a:pt x="65469" y="65693"/>
                  </a:cubicBezTo>
                  <a:cubicBezTo>
                    <a:pt x="65229" y="64873"/>
                    <a:pt x="64683" y="64046"/>
                    <a:pt x="64956" y="63238"/>
                  </a:cubicBezTo>
                  <a:cubicBezTo>
                    <a:pt x="65170" y="62604"/>
                    <a:pt x="65822" y="62237"/>
                    <a:pt x="66438" y="61978"/>
                  </a:cubicBezTo>
                  <a:cubicBezTo>
                    <a:pt x="67992" y="61328"/>
                    <a:pt x="69657" y="60995"/>
                    <a:pt x="71338" y="60995"/>
                  </a:cubicBezTo>
                  <a:cubicBezTo>
                    <a:pt x="71514" y="60995"/>
                    <a:pt x="71689" y="60998"/>
                    <a:pt x="71865" y="61005"/>
                  </a:cubicBezTo>
                  <a:cubicBezTo>
                    <a:pt x="71916" y="61008"/>
                    <a:pt x="71966" y="61009"/>
                    <a:pt x="72016" y="61009"/>
                  </a:cubicBezTo>
                  <a:cubicBezTo>
                    <a:pt x="73530" y="61009"/>
                    <a:pt x="74333" y="60016"/>
                    <a:pt x="75129" y="58671"/>
                  </a:cubicBezTo>
                  <a:cubicBezTo>
                    <a:pt x="75724" y="57667"/>
                    <a:pt x="75988" y="56400"/>
                    <a:pt x="76935" y="55719"/>
                  </a:cubicBezTo>
                  <a:cubicBezTo>
                    <a:pt x="77461" y="55341"/>
                    <a:pt x="78061" y="55227"/>
                    <a:pt x="78697" y="55227"/>
                  </a:cubicBezTo>
                  <a:cubicBezTo>
                    <a:pt x="79669" y="55227"/>
                    <a:pt x="80723" y="55493"/>
                    <a:pt x="81724" y="55493"/>
                  </a:cubicBezTo>
                  <a:cubicBezTo>
                    <a:pt x="81835" y="55493"/>
                    <a:pt x="81945" y="55490"/>
                    <a:pt x="82055" y="55483"/>
                  </a:cubicBezTo>
                  <a:cubicBezTo>
                    <a:pt x="84597" y="55311"/>
                    <a:pt x="86582" y="52458"/>
                    <a:pt x="85860" y="50015"/>
                  </a:cubicBezTo>
                  <a:cubicBezTo>
                    <a:pt x="85517" y="48852"/>
                    <a:pt x="84704" y="47901"/>
                    <a:pt x="84043" y="46884"/>
                  </a:cubicBezTo>
                  <a:cubicBezTo>
                    <a:pt x="83131" y="45481"/>
                    <a:pt x="82492" y="43918"/>
                    <a:pt x="82159" y="42277"/>
                  </a:cubicBezTo>
                  <a:cubicBezTo>
                    <a:pt x="81854" y="40773"/>
                    <a:pt x="81767" y="39118"/>
                    <a:pt x="80776" y="37947"/>
                  </a:cubicBezTo>
                  <a:cubicBezTo>
                    <a:pt x="79227" y="38020"/>
                    <a:pt x="77350" y="37975"/>
                    <a:pt x="75971" y="38686"/>
                  </a:cubicBezTo>
                  <a:cubicBezTo>
                    <a:pt x="75699" y="37108"/>
                    <a:pt x="75398" y="35461"/>
                    <a:pt x="74423" y="34192"/>
                  </a:cubicBezTo>
                  <a:cubicBezTo>
                    <a:pt x="73732" y="33291"/>
                    <a:pt x="72587" y="32657"/>
                    <a:pt x="71488" y="32657"/>
                  </a:cubicBezTo>
                  <a:cubicBezTo>
                    <a:pt x="71039" y="32657"/>
                    <a:pt x="70597" y="32763"/>
                    <a:pt x="70198" y="32999"/>
                  </a:cubicBezTo>
                  <a:cubicBezTo>
                    <a:pt x="68851" y="33794"/>
                    <a:pt x="68559" y="35642"/>
                    <a:pt x="68807" y="37187"/>
                  </a:cubicBezTo>
                  <a:cubicBezTo>
                    <a:pt x="69057" y="38731"/>
                    <a:pt x="69698" y="40227"/>
                    <a:pt x="69655" y="41791"/>
                  </a:cubicBezTo>
                  <a:cubicBezTo>
                    <a:pt x="69615" y="43336"/>
                    <a:pt x="68552" y="45042"/>
                    <a:pt x="67017" y="45042"/>
                  </a:cubicBezTo>
                  <a:cubicBezTo>
                    <a:pt x="66998" y="45042"/>
                    <a:pt x="66979" y="45041"/>
                    <a:pt x="66960" y="45041"/>
                  </a:cubicBezTo>
                  <a:cubicBezTo>
                    <a:pt x="66146" y="45019"/>
                    <a:pt x="65416" y="44522"/>
                    <a:pt x="64843" y="43941"/>
                  </a:cubicBezTo>
                  <a:cubicBezTo>
                    <a:pt x="64022" y="43112"/>
                    <a:pt x="63372" y="42052"/>
                    <a:pt x="62317" y="41553"/>
                  </a:cubicBezTo>
                  <a:cubicBezTo>
                    <a:pt x="61507" y="41171"/>
                    <a:pt x="60577" y="41179"/>
                    <a:pt x="59704" y="40982"/>
                  </a:cubicBezTo>
                  <a:cubicBezTo>
                    <a:pt x="56728" y="40316"/>
                    <a:pt x="54688" y="36902"/>
                    <a:pt x="55510" y="33965"/>
                  </a:cubicBezTo>
                  <a:cubicBezTo>
                    <a:pt x="56182" y="31564"/>
                    <a:pt x="58657" y="29882"/>
                    <a:pt x="61117" y="29882"/>
                  </a:cubicBezTo>
                  <a:cubicBezTo>
                    <a:pt x="61664" y="29882"/>
                    <a:pt x="62211" y="29966"/>
                    <a:pt x="62737" y="30143"/>
                  </a:cubicBezTo>
                  <a:cubicBezTo>
                    <a:pt x="66237" y="28861"/>
                    <a:pt x="67660" y="24447"/>
                    <a:pt x="66265" y="20991"/>
                  </a:cubicBezTo>
                  <a:cubicBezTo>
                    <a:pt x="64868" y="17535"/>
                    <a:pt x="61115" y="15389"/>
                    <a:pt x="57392" y="15226"/>
                  </a:cubicBezTo>
                  <a:cubicBezTo>
                    <a:pt x="56302" y="15179"/>
                    <a:pt x="55191" y="15275"/>
                    <a:pt x="54134" y="15007"/>
                  </a:cubicBezTo>
                  <a:cubicBezTo>
                    <a:pt x="51145" y="14251"/>
                    <a:pt x="49582" y="10965"/>
                    <a:pt x="46980" y="9310"/>
                  </a:cubicBezTo>
                  <a:cubicBezTo>
                    <a:pt x="46287" y="8869"/>
                    <a:pt x="45224" y="8778"/>
                    <a:pt x="44079" y="8778"/>
                  </a:cubicBezTo>
                  <a:cubicBezTo>
                    <a:pt x="43277" y="8778"/>
                    <a:pt x="42435" y="8823"/>
                    <a:pt x="41651" y="8823"/>
                  </a:cubicBezTo>
                  <a:cubicBezTo>
                    <a:pt x="40795" y="8823"/>
                    <a:pt x="40007" y="8769"/>
                    <a:pt x="39418" y="8547"/>
                  </a:cubicBezTo>
                  <a:cubicBezTo>
                    <a:pt x="38499" y="8200"/>
                    <a:pt x="37525" y="8023"/>
                    <a:pt x="36546" y="8023"/>
                  </a:cubicBezTo>
                  <a:cubicBezTo>
                    <a:pt x="36275" y="8023"/>
                    <a:pt x="36003" y="8037"/>
                    <a:pt x="35731" y="8064"/>
                  </a:cubicBezTo>
                  <a:cubicBezTo>
                    <a:pt x="34635" y="9104"/>
                    <a:pt x="32585" y="9398"/>
                    <a:pt x="31077" y="9499"/>
                  </a:cubicBezTo>
                  <a:cubicBezTo>
                    <a:pt x="29526" y="7990"/>
                    <a:pt x="27655" y="6585"/>
                    <a:pt x="25725" y="5605"/>
                  </a:cubicBezTo>
                  <a:cubicBezTo>
                    <a:pt x="24435" y="4951"/>
                    <a:pt x="22930" y="4260"/>
                    <a:pt x="22532" y="2870"/>
                  </a:cubicBezTo>
                  <a:cubicBezTo>
                    <a:pt x="22012" y="1053"/>
                    <a:pt x="19376" y="125"/>
                    <a:pt x="17200" y="125"/>
                  </a:cubicBezTo>
                  <a:cubicBezTo>
                    <a:pt x="16716" y="125"/>
                    <a:pt x="16254" y="171"/>
                    <a:pt x="15844" y="263"/>
                  </a:cubicBezTo>
                  <a:cubicBezTo>
                    <a:pt x="15181" y="84"/>
                    <a:pt x="14496" y="0"/>
                    <a:pt x="13807" y="0"/>
                  </a:cubicBezTo>
                  <a:close/>
                </a:path>
              </a:pathLst>
            </a:cu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01;p102">
              <a:extLst>
                <a:ext uri="{FF2B5EF4-FFF2-40B4-BE49-F238E27FC236}">
                  <a16:creationId xmlns:a16="http://schemas.microsoft.com/office/drawing/2014/main" id="{343711DE-7E66-40E2-B2AA-7C4CF37FE0AD}"/>
                </a:ext>
              </a:extLst>
            </p:cNvPr>
            <p:cNvSpPr/>
            <p:nvPr/>
          </p:nvSpPr>
          <p:spPr>
            <a:xfrm>
              <a:off x="2370225" y="830650"/>
              <a:ext cx="1016975" cy="1158500"/>
            </a:xfrm>
            <a:custGeom>
              <a:avLst/>
              <a:gdLst/>
              <a:ahLst/>
              <a:cxnLst/>
              <a:rect l="l" t="t" r="r" b="b"/>
              <a:pathLst>
                <a:path w="40679" h="46340" extrusionOk="0">
                  <a:moveTo>
                    <a:pt x="15780" y="0"/>
                  </a:moveTo>
                  <a:cubicBezTo>
                    <a:pt x="14989" y="0"/>
                    <a:pt x="14213" y="109"/>
                    <a:pt x="13470" y="421"/>
                  </a:cubicBezTo>
                  <a:cubicBezTo>
                    <a:pt x="9879" y="1928"/>
                    <a:pt x="10933" y="5468"/>
                    <a:pt x="8580" y="7572"/>
                  </a:cubicBezTo>
                  <a:cubicBezTo>
                    <a:pt x="6546" y="9390"/>
                    <a:pt x="2788" y="7963"/>
                    <a:pt x="1150" y="10460"/>
                  </a:cubicBezTo>
                  <a:cubicBezTo>
                    <a:pt x="0" y="12215"/>
                    <a:pt x="1289" y="14606"/>
                    <a:pt x="2962" y="15871"/>
                  </a:cubicBezTo>
                  <a:cubicBezTo>
                    <a:pt x="4636" y="17135"/>
                    <a:pt x="6731" y="17894"/>
                    <a:pt x="8056" y="19522"/>
                  </a:cubicBezTo>
                  <a:cubicBezTo>
                    <a:pt x="10183" y="22136"/>
                    <a:pt x="9577" y="26004"/>
                    <a:pt x="8413" y="29169"/>
                  </a:cubicBezTo>
                  <a:cubicBezTo>
                    <a:pt x="7247" y="32332"/>
                    <a:pt x="5603" y="35532"/>
                    <a:pt x="6005" y="38881"/>
                  </a:cubicBezTo>
                  <a:cubicBezTo>
                    <a:pt x="6193" y="40459"/>
                    <a:pt x="6837" y="41956"/>
                    <a:pt x="7675" y="43307"/>
                  </a:cubicBezTo>
                  <a:cubicBezTo>
                    <a:pt x="8488" y="44615"/>
                    <a:pt x="9597" y="45873"/>
                    <a:pt x="11095" y="46235"/>
                  </a:cubicBezTo>
                  <a:cubicBezTo>
                    <a:pt x="11391" y="46306"/>
                    <a:pt x="11688" y="46339"/>
                    <a:pt x="11983" y="46339"/>
                  </a:cubicBezTo>
                  <a:cubicBezTo>
                    <a:pt x="13586" y="46339"/>
                    <a:pt x="15150" y="45367"/>
                    <a:pt x="16368" y="44250"/>
                  </a:cubicBezTo>
                  <a:cubicBezTo>
                    <a:pt x="17812" y="42927"/>
                    <a:pt x="19065" y="41325"/>
                    <a:pt x="20822" y="40465"/>
                  </a:cubicBezTo>
                  <a:cubicBezTo>
                    <a:pt x="23353" y="39224"/>
                    <a:pt x="26610" y="39686"/>
                    <a:pt x="28815" y="37929"/>
                  </a:cubicBezTo>
                  <a:cubicBezTo>
                    <a:pt x="31544" y="35754"/>
                    <a:pt x="31140" y="31606"/>
                    <a:pt x="31890" y="28199"/>
                  </a:cubicBezTo>
                  <a:cubicBezTo>
                    <a:pt x="33150" y="22476"/>
                    <a:pt x="38102" y="18249"/>
                    <a:pt x="40038" y="12718"/>
                  </a:cubicBezTo>
                  <a:cubicBezTo>
                    <a:pt x="40418" y="11636"/>
                    <a:pt x="40679" y="10499"/>
                    <a:pt x="40652" y="9352"/>
                  </a:cubicBezTo>
                  <a:cubicBezTo>
                    <a:pt x="40569" y="5649"/>
                    <a:pt x="37449" y="2571"/>
                    <a:pt x="33956" y="1339"/>
                  </a:cubicBezTo>
                  <a:cubicBezTo>
                    <a:pt x="31938" y="627"/>
                    <a:pt x="29911" y="457"/>
                    <a:pt x="27871" y="457"/>
                  </a:cubicBezTo>
                  <a:cubicBezTo>
                    <a:pt x="26007" y="457"/>
                    <a:pt x="24132" y="599"/>
                    <a:pt x="22245" y="599"/>
                  </a:cubicBezTo>
                  <a:cubicBezTo>
                    <a:pt x="21785" y="599"/>
                    <a:pt x="21325" y="591"/>
                    <a:pt x="20863" y="570"/>
                  </a:cubicBezTo>
                  <a:cubicBezTo>
                    <a:pt x="19225" y="496"/>
                    <a:pt x="17470" y="0"/>
                    <a:pt x="15780" y="0"/>
                  </a:cubicBezTo>
                  <a:close/>
                </a:path>
              </a:pathLst>
            </a:cu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02;p102">
              <a:extLst>
                <a:ext uri="{FF2B5EF4-FFF2-40B4-BE49-F238E27FC236}">
                  <a16:creationId xmlns:a16="http://schemas.microsoft.com/office/drawing/2014/main" id="{F610EDC5-50AD-483F-8616-06C15858979A}"/>
                </a:ext>
              </a:extLst>
            </p:cNvPr>
            <p:cNvSpPr/>
            <p:nvPr/>
          </p:nvSpPr>
          <p:spPr>
            <a:xfrm>
              <a:off x="3143325" y="1089650"/>
              <a:ext cx="4064350" cy="3503975"/>
            </a:xfrm>
            <a:custGeom>
              <a:avLst/>
              <a:gdLst/>
              <a:ahLst/>
              <a:cxnLst/>
              <a:rect l="l" t="t" r="r" b="b"/>
              <a:pathLst>
                <a:path w="162574" h="140159" extrusionOk="0">
                  <a:moveTo>
                    <a:pt x="149391" y="0"/>
                  </a:moveTo>
                  <a:cubicBezTo>
                    <a:pt x="148360" y="0"/>
                    <a:pt x="147330" y="156"/>
                    <a:pt x="146349" y="477"/>
                  </a:cubicBezTo>
                  <a:cubicBezTo>
                    <a:pt x="145329" y="812"/>
                    <a:pt x="144363" y="1309"/>
                    <a:pt x="143326" y="1583"/>
                  </a:cubicBezTo>
                  <a:cubicBezTo>
                    <a:pt x="142494" y="1801"/>
                    <a:pt x="141638" y="1870"/>
                    <a:pt x="140776" y="1870"/>
                  </a:cubicBezTo>
                  <a:cubicBezTo>
                    <a:pt x="140050" y="1870"/>
                    <a:pt x="139319" y="1821"/>
                    <a:pt x="138596" y="1772"/>
                  </a:cubicBezTo>
                  <a:lnTo>
                    <a:pt x="130106" y="1191"/>
                  </a:lnTo>
                  <a:cubicBezTo>
                    <a:pt x="129237" y="1132"/>
                    <a:pt x="128350" y="1076"/>
                    <a:pt x="127469" y="1076"/>
                  </a:cubicBezTo>
                  <a:cubicBezTo>
                    <a:pt x="125783" y="1076"/>
                    <a:pt x="124119" y="1281"/>
                    <a:pt x="122644" y="2056"/>
                  </a:cubicBezTo>
                  <a:cubicBezTo>
                    <a:pt x="119360" y="3782"/>
                    <a:pt x="117499" y="8084"/>
                    <a:pt x="113816" y="8529"/>
                  </a:cubicBezTo>
                  <a:cubicBezTo>
                    <a:pt x="113611" y="8554"/>
                    <a:pt x="113408" y="8566"/>
                    <a:pt x="113207" y="8566"/>
                  </a:cubicBezTo>
                  <a:cubicBezTo>
                    <a:pt x="110853" y="8566"/>
                    <a:pt x="108715" y="6973"/>
                    <a:pt x="106473" y="6087"/>
                  </a:cubicBezTo>
                  <a:cubicBezTo>
                    <a:pt x="105100" y="5543"/>
                    <a:pt x="103627" y="5279"/>
                    <a:pt x="102152" y="5279"/>
                  </a:cubicBezTo>
                  <a:cubicBezTo>
                    <a:pt x="99404" y="5279"/>
                    <a:pt x="96647" y="6196"/>
                    <a:pt x="94512" y="7933"/>
                  </a:cubicBezTo>
                  <a:cubicBezTo>
                    <a:pt x="93279" y="7304"/>
                    <a:pt x="93660" y="5468"/>
                    <a:pt x="93225" y="4153"/>
                  </a:cubicBezTo>
                  <a:cubicBezTo>
                    <a:pt x="92771" y="2782"/>
                    <a:pt x="91297" y="1954"/>
                    <a:pt x="89858" y="1828"/>
                  </a:cubicBezTo>
                  <a:cubicBezTo>
                    <a:pt x="89687" y="1813"/>
                    <a:pt x="89517" y="1806"/>
                    <a:pt x="89348" y="1806"/>
                  </a:cubicBezTo>
                  <a:cubicBezTo>
                    <a:pt x="88082" y="1806"/>
                    <a:pt x="86834" y="2194"/>
                    <a:pt x="85623" y="2590"/>
                  </a:cubicBezTo>
                  <a:cubicBezTo>
                    <a:pt x="82664" y="3556"/>
                    <a:pt x="79224" y="5204"/>
                    <a:pt x="78950" y="8303"/>
                  </a:cubicBezTo>
                  <a:cubicBezTo>
                    <a:pt x="78873" y="9176"/>
                    <a:pt x="79068" y="10104"/>
                    <a:pt x="78702" y="10900"/>
                  </a:cubicBezTo>
                  <a:cubicBezTo>
                    <a:pt x="78178" y="12033"/>
                    <a:pt x="76762" y="12408"/>
                    <a:pt x="75881" y="13291"/>
                  </a:cubicBezTo>
                  <a:cubicBezTo>
                    <a:pt x="74831" y="14345"/>
                    <a:pt x="74664" y="15971"/>
                    <a:pt x="74621" y="17458"/>
                  </a:cubicBezTo>
                  <a:cubicBezTo>
                    <a:pt x="74577" y="18944"/>
                    <a:pt x="74563" y="20541"/>
                    <a:pt x="73703" y="21754"/>
                  </a:cubicBezTo>
                  <a:cubicBezTo>
                    <a:pt x="73148" y="22537"/>
                    <a:pt x="71069" y="23068"/>
                    <a:pt x="69376" y="23068"/>
                  </a:cubicBezTo>
                  <a:cubicBezTo>
                    <a:pt x="68445" y="23068"/>
                    <a:pt x="67630" y="22907"/>
                    <a:pt x="67252" y="22539"/>
                  </a:cubicBezTo>
                  <a:cubicBezTo>
                    <a:pt x="66636" y="21940"/>
                    <a:pt x="65905" y="21693"/>
                    <a:pt x="65124" y="21693"/>
                  </a:cubicBezTo>
                  <a:cubicBezTo>
                    <a:pt x="63293" y="21693"/>
                    <a:pt x="61194" y="23048"/>
                    <a:pt x="59696" y="24392"/>
                  </a:cubicBezTo>
                  <a:lnTo>
                    <a:pt x="53326" y="30110"/>
                  </a:lnTo>
                  <a:cubicBezTo>
                    <a:pt x="51731" y="31541"/>
                    <a:pt x="50013" y="33034"/>
                    <a:pt x="47899" y="33389"/>
                  </a:cubicBezTo>
                  <a:cubicBezTo>
                    <a:pt x="47672" y="33427"/>
                    <a:pt x="47440" y="33446"/>
                    <a:pt x="47206" y="33446"/>
                  </a:cubicBezTo>
                  <a:cubicBezTo>
                    <a:pt x="45267" y="33446"/>
                    <a:pt x="43232" y="32171"/>
                    <a:pt x="43155" y="30259"/>
                  </a:cubicBezTo>
                  <a:cubicBezTo>
                    <a:pt x="43563" y="29875"/>
                    <a:pt x="44085" y="29761"/>
                    <a:pt x="44655" y="29761"/>
                  </a:cubicBezTo>
                  <a:cubicBezTo>
                    <a:pt x="45498" y="29761"/>
                    <a:pt x="46445" y="30012"/>
                    <a:pt x="47276" y="30012"/>
                  </a:cubicBezTo>
                  <a:cubicBezTo>
                    <a:pt x="47872" y="30012"/>
                    <a:pt x="48409" y="29883"/>
                    <a:pt x="48805" y="29438"/>
                  </a:cubicBezTo>
                  <a:cubicBezTo>
                    <a:pt x="49977" y="28121"/>
                    <a:pt x="48243" y="26238"/>
                    <a:pt x="46718" y="25356"/>
                  </a:cubicBezTo>
                  <a:cubicBezTo>
                    <a:pt x="43929" y="23744"/>
                    <a:pt x="41047" y="22101"/>
                    <a:pt x="37854" y="21667"/>
                  </a:cubicBezTo>
                  <a:cubicBezTo>
                    <a:pt x="37395" y="21605"/>
                    <a:pt x="36928" y="21573"/>
                    <a:pt x="36459" y="21573"/>
                  </a:cubicBezTo>
                  <a:cubicBezTo>
                    <a:pt x="33662" y="21573"/>
                    <a:pt x="30804" y="22696"/>
                    <a:pt x="29384" y="25062"/>
                  </a:cubicBezTo>
                  <a:cubicBezTo>
                    <a:pt x="27966" y="27426"/>
                    <a:pt x="28225" y="30512"/>
                    <a:pt x="26820" y="32884"/>
                  </a:cubicBezTo>
                  <a:cubicBezTo>
                    <a:pt x="25941" y="34369"/>
                    <a:pt x="24491" y="35431"/>
                    <a:pt x="23493" y="36839"/>
                  </a:cubicBezTo>
                  <a:cubicBezTo>
                    <a:pt x="22495" y="38247"/>
                    <a:pt x="22067" y="40372"/>
                    <a:pt x="23291" y="41591"/>
                  </a:cubicBezTo>
                  <a:cubicBezTo>
                    <a:pt x="24277" y="42574"/>
                    <a:pt x="25957" y="42576"/>
                    <a:pt x="26934" y="43568"/>
                  </a:cubicBezTo>
                  <a:cubicBezTo>
                    <a:pt x="27686" y="44334"/>
                    <a:pt x="27942" y="45612"/>
                    <a:pt x="28928" y="46032"/>
                  </a:cubicBezTo>
                  <a:cubicBezTo>
                    <a:pt x="29116" y="46112"/>
                    <a:pt x="29308" y="46149"/>
                    <a:pt x="29499" y="46149"/>
                  </a:cubicBezTo>
                  <a:cubicBezTo>
                    <a:pt x="30453" y="46149"/>
                    <a:pt x="31375" y="45228"/>
                    <a:pt x="31599" y="44232"/>
                  </a:cubicBezTo>
                  <a:cubicBezTo>
                    <a:pt x="31870" y="43035"/>
                    <a:pt x="31491" y="41803"/>
                    <a:pt x="31294" y="40594"/>
                  </a:cubicBezTo>
                  <a:cubicBezTo>
                    <a:pt x="30707" y="36976"/>
                    <a:pt x="32524" y="32527"/>
                    <a:pt x="36153" y="32010"/>
                  </a:cubicBezTo>
                  <a:cubicBezTo>
                    <a:pt x="36979" y="32041"/>
                    <a:pt x="37253" y="33221"/>
                    <a:pt x="36881" y="33960"/>
                  </a:cubicBezTo>
                  <a:cubicBezTo>
                    <a:pt x="36512" y="34700"/>
                    <a:pt x="35790" y="35213"/>
                    <a:pt x="35400" y="35941"/>
                  </a:cubicBezTo>
                  <a:cubicBezTo>
                    <a:pt x="34663" y="37314"/>
                    <a:pt x="35518" y="39272"/>
                    <a:pt x="37026" y="39667"/>
                  </a:cubicBezTo>
                  <a:cubicBezTo>
                    <a:pt x="38598" y="40078"/>
                    <a:pt x="41223" y="39748"/>
                    <a:pt x="41017" y="41358"/>
                  </a:cubicBezTo>
                  <a:cubicBezTo>
                    <a:pt x="40797" y="43068"/>
                    <a:pt x="37630" y="41948"/>
                    <a:pt x="36606" y="43336"/>
                  </a:cubicBezTo>
                  <a:cubicBezTo>
                    <a:pt x="36002" y="44155"/>
                    <a:pt x="36537" y="45296"/>
                    <a:pt x="36521" y="46313"/>
                  </a:cubicBezTo>
                  <a:cubicBezTo>
                    <a:pt x="36494" y="48303"/>
                    <a:pt x="34299" y="49599"/>
                    <a:pt x="32313" y="49739"/>
                  </a:cubicBezTo>
                  <a:cubicBezTo>
                    <a:pt x="32097" y="49755"/>
                    <a:pt x="31880" y="49762"/>
                    <a:pt x="31663" y="49762"/>
                  </a:cubicBezTo>
                  <a:cubicBezTo>
                    <a:pt x="30164" y="49762"/>
                    <a:pt x="28664" y="49439"/>
                    <a:pt x="27166" y="49439"/>
                  </a:cubicBezTo>
                  <a:cubicBezTo>
                    <a:pt x="26898" y="49439"/>
                    <a:pt x="26629" y="49449"/>
                    <a:pt x="26361" y="49474"/>
                  </a:cubicBezTo>
                  <a:cubicBezTo>
                    <a:pt x="24379" y="49654"/>
                    <a:pt x="22222" y="51058"/>
                    <a:pt x="22312" y="53044"/>
                  </a:cubicBezTo>
                  <a:cubicBezTo>
                    <a:pt x="19567" y="54331"/>
                    <a:pt x="16715" y="55374"/>
                    <a:pt x="13788" y="56164"/>
                  </a:cubicBezTo>
                  <a:cubicBezTo>
                    <a:pt x="13912" y="58317"/>
                    <a:pt x="17975" y="58517"/>
                    <a:pt x="17960" y="60675"/>
                  </a:cubicBezTo>
                  <a:cubicBezTo>
                    <a:pt x="17949" y="61887"/>
                    <a:pt x="16542" y="62556"/>
                    <a:pt x="15302" y="62556"/>
                  </a:cubicBezTo>
                  <a:cubicBezTo>
                    <a:pt x="15219" y="62556"/>
                    <a:pt x="15137" y="62553"/>
                    <a:pt x="15056" y="62547"/>
                  </a:cubicBezTo>
                  <a:cubicBezTo>
                    <a:pt x="14072" y="62475"/>
                    <a:pt x="13082" y="62160"/>
                    <a:pt x="12113" y="62160"/>
                  </a:cubicBezTo>
                  <a:cubicBezTo>
                    <a:pt x="11810" y="62160"/>
                    <a:pt x="11508" y="62191"/>
                    <a:pt x="11210" y="62270"/>
                  </a:cubicBezTo>
                  <a:cubicBezTo>
                    <a:pt x="9047" y="62839"/>
                    <a:pt x="8290" y="65880"/>
                    <a:pt x="9487" y="67769"/>
                  </a:cubicBezTo>
                  <a:cubicBezTo>
                    <a:pt x="10572" y="69481"/>
                    <a:pt x="12694" y="70258"/>
                    <a:pt x="14741" y="70258"/>
                  </a:cubicBezTo>
                  <a:cubicBezTo>
                    <a:pt x="14954" y="70258"/>
                    <a:pt x="15165" y="70249"/>
                    <a:pt x="15375" y="70233"/>
                  </a:cubicBezTo>
                  <a:cubicBezTo>
                    <a:pt x="16269" y="70162"/>
                    <a:pt x="17225" y="69924"/>
                    <a:pt x="17785" y="69223"/>
                  </a:cubicBezTo>
                  <a:cubicBezTo>
                    <a:pt x="18318" y="68554"/>
                    <a:pt x="18362" y="67634"/>
                    <a:pt x="18586" y="66808"/>
                  </a:cubicBezTo>
                  <a:cubicBezTo>
                    <a:pt x="19089" y="64960"/>
                    <a:pt x="20667" y="63445"/>
                    <a:pt x="22534" y="63019"/>
                  </a:cubicBezTo>
                  <a:cubicBezTo>
                    <a:pt x="23588" y="62778"/>
                    <a:pt x="24878" y="62758"/>
                    <a:pt x="25444" y="61839"/>
                  </a:cubicBezTo>
                  <a:cubicBezTo>
                    <a:pt x="27854" y="63143"/>
                    <a:pt x="29550" y="65685"/>
                    <a:pt x="29826" y="68413"/>
                  </a:cubicBezTo>
                  <a:cubicBezTo>
                    <a:pt x="30020" y="68663"/>
                    <a:pt x="30274" y="68770"/>
                    <a:pt x="30543" y="68770"/>
                  </a:cubicBezTo>
                  <a:cubicBezTo>
                    <a:pt x="31347" y="68770"/>
                    <a:pt x="32287" y="67809"/>
                    <a:pt x="32159" y="66868"/>
                  </a:cubicBezTo>
                  <a:cubicBezTo>
                    <a:pt x="31991" y="65614"/>
                    <a:pt x="30882" y="64743"/>
                    <a:pt x="30003" y="63834"/>
                  </a:cubicBezTo>
                  <a:cubicBezTo>
                    <a:pt x="29122" y="62923"/>
                    <a:pt x="28387" y="61510"/>
                    <a:pt x="29078" y="60448"/>
                  </a:cubicBezTo>
                  <a:lnTo>
                    <a:pt x="29078" y="60448"/>
                  </a:lnTo>
                  <a:cubicBezTo>
                    <a:pt x="33197" y="61658"/>
                    <a:pt x="36527" y="65238"/>
                    <a:pt x="37435" y="69435"/>
                  </a:cubicBezTo>
                  <a:cubicBezTo>
                    <a:pt x="38871" y="69149"/>
                    <a:pt x="39664" y="67205"/>
                    <a:pt x="38838" y="65997"/>
                  </a:cubicBezTo>
                  <a:cubicBezTo>
                    <a:pt x="39003" y="65628"/>
                    <a:pt x="39328" y="65472"/>
                    <a:pt x="39697" y="65472"/>
                  </a:cubicBezTo>
                  <a:cubicBezTo>
                    <a:pt x="40331" y="65472"/>
                    <a:pt x="41094" y="65932"/>
                    <a:pt x="41391" y="66558"/>
                  </a:cubicBezTo>
                  <a:cubicBezTo>
                    <a:pt x="41862" y="67549"/>
                    <a:pt x="41819" y="68770"/>
                    <a:pt x="42492" y="69636"/>
                  </a:cubicBezTo>
                  <a:cubicBezTo>
                    <a:pt x="43175" y="70517"/>
                    <a:pt x="44261" y="70711"/>
                    <a:pt x="45451" y="70711"/>
                  </a:cubicBezTo>
                  <a:cubicBezTo>
                    <a:pt x="46388" y="70711"/>
                    <a:pt x="47390" y="70590"/>
                    <a:pt x="48312" y="70590"/>
                  </a:cubicBezTo>
                  <a:cubicBezTo>
                    <a:pt x="49551" y="70590"/>
                    <a:pt x="50643" y="70808"/>
                    <a:pt x="51235" y="71828"/>
                  </a:cubicBezTo>
                  <a:cubicBezTo>
                    <a:pt x="52336" y="73723"/>
                    <a:pt x="49909" y="75927"/>
                    <a:pt x="47711" y="75927"/>
                  </a:cubicBezTo>
                  <a:cubicBezTo>
                    <a:pt x="47678" y="75927"/>
                    <a:pt x="47645" y="75926"/>
                    <a:pt x="47613" y="75925"/>
                  </a:cubicBezTo>
                  <a:cubicBezTo>
                    <a:pt x="45391" y="75856"/>
                    <a:pt x="43361" y="74585"/>
                    <a:pt x="41147" y="74365"/>
                  </a:cubicBezTo>
                  <a:cubicBezTo>
                    <a:pt x="40897" y="74340"/>
                    <a:pt x="40647" y="74329"/>
                    <a:pt x="40397" y="74329"/>
                  </a:cubicBezTo>
                  <a:cubicBezTo>
                    <a:pt x="38218" y="74329"/>
                    <a:pt x="36082" y="75200"/>
                    <a:pt x="33896" y="75455"/>
                  </a:cubicBezTo>
                  <a:cubicBezTo>
                    <a:pt x="33619" y="75487"/>
                    <a:pt x="33335" y="75503"/>
                    <a:pt x="33048" y="75503"/>
                  </a:cubicBezTo>
                  <a:cubicBezTo>
                    <a:pt x="30807" y="75503"/>
                    <a:pt x="28395" y="74514"/>
                    <a:pt x="27939" y="72388"/>
                  </a:cubicBezTo>
                  <a:cubicBezTo>
                    <a:pt x="27802" y="71741"/>
                    <a:pt x="27855" y="71030"/>
                    <a:pt x="27514" y="70464"/>
                  </a:cubicBezTo>
                  <a:cubicBezTo>
                    <a:pt x="27109" y="69793"/>
                    <a:pt x="26279" y="69553"/>
                    <a:pt x="25473" y="69553"/>
                  </a:cubicBezTo>
                  <a:cubicBezTo>
                    <a:pt x="25313" y="69553"/>
                    <a:pt x="25154" y="69562"/>
                    <a:pt x="24999" y="69580"/>
                  </a:cubicBezTo>
                  <a:cubicBezTo>
                    <a:pt x="21817" y="69942"/>
                    <a:pt x="18598" y="72595"/>
                    <a:pt x="15740" y="72595"/>
                  </a:cubicBezTo>
                  <a:cubicBezTo>
                    <a:pt x="14956" y="72595"/>
                    <a:pt x="14199" y="72395"/>
                    <a:pt x="13478" y="71894"/>
                  </a:cubicBezTo>
                  <a:cubicBezTo>
                    <a:pt x="11337" y="76062"/>
                    <a:pt x="6101" y="77629"/>
                    <a:pt x="3179" y="81294"/>
                  </a:cubicBezTo>
                  <a:cubicBezTo>
                    <a:pt x="0" y="85282"/>
                    <a:pt x="268" y="91440"/>
                    <a:pt x="3354" y="95500"/>
                  </a:cubicBezTo>
                  <a:cubicBezTo>
                    <a:pt x="6050" y="99045"/>
                    <a:pt x="10552" y="100957"/>
                    <a:pt x="15019" y="100957"/>
                  </a:cubicBezTo>
                  <a:cubicBezTo>
                    <a:pt x="15667" y="100957"/>
                    <a:pt x="16314" y="100917"/>
                    <a:pt x="16954" y="100836"/>
                  </a:cubicBezTo>
                  <a:cubicBezTo>
                    <a:pt x="17630" y="100750"/>
                    <a:pt x="18327" y="100626"/>
                    <a:pt x="19005" y="100626"/>
                  </a:cubicBezTo>
                  <a:cubicBezTo>
                    <a:pt x="19489" y="100626"/>
                    <a:pt x="19963" y="100690"/>
                    <a:pt x="20413" y="100875"/>
                  </a:cubicBezTo>
                  <a:cubicBezTo>
                    <a:pt x="21482" y="101317"/>
                    <a:pt x="22166" y="102352"/>
                    <a:pt x="23058" y="103088"/>
                  </a:cubicBezTo>
                  <a:cubicBezTo>
                    <a:pt x="23580" y="103519"/>
                    <a:pt x="24303" y="103823"/>
                    <a:pt x="24961" y="103823"/>
                  </a:cubicBezTo>
                  <a:cubicBezTo>
                    <a:pt x="25427" y="103823"/>
                    <a:pt x="25861" y="103670"/>
                    <a:pt x="26168" y="103301"/>
                  </a:cubicBezTo>
                  <a:lnTo>
                    <a:pt x="26168" y="103301"/>
                  </a:lnTo>
                  <a:cubicBezTo>
                    <a:pt x="25321" y="105399"/>
                    <a:pt x="25557" y="107902"/>
                    <a:pt x="26779" y="109805"/>
                  </a:cubicBezTo>
                  <a:cubicBezTo>
                    <a:pt x="28099" y="111859"/>
                    <a:pt x="30559" y="113484"/>
                    <a:pt x="30509" y="115926"/>
                  </a:cubicBezTo>
                  <a:cubicBezTo>
                    <a:pt x="30482" y="117190"/>
                    <a:pt x="29748" y="118318"/>
                    <a:pt x="29403" y="119536"/>
                  </a:cubicBezTo>
                  <a:cubicBezTo>
                    <a:pt x="27829" y="125109"/>
                    <a:pt x="34415" y="129657"/>
                    <a:pt x="35455" y="135354"/>
                  </a:cubicBezTo>
                  <a:cubicBezTo>
                    <a:pt x="35736" y="136888"/>
                    <a:pt x="35735" y="138735"/>
                    <a:pt x="37029" y="139601"/>
                  </a:cubicBezTo>
                  <a:cubicBezTo>
                    <a:pt x="37625" y="139999"/>
                    <a:pt x="38374" y="140081"/>
                    <a:pt x="39090" y="140127"/>
                  </a:cubicBezTo>
                  <a:cubicBezTo>
                    <a:pt x="39409" y="140148"/>
                    <a:pt x="39736" y="140158"/>
                    <a:pt x="40067" y="140158"/>
                  </a:cubicBezTo>
                  <a:cubicBezTo>
                    <a:pt x="43538" y="140158"/>
                    <a:pt x="47454" y="138962"/>
                    <a:pt x="48151" y="135675"/>
                  </a:cubicBezTo>
                  <a:cubicBezTo>
                    <a:pt x="48366" y="134657"/>
                    <a:pt x="48212" y="133602"/>
                    <a:pt x="48243" y="132560"/>
                  </a:cubicBezTo>
                  <a:cubicBezTo>
                    <a:pt x="48336" y="129451"/>
                    <a:pt x="50239" y="126459"/>
                    <a:pt x="53017" y="125056"/>
                  </a:cubicBezTo>
                  <a:cubicBezTo>
                    <a:pt x="53771" y="124675"/>
                    <a:pt x="54600" y="124390"/>
                    <a:pt x="55202" y="123799"/>
                  </a:cubicBezTo>
                  <a:cubicBezTo>
                    <a:pt x="56528" y="122495"/>
                    <a:pt x="56234" y="120283"/>
                    <a:pt x="55553" y="118553"/>
                  </a:cubicBezTo>
                  <a:cubicBezTo>
                    <a:pt x="54872" y="116821"/>
                    <a:pt x="53881" y="115076"/>
                    <a:pt x="54120" y="113231"/>
                  </a:cubicBezTo>
                  <a:cubicBezTo>
                    <a:pt x="54502" y="110269"/>
                    <a:pt x="57681" y="108706"/>
                    <a:pt x="60090" y="106941"/>
                  </a:cubicBezTo>
                  <a:cubicBezTo>
                    <a:pt x="63716" y="104284"/>
                    <a:pt x="66206" y="100125"/>
                    <a:pt x="66835" y="95675"/>
                  </a:cubicBezTo>
                  <a:lnTo>
                    <a:pt x="66835" y="95675"/>
                  </a:lnTo>
                  <a:cubicBezTo>
                    <a:pt x="65061" y="96232"/>
                    <a:pt x="63075" y="96745"/>
                    <a:pt x="61220" y="96745"/>
                  </a:cubicBezTo>
                  <a:cubicBezTo>
                    <a:pt x="59581" y="96745"/>
                    <a:pt x="58045" y="96344"/>
                    <a:pt x="56849" y="95215"/>
                  </a:cubicBezTo>
                  <a:cubicBezTo>
                    <a:pt x="55965" y="94380"/>
                    <a:pt x="55421" y="93259"/>
                    <a:pt x="54897" y="92162"/>
                  </a:cubicBezTo>
                  <a:lnTo>
                    <a:pt x="50173" y="82291"/>
                  </a:lnTo>
                  <a:cubicBezTo>
                    <a:pt x="49966" y="81857"/>
                    <a:pt x="49755" y="81362"/>
                    <a:pt x="49925" y="80912"/>
                  </a:cubicBezTo>
                  <a:cubicBezTo>
                    <a:pt x="50074" y="80517"/>
                    <a:pt x="50366" y="80356"/>
                    <a:pt x="50717" y="80356"/>
                  </a:cubicBezTo>
                  <a:cubicBezTo>
                    <a:pt x="51453" y="80356"/>
                    <a:pt x="52449" y="81064"/>
                    <a:pt x="52928" y="81807"/>
                  </a:cubicBezTo>
                  <a:cubicBezTo>
                    <a:pt x="55452" y="85724"/>
                    <a:pt x="57718" y="89804"/>
                    <a:pt x="59707" y="94020"/>
                  </a:cubicBezTo>
                  <a:cubicBezTo>
                    <a:pt x="63791" y="93273"/>
                    <a:pt x="67648" y="91596"/>
                    <a:pt x="70980" y="89118"/>
                  </a:cubicBezTo>
                  <a:cubicBezTo>
                    <a:pt x="72037" y="88329"/>
                    <a:pt x="73088" y="87386"/>
                    <a:pt x="73445" y="86117"/>
                  </a:cubicBezTo>
                  <a:cubicBezTo>
                    <a:pt x="73802" y="84846"/>
                    <a:pt x="73146" y="83218"/>
                    <a:pt x="71846" y="82993"/>
                  </a:cubicBezTo>
                  <a:cubicBezTo>
                    <a:pt x="71723" y="82971"/>
                    <a:pt x="71600" y="82963"/>
                    <a:pt x="71476" y="82963"/>
                  </a:cubicBezTo>
                  <a:cubicBezTo>
                    <a:pt x="71093" y="82963"/>
                    <a:pt x="70708" y="83045"/>
                    <a:pt x="70324" y="83086"/>
                  </a:cubicBezTo>
                  <a:cubicBezTo>
                    <a:pt x="70133" y="83106"/>
                    <a:pt x="69943" y="83115"/>
                    <a:pt x="69755" y="83115"/>
                  </a:cubicBezTo>
                  <a:cubicBezTo>
                    <a:pt x="66927" y="83115"/>
                    <a:pt x="64468" y="80925"/>
                    <a:pt x="62588" y="78727"/>
                  </a:cubicBezTo>
                  <a:cubicBezTo>
                    <a:pt x="63132" y="78118"/>
                    <a:pt x="63852" y="77890"/>
                    <a:pt x="64640" y="77890"/>
                  </a:cubicBezTo>
                  <a:cubicBezTo>
                    <a:pt x="65842" y="77890"/>
                    <a:pt x="67201" y="78421"/>
                    <a:pt x="68334" y="78941"/>
                  </a:cubicBezTo>
                  <a:cubicBezTo>
                    <a:pt x="71699" y="80486"/>
                    <a:pt x="75249" y="81588"/>
                    <a:pt x="78895" y="82221"/>
                  </a:cubicBezTo>
                  <a:cubicBezTo>
                    <a:pt x="79803" y="82378"/>
                    <a:pt x="80736" y="82513"/>
                    <a:pt x="81554" y="82936"/>
                  </a:cubicBezTo>
                  <a:cubicBezTo>
                    <a:pt x="82126" y="83232"/>
                    <a:pt x="82622" y="83658"/>
                    <a:pt x="83095" y="84096"/>
                  </a:cubicBezTo>
                  <a:cubicBezTo>
                    <a:pt x="87298" y="87967"/>
                    <a:pt x="90407" y="93013"/>
                    <a:pt x="91975" y="98509"/>
                  </a:cubicBezTo>
                  <a:cubicBezTo>
                    <a:pt x="92104" y="98538"/>
                    <a:pt x="92231" y="98552"/>
                    <a:pt x="92354" y="98552"/>
                  </a:cubicBezTo>
                  <a:cubicBezTo>
                    <a:pt x="93754" y="98552"/>
                    <a:pt x="94717" y="96760"/>
                    <a:pt x="94833" y="95252"/>
                  </a:cubicBezTo>
                  <a:cubicBezTo>
                    <a:pt x="94960" y="93612"/>
                    <a:pt x="94769" y="91722"/>
                    <a:pt x="95948" y="90578"/>
                  </a:cubicBezTo>
                  <a:cubicBezTo>
                    <a:pt x="96875" y="89678"/>
                    <a:pt x="98399" y="89556"/>
                    <a:pt x="99214" y="88552"/>
                  </a:cubicBezTo>
                  <a:cubicBezTo>
                    <a:pt x="100238" y="87289"/>
                    <a:pt x="99703" y="85157"/>
                    <a:pt x="100900" y="84056"/>
                  </a:cubicBezTo>
                  <a:cubicBezTo>
                    <a:pt x="101284" y="83704"/>
                    <a:pt x="101728" y="83552"/>
                    <a:pt x="102190" y="83552"/>
                  </a:cubicBezTo>
                  <a:cubicBezTo>
                    <a:pt x="103537" y="83552"/>
                    <a:pt x="105034" y="84844"/>
                    <a:pt x="105630" y="86240"/>
                  </a:cubicBezTo>
                  <a:cubicBezTo>
                    <a:pt x="106431" y="88116"/>
                    <a:pt x="106723" y="90422"/>
                    <a:pt x="108410" y="91569"/>
                  </a:cubicBezTo>
                  <a:lnTo>
                    <a:pt x="111137" y="91176"/>
                  </a:lnTo>
                  <a:cubicBezTo>
                    <a:pt x="111152" y="95778"/>
                    <a:pt x="112750" y="100362"/>
                    <a:pt x="115602" y="103975"/>
                  </a:cubicBezTo>
                  <a:cubicBezTo>
                    <a:pt x="117157" y="103161"/>
                    <a:pt x="116453" y="100795"/>
                    <a:pt x="115480" y="99330"/>
                  </a:cubicBezTo>
                  <a:cubicBezTo>
                    <a:pt x="114508" y="97866"/>
                    <a:pt x="113554" y="95681"/>
                    <a:pt x="114936" y="94596"/>
                  </a:cubicBezTo>
                  <a:lnTo>
                    <a:pt x="114936" y="94596"/>
                  </a:lnTo>
                  <a:cubicBezTo>
                    <a:pt x="116854" y="94614"/>
                    <a:pt x="117747" y="97259"/>
                    <a:pt x="119611" y="97712"/>
                  </a:cubicBezTo>
                  <a:cubicBezTo>
                    <a:pt x="119777" y="97752"/>
                    <a:pt x="119940" y="97771"/>
                    <a:pt x="120101" y="97771"/>
                  </a:cubicBezTo>
                  <a:cubicBezTo>
                    <a:pt x="121744" y="97771"/>
                    <a:pt x="123089" y="95790"/>
                    <a:pt x="122784" y="94080"/>
                  </a:cubicBezTo>
                  <a:cubicBezTo>
                    <a:pt x="122451" y="92201"/>
                    <a:pt x="120835" y="90820"/>
                    <a:pt x="119169" y="89895"/>
                  </a:cubicBezTo>
                  <a:cubicBezTo>
                    <a:pt x="117675" y="88258"/>
                    <a:pt x="119833" y="85644"/>
                    <a:pt x="122018" y="85274"/>
                  </a:cubicBezTo>
                  <a:cubicBezTo>
                    <a:pt x="122730" y="85153"/>
                    <a:pt x="123464" y="85138"/>
                    <a:pt x="124199" y="85138"/>
                  </a:cubicBezTo>
                  <a:cubicBezTo>
                    <a:pt x="124443" y="85138"/>
                    <a:pt x="124686" y="85140"/>
                    <a:pt x="124930" y="85140"/>
                  </a:cubicBezTo>
                  <a:cubicBezTo>
                    <a:pt x="126201" y="85140"/>
                    <a:pt x="127452" y="85095"/>
                    <a:pt x="128573" y="84531"/>
                  </a:cubicBezTo>
                  <a:cubicBezTo>
                    <a:pt x="130946" y="83339"/>
                    <a:pt x="131739" y="80207"/>
                    <a:pt x="131200" y="77607"/>
                  </a:cubicBezTo>
                  <a:cubicBezTo>
                    <a:pt x="130659" y="75007"/>
                    <a:pt x="129117" y="72748"/>
                    <a:pt x="127857" y="70410"/>
                  </a:cubicBezTo>
                  <a:cubicBezTo>
                    <a:pt x="126781" y="68413"/>
                    <a:pt x="126249" y="65298"/>
                    <a:pt x="128341" y="64420"/>
                  </a:cubicBezTo>
                  <a:cubicBezTo>
                    <a:pt x="128900" y="64186"/>
                    <a:pt x="129528" y="64195"/>
                    <a:pt x="130135" y="64170"/>
                  </a:cubicBezTo>
                  <a:cubicBezTo>
                    <a:pt x="138047" y="63837"/>
                    <a:pt x="144592" y="55459"/>
                    <a:pt x="143005" y="47701"/>
                  </a:cubicBezTo>
                  <a:cubicBezTo>
                    <a:pt x="142706" y="46238"/>
                    <a:pt x="142140" y="44786"/>
                    <a:pt x="141097" y="43719"/>
                  </a:cubicBezTo>
                  <a:cubicBezTo>
                    <a:pt x="139216" y="41800"/>
                    <a:pt x="136024" y="41349"/>
                    <a:pt x="134619" y="39057"/>
                  </a:cubicBezTo>
                  <a:cubicBezTo>
                    <a:pt x="132900" y="36255"/>
                    <a:pt x="135025" y="32537"/>
                    <a:pt x="137778" y="30737"/>
                  </a:cubicBezTo>
                  <a:cubicBezTo>
                    <a:pt x="140529" y="28938"/>
                    <a:pt x="143891" y="28156"/>
                    <a:pt x="146461" y="26105"/>
                  </a:cubicBezTo>
                  <a:cubicBezTo>
                    <a:pt x="147145" y="26087"/>
                    <a:pt x="147512" y="25417"/>
                    <a:pt x="147638" y="24743"/>
                  </a:cubicBezTo>
                  <a:cubicBezTo>
                    <a:pt x="147716" y="24319"/>
                    <a:pt x="147611" y="23887"/>
                    <a:pt x="147608" y="23456"/>
                  </a:cubicBezTo>
                  <a:cubicBezTo>
                    <a:pt x="147598" y="22276"/>
                    <a:pt x="148442" y="21139"/>
                    <a:pt x="149574" y="20805"/>
                  </a:cubicBezTo>
                  <a:cubicBezTo>
                    <a:pt x="149811" y="20736"/>
                    <a:pt x="150056" y="20702"/>
                    <a:pt x="150302" y="20702"/>
                  </a:cubicBezTo>
                  <a:cubicBezTo>
                    <a:pt x="151231" y="20702"/>
                    <a:pt x="152165" y="21179"/>
                    <a:pt x="152664" y="21968"/>
                  </a:cubicBezTo>
                  <a:cubicBezTo>
                    <a:pt x="153442" y="23198"/>
                    <a:pt x="153129" y="24821"/>
                    <a:pt x="152563" y="26163"/>
                  </a:cubicBezTo>
                  <a:cubicBezTo>
                    <a:pt x="151998" y="27505"/>
                    <a:pt x="151199" y="28790"/>
                    <a:pt x="151051" y="30239"/>
                  </a:cubicBezTo>
                  <a:cubicBezTo>
                    <a:pt x="150905" y="31687"/>
                    <a:pt x="151726" y="33391"/>
                    <a:pt x="153173" y="33553"/>
                  </a:cubicBezTo>
                  <a:cubicBezTo>
                    <a:pt x="153252" y="33562"/>
                    <a:pt x="153330" y="33566"/>
                    <a:pt x="153406" y="33566"/>
                  </a:cubicBezTo>
                  <a:cubicBezTo>
                    <a:pt x="155043" y="33566"/>
                    <a:pt x="156090" y="31574"/>
                    <a:pt x="156201" y="29877"/>
                  </a:cubicBezTo>
                  <a:cubicBezTo>
                    <a:pt x="156318" y="28099"/>
                    <a:pt x="155972" y="26160"/>
                    <a:pt x="156925" y="24659"/>
                  </a:cubicBezTo>
                  <a:cubicBezTo>
                    <a:pt x="158377" y="22374"/>
                    <a:pt x="162385" y="21839"/>
                    <a:pt x="162490" y="19133"/>
                  </a:cubicBezTo>
                  <a:cubicBezTo>
                    <a:pt x="162574" y="16945"/>
                    <a:pt x="159821" y="15661"/>
                    <a:pt x="159327" y="13530"/>
                  </a:cubicBezTo>
                  <a:cubicBezTo>
                    <a:pt x="159129" y="12668"/>
                    <a:pt x="159325" y="11773"/>
                    <a:pt x="159405" y="10894"/>
                  </a:cubicBezTo>
                  <a:cubicBezTo>
                    <a:pt x="159709" y="7612"/>
                    <a:pt x="158263" y="4218"/>
                    <a:pt x="155688" y="2163"/>
                  </a:cubicBezTo>
                  <a:cubicBezTo>
                    <a:pt x="153919" y="751"/>
                    <a:pt x="151652" y="0"/>
                    <a:pt x="149391" y="0"/>
                  </a:cubicBezTo>
                  <a:close/>
                </a:path>
              </a:pathLst>
            </a:cu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03;p102">
              <a:extLst>
                <a:ext uri="{FF2B5EF4-FFF2-40B4-BE49-F238E27FC236}">
                  <a16:creationId xmlns:a16="http://schemas.microsoft.com/office/drawing/2014/main" id="{3351DED9-FA24-4287-A231-733E08B64CDE}"/>
                </a:ext>
              </a:extLst>
            </p:cNvPr>
            <p:cNvSpPr/>
            <p:nvPr/>
          </p:nvSpPr>
          <p:spPr>
            <a:xfrm>
              <a:off x="6146600" y="3671525"/>
              <a:ext cx="342925" cy="189500"/>
            </a:xfrm>
            <a:custGeom>
              <a:avLst/>
              <a:gdLst/>
              <a:ahLst/>
              <a:cxnLst/>
              <a:rect l="l" t="t" r="r" b="b"/>
              <a:pathLst>
                <a:path w="13717" h="7580" extrusionOk="0">
                  <a:moveTo>
                    <a:pt x="9951" y="0"/>
                  </a:moveTo>
                  <a:cubicBezTo>
                    <a:pt x="6355" y="0"/>
                    <a:pt x="1" y="1281"/>
                    <a:pt x="2486" y="4894"/>
                  </a:cubicBezTo>
                  <a:cubicBezTo>
                    <a:pt x="3169" y="5885"/>
                    <a:pt x="4297" y="6467"/>
                    <a:pt x="5404" y="6938"/>
                  </a:cubicBezTo>
                  <a:cubicBezTo>
                    <a:pt x="6217" y="7282"/>
                    <a:pt x="7136" y="7580"/>
                    <a:pt x="8003" y="7580"/>
                  </a:cubicBezTo>
                  <a:cubicBezTo>
                    <a:pt x="8565" y="7580"/>
                    <a:pt x="9106" y="7454"/>
                    <a:pt x="9581" y="7134"/>
                  </a:cubicBezTo>
                  <a:cubicBezTo>
                    <a:pt x="10406" y="6577"/>
                    <a:pt x="13156" y="2774"/>
                    <a:pt x="13348" y="1948"/>
                  </a:cubicBezTo>
                  <a:cubicBezTo>
                    <a:pt x="13716" y="358"/>
                    <a:pt x="13186" y="447"/>
                    <a:pt x="11597" y="126"/>
                  </a:cubicBezTo>
                  <a:cubicBezTo>
                    <a:pt x="11194" y="44"/>
                    <a:pt x="10620" y="0"/>
                    <a:pt x="9951" y="0"/>
                  </a:cubicBezTo>
                  <a:close/>
                </a:path>
              </a:pathLst>
            </a:cu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04;p102">
              <a:extLst>
                <a:ext uri="{FF2B5EF4-FFF2-40B4-BE49-F238E27FC236}">
                  <a16:creationId xmlns:a16="http://schemas.microsoft.com/office/drawing/2014/main" id="{01923A2B-85B2-4EA9-B06B-DF24DDE852FB}"/>
                </a:ext>
              </a:extLst>
            </p:cNvPr>
            <p:cNvSpPr/>
            <p:nvPr/>
          </p:nvSpPr>
          <p:spPr>
            <a:xfrm>
              <a:off x="5901600" y="3652500"/>
              <a:ext cx="558700" cy="402875"/>
            </a:xfrm>
            <a:custGeom>
              <a:avLst/>
              <a:gdLst/>
              <a:ahLst/>
              <a:cxnLst/>
              <a:rect l="l" t="t" r="r" b="b"/>
              <a:pathLst>
                <a:path w="22348" h="16115" extrusionOk="0">
                  <a:moveTo>
                    <a:pt x="946" y="1"/>
                  </a:moveTo>
                  <a:cubicBezTo>
                    <a:pt x="616" y="1"/>
                    <a:pt x="299" y="66"/>
                    <a:pt x="1" y="208"/>
                  </a:cubicBezTo>
                  <a:cubicBezTo>
                    <a:pt x="742" y="1762"/>
                    <a:pt x="2032" y="3475"/>
                    <a:pt x="2935" y="5119"/>
                  </a:cubicBezTo>
                  <a:cubicBezTo>
                    <a:pt x="6575" y="11745"/>
                    <a:pt x="13987" y="16115"/>
                    <a:pt x="21544" y="16115"/>
                  </a:cubicBezTo>
                  <a:cubicBezTo>
                    <a:pt x="21635" y="16115"/>
                    <a:pt x="21726" y="16114"/>
                    <a:pt x="21817" y="16113"/>
                  </a:cubicBezTo>
                  <a:cubicBezTo>
                    <a:pt x="22347" y="15571"/>
                    <a:pt x="21564" y="14744"/>
                    <a:pt x="20866" y="14448"/>
                  </a:cubicBezTo>
                  <a:cubicBezTo>
                    <a:pt x="18934" y="13634"/>
                    <a:pt x="16857" y="13226"/>
                    <a:pt x="14879" y="12532"/>
                  </a:cubicBezTo>
                  <a:cubicBezTo>
                    <a:pt x="12900" y="11839"/>
                    <a:pt x="10943" y="10790"/>
                    <a:pt x="9769" y="9051"/>
                  </a:cubicBezTo>
                  <a:cubicBezTo>
                    <a:pt x="9280" y="8326"/>
                    <a:pt x="8945" y="7508"/>
                    <a:pt x="8542" y="6731"/>
                  </a:cubicBezTo>
                  <a:cubicBezTo>
                    <a:pt x="7503" y="4729"/>
                    <a:pt x="3759" y="1"/>
                    <a:pt x="946" y="1"/>
                  </a:cubicBezTo>
                  <a:close/>
                </a:path>
              </a:pathLst>
            </a:cu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05;p102">
              <a:extLst>
                <a:ext uri="{FF2B5EF4-FFF2-40B4-BE49-F238E27FC236}">
                  <a16:creationId xmlns:a16="http://schemas.microsoft.com/office/drawing/2014/main" id="{9B18350F-6850-46C6-A4E7-FB929D931B0B}"/>
                </a:ext>
              </a:extLst>
            </p:cNvPr>
            <p:cNvSpPr/>
            <p:nvPr/>
          </p:nvSpPr>
          <p:spPr>
            <a:xfrm>
              <a:off x="6249675" y="4061675"/>
              <a:ext cx="964575" cy="811125"/>
            </a:xfrm>
            <a:custGeom>
              <a:avLst/>
              <a:gdLst/>
              <a:ahLst/>
              <a:cxnLst/>
              <a:rect l="l" t="t" r="r" b="b"/>
              <a:pathLst>
                <a:path w="38583" h="32445" extrusionOk="0">
                  <a:moveTo>
                    <a:pt x="17573" y="0"/>
                  </a:moveTo>
                  <a:cubicBezTo>
                    <a:pt x="14431" y="0"/>
                    <a:pt x="10968" y="2180"/>
                    <a:pt x="9011" y="4369"/>
                  </a:cubicBezTo>
                  <a:cubicBezTo>
                    <a:pt x="8028" y="5468"/>
                    <a:pt x="7111" y="6810"/>
                    <a:pt x="5676" y="7153"/>
                  </a:cubicBezTo>
                  <a:cubicBezTo>
                    <a:pt x="4830" y="7356"/>
                    <a:pt x="3925" y="7164"/>
                    <a:pt x="3076" y="7361"/>
                  </a:cubicBezTo>
                  <a:cubicBezTo>
                    <a:pt x="581" y="7938"/>
                    <a:pt x="1" y="11293"/>
                    <a:pt x="569" y="13791"/>
                  </a:cubicBezTo>
                  <a:cubicBezTo>
                    <a:pt x="1136" y="16289"/>
                    <a:pt x="2307" y="18910"/>
                    <a:pt x="1374" y="21296"/>
                  </a:cubicBezTo>
                  <a:cubicBezTo>
                    <a:pt x="1185" y="21776"/>
                    <a:pt x="913" y="22246"/>
                    <a:pt x="921" y="22762"/>
                  </a:cubicBezTo>
                  <a:cubicBezTo>
                    <a:pt x="932" y="23380"/>
                    <a:pt x="1355" y="23921"/>
                    <a:pt x="1849" y="24293"/>
                  </a:cubicBezTo>
                  <a:cubicBezTo>
                    <a:pt x="2646" y="24890"/>
                    <a:pt x="3559" y="25128"/>
                    <a:pt x="4517" y="25128"/>
                  </a:cubicBezTo>
                  <a:cubicBezTo>
                    <a:pt x="6301" y="25128"/>
                    <a:pt x="8239" y="24301"/>
                    <a:pt x="9868" y="23418"/>
                  </a:cubicBezTo>
                  <a:cubicBezTo>
                    <a:pt x="11665" y="22444"/>
                    <a:pt x="13735" y="21414"/>
                    <a:pt x="15685" y="21414"/>
                  </a:cubicBezTo>
                  <a:cubicBezTo>
                    <a:pt x="16453" y="21414"/>
                    <a:pt x="17203" y="21574"/>
                    <a:pt x="17910" y="21960"/>
                  </a:cubicBezTo>
                  <a:cubicBezTo>
                    <a:pt x="20585" y="23420"/>
                    <a:pt x="20837" y="27119"/>
                    <a:pt x="22486" y="29685"/>
                  </a:cubicBezTo>
                  <a:cubicBezTo>
                    <a:pt x="23522" y="31296"/>
                    <a:pt x="25450" y="32445"/>
                    <a:pt x="27291" y="32445"/>
                  </a:cubicBezTo>
                  <a:cubicBezTo>
                    <a:pt x="28027" y="32445"/>
                    <a:pt x="28749" y="32261"/>
                    <a:pt x="29394" y="31851"/>
                  </a:cubicBezTo>
                  <a:cubicBezTo>
                    <a:pt x="30163" y="31362"/>
                    <a:pt x="30731" y="30624"/>
                    <a:pt x="31285" y="29900"/>
                  </a:cubicBezTo>
                  <a:lnTo>
                    <a:pt x="34684" y="25460"/>
                  </a:lnTo>
                  <a:cubicBezTo>
                    <a:pt x="36183" y="23501"/>
                    <a:pt x="37736" y="21414"/>
                    <a:pt x="38025" y="18965"/>
                  </a:cubicBezTo>
                  <a:cubicBezTo>
                    <a:pt x="38582" y="14235"/>
                    <a:pt x="34390" y="10436"/>
                    <a:pt x="30609" y="7540"/>
                  </a:cubicBezTo>
                  <a:cubicBezTo>
                    <a:pt x="30407" y="6031"/>
                    <a:pt x="30190" y="4479"/>
                    <a:pt x="29421" y="3165"/>
                  </a:cubicBezTo>
                  <a:cubicBezTo>
                    <a:pt x="28683" y="1906"/>
                    <a:pt x="27576" y="1186"/>
                    <a:pt x="26718" y="1186"/>
                  </a:cubicBezTo>
                  <a:cubicBezTo>
                    <a:pt x="25783" y="1186"/>
                    <a:pt x="25141" y="2039"/>
                    <a:pt x="25589" y="3982"/>
                  </a:cubicBezTo>
                  <a:cubicBezTo>
                    <a:pt x="25561" y="3983"/>
                    <a:pt x="25533" y="3983"/>
                    <a:pt x="25505" y="3983"/>
                  </a:cubicBezTo>
                  <a:cubicBezTo>
                    <a:pt x="23077" y="3983"/>
                    <a:pt x="21095" y="399"/>
                    <a:pt x="18382" y="51"/>
                  </a:cubicBezTo>
                  <a:cubicBezTo>
                    <a:pt x="18115" y="17"/>
                    <a:pt x="17846" y="0"/>
                    <a:pt x="17573" y="0"/>
                  </a:cubicBezTo>
                  <a:close/>
                </a:path>
              </a:pathLst>
            </a:cu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554;p66">
            <a:extLst>
              <a:ext uri="{FF2B5EF4-FFF2-40B4-BE49-F238E27FC236}">
                <a16:creationId xmlns:a16="http://schemas.microsoft.com/office/drawing/2014/main" id="{0CF4CA38-2A05-4D64-B8D3-FD1A47113805}"/>
              </a:ext>
            </a:extLst>
          </p:cNvPr>
          <p:cNvSpPr txBox="1">
            <a:spLocks noGrp="1"/>
          </p:cNvSpPr>
          <p:nvPr>
            <p:ph type="title"/>
          </p:nvPr>
        </p:nvSpPr>
        <p:spPr>
          <a:xfrm>
            <a:off x="2280155" y="351289"/>
            <a:ext cx="4583689"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Regions</a:t>
            </a:r>
            <a:endParaRPr/>
          </a:p>
        </p:txBody>
      </p:sp>
      <p:cxnSp>
        <p:nvCxnSpPr>
          <p:cNvPr id="20" name="Google Shape;1192;p101">
            <a:extLst>
              <a:ext uri="{FF2B5EF4-FFF2-40B4-BE49-F238E27FC236}">
                <a16:creationId xmlns:a16="http://schemas.microsoft.com/office/drawing/2014/main" id="{2C98C4B8-9969-4F46-ADC9-89F524858D0E}"/>
              </a:ext>
            </a:extLst>
          </p:cNvPr>
          <p:cNvCxnSpPr>
            <a:cxnSpLocks/>
          </p:cNvCxnSpPr>
          <p:nvPr/>
        </p:nvCxnSpPr>
        <p:spPr>
          <a:xfrm rot="10800000" flipV="1">
            <a:off x="6569545" y="3178418"/>
            <a:ext cx="1148405" cy="480849"/>
          </a:xfrm>
          <a:prstGeom prst="bentConnector3">
            <a:avLst>
              <a:gd name="adj1" fmla="val 50000"/>
            </a:avLst>
          </a:prstGeom>
          <a:noFill/>
          <a:ln w="28575" cap="flat" cmpd="sng">
            <a:solidFill>
              <a:schemeClr val="dk2"/>
            </a:solidFill>
            <a:prstDash val="solid"/>
            <a:round/>
            <a:headEnd type="none" w="med" len="med"/>
            <a:tailEnd type="oval" w="med" len="med"/>
          </a:ln>
        </p:spPr>
      </p:cxnSp>
      <p:cxnSp>
        <p:nvCxnSpPr>
          <p:cNvPr id="23" name="Google Shape;1192;p101">
            <a:extLst>
              <a:ext uri="{FF2B5EF4-FFF2-40B4-BE49-F238E27FC236}">
                <a16:creationId xmlns:a16="http://schemas.microsoft.com/office/drawing/2014/main" id="{5A2B730B-4CB2-4580-BC9D-F3D3204058A1}"/>
              </a:ext>
            </a:extLst>
          </p:cNvPr>
          <p:cNvCxnSpPr>
            <a:cxnSpLocks/>
          </p:cNvCxnSpPr>
          <p:nvPr/>
        </p:nvCxnSpPr>
        <p:spPr>
          <a:xfrm>
            <a:off x="1672856" y="3418842"/>
            <a:ext cx="1964623" cy="157201"/>
          </a:xfrm>
          <a:prstGeom prst="bentConnector3">
            <a:avLst>
              <a:gd name="adj1" fmla="val 50000"/>
            </a:avLst>
          </a:prstGeom>
          <a:noFill/>
          <a:ln w="28575" cap="flat" cmpd="sng">
            <a:solidFill>
              <a:schemeClr val="dk2"/>
            </a:solidFill>
            <a:prstDash val="solid"/>
            <a:round/>
            <a:headEnd type="none" w="med" len="med"/>
            <a:tailEnd type="oval" w="med" len="med"/>
          </a:ln>
        </p:spPr>
      </p:cxnSp>
      <p:cxnSp>
        <p:nvCxnSpPr>
          <p:cNvPr id="26" name="Google Shape;1192;p101">
            <a:extLst>
              <a:ext uri="{FF2B5EF4-FFF2-40B4-BE49-F238E27FC236}">
                <a16:creationId xmlns:a16="http://schemas.microsoft.com/office/drawing/2014/main" id="{2BF01E5A-B7D8-48C1-A3A3-CB83E58C1D70}"/>
              </a:ext>
            </a:extLst>
          </p:cNvPr>
          <p:cNvCxnSpPr>
            <a:cxnSpLocks/>
          </p:cNvCxnSpPr>
          <p:nvPr/>
        </p:nvCxnSpPr>
        <p:spPr>
          <a:xfrm>
            <a:off x="1422074" y="2076893"/>
            <a:ext cx="1505535" cy="455089"/>
          </a:xfrm>
          <a:prstGeom prst="bentConnector3">
            <a:avLst>
              <a:gd name="adj1" fmla="val 50000"/>
            </a:avLst>
          </a:prstGeom>
          <a:noFill/>
          <a:ln w="28575" cap="flat" cmpd="sng">
            <a:solidFill>
              <a:schemeClr val="dk2"/>
            </a:solidFill>
            <a:prstDash val="solid"/>
            <a:round/>
            <a:headEnd type="none" w="med" len="med"/>
            <a:tailEnd type="oval" w="med" len="med"/>
          </a:ln>
        </p:spPr>
      </p:cxnSp>
      <p:cxnSp>
        <p:nvCxnSpPr>
          <p:cNvPr id="29" name="Google Shape;1192;p101">
            <a:extLst>
              <a:ext uri="{FF2B5EF4-FFF2-40B4-BE49-F238E27FC236}">
                <a16:creationId xmlns:a16="http://schemas.microsoft.com/office/drawing/2014/main" id="{E220BFB5-CAD4-43AF-A95C-316708D43893}"/>
              </a:ext>
            </a:extLst>
          </p:cNvPr>
          <p:cNvCxnSpPr>
            <a:cxnSpLocks/>
          </p:cNvCxnSpPr>
          <p:nvPr/>
        </p:nvCxnSpPr>
        <p:spPr>
          <a:xfrm rot="10800000">
            <a:off x="4891952" y="3192941"/>
            <a:ext cx="2685518" cy="982110"/>
          </a:xfrm>
          <a:prstGeom prst="bentConnector3">
            <a:avLst>
              <a:gd name="adj1" fmla="val 86953"/>
            </a:avLst>
          </a:prstGeom>
          <a:noFill/>
          <a:ln w="28575" cap="flat" cmpd="sng">
            <a:solidFill>
              <a:schemeClr val="dk2"/>
            </a:solidFill>
            <a:prstDash val="solid"/>
            <a:round/>
            <a:headEnd type="none" w="med" len="med"/>
            <a:tailEnd type="oval" w="med" len="med"/>
          </a:ln>
        </p:spPr>
      </p:cxnSp>
      <p:grpSp>
        <p:nvGrpSpPr>
          <p:cNvPr id="43" name="Google Shape;4196;p136">
            <a:extLst>
              <a:ext uri="{FF2B5EF4-FFF2-40B4-BE49-F238E27FC236}">
                <a16:creationId xmlns:a16="http://schemas.microsoft.com/office/drawing/2014/main" id="{97807484-F420-410B-8348-E9EF5684E2C4}"/>
              </a:ext>
            </a:extLst>
          </p:cNvPr>
          <p:cNvGrpSpPr/>
          <p:nvPr/>
        </p:nvGrpSpPr>
        <p:grpSpPr>
          <a:xfrm>
            <a:off x="2768904" y="584704"/>
            <a:ext cx="557670" cy="511283"/>
            <a:chOff x="6015419" y="3716859"/>
            <a:chExt cx="557671" cy="511283"/>
          </a:xfrm>
        </p:grpSpPr>
        <p:sp>
          <p:nvSpPr>
            <p:cNvPr id="44" name="Google Shape;4197;p136">
              <a:extLst>
                <a:ext uri="{FF2B5EF4-FFF2-40B4-BE49-F238E27FC236}">
                  <a16:creationId xmlns:a16="http://schemas.microsoft.com/office/drawing/2014/main" id="{AE60332F-5F51-4B26-9FC0-3560B6428891}"/>
                </a:ext>
              </a:extLst>
            </p:cNvPr>
            <p:cNvSpPr/>
            <p:nvPr/>
          </p:nvSpPr>
          <p:spPr>
            <a:xfrm>
              <a:off x="6015419" y="3716859"/>
              <a:ext cx="557671" cy="511283"/>
            </a:xfrm>
            <a:custGeom>
              <a:avLst/>
              <a:gdLst/>
              <a:ahLst/>
              <a:cxnLst/>
              <a:rect l="l" t="t" r="r" b="b"/>
              <a:pathLst>
                <a:path w="96650" h="88649" extrusionOk="0">
                  <a:moveTo>
                    <a:pt x="48692" y="0"/>
                  </a:moveTo>
                  <a:cubicBezTo>
                    <a:pt x="46526" y="0"/>
                    <a:pt x="44332" y="152"/>
                    <a:pt x="42124" y="465"/>
                  </a:cubicBezTo>
                  <a:cubicBezTo>
                    <a:pt x="17336" y="3960"/>
                    <a:pt x="1" y="26441"/>
                    <a:pt x="3443" y="50679"/>
                  </a:cubicBezTo>
                  <a:cubicBezTo>
                    <a:pt x="6564" y="72751"/>
                    <a:pt x="25836" y="88649"/>
                    <a:pt x="48004" y="88649"/>
                  </a:cubicBezTo>
                  <a:cubicBezTo>
                    <a:pt x="50160" y="88649"/>
                    <a:pt x="52345" y="88498"/>
                    <a:pt x="54544" y="88188"/>
                  </a:cubicBezTo>
                  <a:cubicBezTo>
                    <a:pt x="79332" y="84675"/>
                    <a:pt x="96649" y="62194"/>
                    <a:pt x="93225" y="37975"/>
                  </a:cubicBezTo>
                  <a:cubicBezTo>
                    <a:pt x="90105" y="15895"/>
                    <a:pt x="70848" y="0"/>
                    <a:pt x="4869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 name="Google Shape;4198;p136">
              <a:extLst>
                <a:ext uri="{FF2B5EF4-FFF2-40B4-BE49-F238E27FC236}">
                  <a16:creationId xmlns:a16="http://schemas.microsoft.com/office/drawing/2014/main" id="{8FE650A8-CCCA-467F-9A8B-6D5C552CCA0D}"/>
                </a:ext>
              </a:extLst>
            </p:cNvPr>
            <p:cNvGrpSpPr/>
            <p:nvPr/>
          </p:nvGrpSpPr>
          <p:grpSpPr>
            <a:xfrm>
              <a:off x="6036094" y="3716980"/>
              <a:ext cx="529860" cy="510468"/>
              <a:chOff x="6036094" y="3716980"/>
              <a:chExt cx="529860" cy="510468"/>
            </a:xfrm>
          </p:grpSpPr>
          <p:sp>
            <p:nvSpPr>
              <p:cNvPr id="46" name="Google Shape;4199;p136">
                <a:extLst>
                  <a:ext uri="{FF2B5EF4-FFF2-40B4-BE49-F238E27FC236}">
                    <a16:creationId xmlns:a16="http://schemas.microsoft.com/office/drawing/2014/main" id="{FC1E8787-ADD6-436A-8AA0-51F62FC146CF}"/>
                  </a:ext>
                </a:extLst>
              </p:cNvPr>
              <p:cNvSpPr/>
              <p:nvPr/>
            </p:nvSpPr>
            <p:spPr>
              <a:xfrm>
                <a:off x="6220140" y="3716980"/>
                <a:ext cx="80065" cy="64273"/>
              </a:xfrm>
              <a:custGeom>
                <a:avLst/>
                <a:gdLst/>
                <a:ahLst/>
                <a:cxnLst/>
                <a:rect l="l" t="t" r="r" b="b"/>
                <a:pathLst>
                  <a:path w="13876" h="11144" extrusionOk="0">
                    <a:moveTo>
                      <a:pt x="11055" y="0"/>
                    </a:moveTo>
                    <a:cubicBezTo>
                      <a:pt x="9600" y="71"/>
                      <a:pt x="8127" y="213"/>
                      <a:pt x="6654" y="426"/>
                    </a:cubicBezTo>
                    <a:cubicBezTo>
                      <a:pt x="4401" y="746"/>
                      <a:pt x="2165" y="1225"/>
                      <a:pt x="1" y="1863"/>
                    </a:cubicBezTo>
                    <a:lnTo>
                      <a:pt x="54" y="2307"/>
                    </a:lnTo>
                    <a:lnTo>
                      <a:pt x="2165" y="2396"/>
                    </a:lnTo>
                    <a:lnTo>
                      <a:pt x="1739" y="4117"/>
                    </a:lnTo>
                    <a:lnTo>
                      <a:pt x="3194" y="4401"/>
                    </a:lnTo>
                    <a:lnTo>
                      <a:pt x="1828" y="5146"/>
                    </a:lnTo>
                    <a:cubicBezTo>
                      <a:pt x="2893" y="6015"/>
                      <a:pt x="1207" y="7417"/>
                      <a:pt x="2538" y="8393"/>
                    </a:cubicBezTo>
                    <a:cubicBezTo>
                      <a:pt x="3088" y="8783"/>
                      <a:pt x="3088" y="9937"/>
                      <a:pt x="3301" y="10611"/>
                    </a:cubicBezTo>
                    <a:lnTo>
                      <a:pt x="6335" y="11143"/>
                    </a:lnTo>
                    <a:cubicBezTo>
                      <a:pt x="6583" y="10611"/>
                      <a:pt x="6832" y="10061"/>
                      <a:pt x="7098" y="9493"/>
                    </a:cubicBezTo>
                    <a:cubicBezTo>
                      <a:pt x="7670" y="8245"/>
                      <a:pt x="7649" y="6456"/>
                      <a:pt x="9632" y="6456"/>
                    </a:cubicBezTo>
                    <a:cubicBezTo>
                      <a:pt x="9679" y="6456"/>
                      <a:pt x="9728" y="6457"/>
                      <a:pt x="9777" y="6459"/>
                    </a:cubicBezTo>
                    <a:cubicBezTo>
                      <a:pt x="10380" y="5217"/>
                      <a:pt x="11410" y="4791"/>
                      <a:pt x="12723" y="4685"/>
                    </a:cubicBezTo>
                    <a:cubicBezTo>
                      <a:pt x="13113" y="4649"/>
                      <a:pt x="13450" y="3939"/>
                      <a:pt x="13876" y="3443"/>
                    </a:cubicBezTo>
                    <a:cubicBezTo>
                      <a:pt x="13166" y="2378"/>
                      <a:pt x="12687" y="1012"/>
                      <a:pt x="11729" y="391"/>
                    </a:cubicBezTo>
                    <a:cubicBezTo>
                      <a:pt x="11516" y="249"/>
                      <a:pt x="11285" y="125"/>
                      <a:pt x="1105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200;p136">
                <a:extLst>
                  <a:ext uri="{FF2B5EF4-FFF2-40B4-BE49-F238E27FC236}">
                    <a16:creationId xmlns:a16="http://schemas.microsoft.com/office/drawing/2014/main" id="{F14CC005-FA6D-45D4-AEA7-F34A87B70C75}"/>
                  </a:ext>
                </a:extLst>
              </p:cNvPr>
              <p:cNvSpPr/>
              <p:nvPr/>
            </p:nvSpPr>
            <p:spPr>
              <a:xfrm>
                <a:off x="6368562" y="3771936"/>
                <a:ext cx="39115" cy="36745"/>
              </a:xfrm>
              <a:custGeom>
                <a:avLst/>
                <a:gdLst/>
                <a:ahLst/>
                <a:cxnLst/>
                <a:rect l="l" t="t" r="r" b="b"/>
                <a:pathLst>
                  <a:path w="6779" h="6371" extrusionOk="0">
                    <a:moveTo>
                      <a:pt x="870" y="1"/>
                    </a:moveTo>
                    <a:lnTo>
                      <a:pt x="1" y="1154"/>
                    </a:lnTo>
                    <a:lnTo>
                      <a:pt x="1509" y="2698"/>
                    </a:lnTo>
                    <a:lnTo>
                      <a:pt x="2272" y="3283"/>
                    </a:lnTo>
                    <a:cubicBezTo>
                      <a:pt x="3567" y="3922"/>
                      <a:pt x="3301" y="5625"/>
                      <a:pt x="4436" y="6370"/>
                    </a:cubicBezTo>
                    <a:cubicBezTo>
                      <a:pt x="4880" y="5341"/>
                      <a:pt x="5838" y="5554"/>
                      <a:pt x="6654" y="5377"/>
                    </a:cubicBezTo>
                    <a:cubicBezTo>
                      <a:pt x="6778" y="4117"/>
                      <a:pt x="5732" y="3549"/>
                      <a:pt x="4933" y="3265"/>
                    </a:cubicBezTo>
                    <a:cubicBezTo>
                      <a:pt x="3762" y="2875"/>
                      <a:pt x="2928" y="2360"/>
                      <a:pt x="2325" y="1278"/>
                    </a:cubicBezTo>
                    <a:cubicBezTo>
                      <a:pt x="2023" y="746"/>
                      <a:pt x="1367" y="426"/>
                      <a:pt x="870"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201;p136">
                <a:extLst>
                  <a:ext uri="{FF2B5EF4-FFF2-40B4-BE49-F238E27FC236}">
                    <a16:creationId xmlns:a16="http://schemas.microsoft.com/office/drawing/2014/main" id="{077BEE90-2787-4E91-9F44-3F007FCDF8E3}"/>
                  </a:ext>
                </a:extLst>
              </p:cNvPr>
              <p:cNvSpPr/>
              <p:nvPr/>
            </p:nvSpPr>
            <p:spPr>
              <a:xfrm>
                <a:off x="6304793" y="3747169"/>
                <a:ext cx="25088" cy="13311"/>
              </a:xfrm>
              <a:custGeom>
                <a:avLst/>
                <a:gdLst/>
                <a:ahLst/>
                <a:cxnLst/>
                <a:rect l="l" t="t" r="r" b="b"/>
                <a:pathLst>
                  <a:path w="4348" h="2308" extrusionOk="0">
                    <a:moveTo>
                      <a:pt x="3957" y="1"/>
                    </a:moveTo>
                    <a:cubicBezTo>
                      <a:pt x="2680" y="355"/>
                      <a:pt x="1296" y="143"/>
                      <a:pt x="0" y="906"/>
                    </a:cubicBezTo>
                    <a:cubicBezTo>
                      <a:pt x="728" y="1651"/>
                      <a:pt x="728" y="1615"/>
                      <a:pt x="1544" y="1757"/>
                    </a:cubicBezTo>
                    <a:cubicBezTo>
                      <a:pt x="2147" y="1917"/>
                      <a:pt x="2733" y="2094"/>
                      <a:pt x="3318" y="2307"/>
                    </a:cubicBezTo>
                    <a:lnTo>
                      <a:pt x="4348" y="639"/>
                    </a:lnTo>
                    <a:lnTo>
                      <a:pt x="3957" y="1"/>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202;p136">
                <a:extLst>
                  <a:ext uri="{FF2B5EF4-FFF2-40B4-BE49-F238E27FC236}">
                    <a16:creationId xmlns:a16="http://schemas.microsoft.com/office/drawing/2014/main" id="{BA87CB40-CE5E-4D75-A1D2-396F92E2FFB9}"/>
                  </a:ext>
                </a:extLst>
              </p:cNvPr>
              <p:cNvSpPr/>
              <p:nvPr/>
            </p:nvSpPr>
            <p:spPr>
              <a:xfrm>
                <a:off x="6365182" y="3787492"/>
                <a:ext cx="18025" cy="16582"/>
              </a:xfrm>
              <a:custGeom>
                <a:avLst/>
                <a:gdLst/>
                <a:ahLst/>
                <a:cxnLst/>
                <a:rect l="l" t="t" r="r" b="b"/>
                <a:pathLst>
                  <a:path w="3124" h="2875" extrusionOk="0">
                    <a:moveTo>
                      <a:pt x="2095" y="1"/>
                    </a:moveTo>
                    <a:lnTo>
                      <a:pt x="1" y="1030"/>
                    </a:lnTo>
                    <a:cubicBezTo>
                      <a:pt x="498" y="1455"/>
                      <a:pt x="782" y="1615"/>
                      <a:pt x="941" y="1864"/>
                    </a:cubicBezTo>
                    <a:cubicBezTo>
                      <a:pt x="1119" y="2112"/>
                      <a:pt x="1154" y="2449"/>
                      <a:pt x="1279" y="2875"/>
                    </a:cubicBezTo>
                    <a:lnTo>
                      <a:pt x="3124" y="2467"/>
                    </a:lnTo>
                    <a:lnTo>
                      <a:pt x="2858" y="586"/>
                    </a:lnTo>
                    <a:lnTo>
                      <a:pt x="2095" y="1"/>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203;p136">
                <a:extLst>
                  <a:ext uri="{FF2B5EF4-FFF2-40B4-BE49-F238E27FC236}">
                    <a16:creationId xmlns:a16="http://schemas.microsoft.com/office/drawing/2014/main" id="{DD6DB74E-6C88-4E19-A24B-D1BC3D2E80DF}"/>
                  </a:ext>
                </a:extLst>
              </p:cNvPr>
              <p:cNvSpPr/>
              <p:nvPr/>
            </p:nvSpPr>
            <p:spPr>
              <a:xfrm>
                <a:off x="6367131" y="3727108"/>
                <a:ext cx="198823" cy="438001"/>
              </a:xfrm>
              <a:custGeom>
                <a:avLst/>
                <a:gdLst/>
                <a:ahLst/>
                <a:cxnLst/>
                <a:rect l="l" t="t" r="r" b="b"/>
                <a:pathLst>
                  <a:path w="34458" h="75943" extrusionOk="0">
                    <a:moveTo>
                      <a:pt x="8836" y="6211"/>
                    </a:moveTo>
                    <a:cubicBezTo>
                      <a:pt x="10061" y="6371"/>
                      <a:pt x="10061" y="6371"/>
                      <a:pt x="12438" y="9352"/>
                    </a:cubicBezTo>
                    <a:lnTo>
                      <a:pt x="10930" y="10416"/>
                    </a:lnTo>
                    <a:cubicBezTo>
                      <a:pt x="10646" y="10044"/>
                      <a:pt x="9244" y="10079"/>
                      <a:pt x="10309" y="8997"/>
                    </a:cubicBezTo>
                    <a:lnTo>
                      <a:pt x="8836" y="6211"/>
                    </a:lnTo>
                    <a:close/>
                    <a:moveTo>
                      <a:pt x="13237" y="17585"/>
                    </a:moveTo>
                    <a:cubicBezTo>
                      <a:pt x="14213" y="18330"/>
                      <a:pt x="14976" y="19235"/>
                      <a:pt x="15951" y="19572"/>
                    </a:cubicBezTo>
                    <a:cubicBezTo>
                      <a:pt x="17034" y="19945"/>
                      <a:pt x="17548" y="20761"/>
                      <a:pt x="18294" y="21506"/>
                    </a:cubicBezTo>
                    <a:lnTo>
                      <a:pt x="16892" y="22216"/>
                    </a:lnTo>
                    <a:lnTo>
                      <a:pt x="19092" y="23440"/>
                    </a:lnTo>
                    <a:lnTo>
                      <a:pt x="18826" y="19359"/>
                    </a:lnTo>
                    <a:lnTo>
                      <a:pt x="18826" y="19359"/>
                    </a:lnTo>
                    <a:cubicBezTo>
                      <a:pt x="19500" y="20264"/>
                      <a:pt x="19890" y="20867"/>
                      <a:pt x="20352" y="21382"/>
                    </a:cubicBezTo>
                    <a:cubicBezTo>
                      <a:pt x="20813" y="21914"/>
                      <a:pt x="21328" y="22340"/>
                      <a:pt x="22091" y="23050"/>
                    </a:cubicBezTo>
                    <a:lnTo>
                      <a:pt x="22587" y="21346"/>
                    </a:lnTo>
                    <a:lnTo>
                      <a:pt x="25267" y="23742"/>
                    </a:lnTo>
                    <a:lnTo>
                      <a:pt x="26402" y="22713"/>
                    </a:lnTo>
                    <a:lnTo>
                      <a:pt x="27999" y="26261"/>
                    </a:lnTo>
                    <a:cubicBezTo>
                      <a:pt x="27384" y="26597"/>
                      <a:pt x="26823" y="26720"/>
                      <a:pt x="26292" y="26720"/>
                    </a:cubicBezTo>
                    <a:cubicBezTo>
                      <a:pt x="24969" y="26720"/>
                      <a:pt x="23833" y="25957"/>
                      <a:pt x="22516" y="25818"/>
                    </a:cubicBezTo>
                    <a:cubicBezTo>
                      <a:pt x="22516" y="26527"/>
                      <a:pt x="22499" y="27131"/>
                      <a:pt x="22499" y="27787"/>
                    </a:cubicBezTo>
                    <a:cubicBezTo>
                      <a:pt x="22392" y="27787"/>
                      <a:pt x="22270" y="27819"/>
                      <a:pt x="22169" y="27819"/>
                    </a:cubicBezTo>
                    <a:cubicBezTo>
                      <a:pt x="22118" y="27819"/>
                      <a:pt x="22073" y="27811"/>
                      <a:pt x="22037" y="27787"/>
                    </a:cubicBezTo>
                    <a:cubicBezTo>
                      <a:pt x="21133" y="27288"/>
                      <a:pt x="20502" y="26308"/>
                      <a:pt x="19338" y="26308"/>
                    </a:cubicBezTo>
                    <a:cubicBezTo>
                      <a:pt x="19178" y="26308"/>
                      <a:pt x="19008" y="26327"/>
                      <a:pt x="18826" y="26368"/>
                    </a:cubicBezTo>
                    <a:cubicBezTo>
                      <a:pt x="18808" y="26372"/>
                      <a:pt x="18788" y="26375"/>
                      <a:pt x="18768" y="26375"/>
                    </a:cubicBezTo>
                    <a:cubicBezTo>
                      <a:pt x="18417" y="26375"/>
                      <a:pt x="17797" y="25667"/>
                      <a:pt x="17495" y="25197"/>
                    </a:cubicBezTo>
                    <a:cubicBezTo>
                      <a:pt x="16998" y="24416"/>
                      <a:pt x="16661" y="23529"/>
                      <a:pt x="16360" y="22925"/>
                    </a:cubicBezTo>
                    <a:cubicBezTo>
                      <a:pt x="16129" y="22764"/>
                      <a:pt x="15928" y="22701"/>
                      <a:pt x="15748" y="22701"/>
                    </a:cubicBezTo>
                    <a:cubicBezTo>
                      <a:pt x="15114" y="22701"/>
                      <a:pt x="14724" y="23479"/>
                      <a:pt x="14110" y="23479"/>
                    </a:cubicBezTo>
                    <a:cubicBezTo>
                      <a:pt x="13959" y="23479"/>
                      <a:pt x="13794" y="23432"/>
                      <a:pt x="13609" y="23316"/>
                    </a:cubicBezTo>
                    <a:cubicBezTo>
                      <a:pt x="13398" y="23182"/>
                      <a:pt x="13213" y="23127"/>
                      <a:pt x="13048" y="23127"/>
                    </a:cubicBezTo>
                    <a:cubicBezTo>
                      <a:pt x="12310" y="23127"/>
                      <a:pt x="11952" y="24236"/>
                      <a:pt x="11285" y="24540"/>
                    </a:cubicBezTo>
                    <a:cubicBezTo>
                      <a:pt x="10309" y="24984"/>
                      <a:pt x="9475" y="24913"/>
                      <a:pt x="8357" y="25126"/>
                    </a:cubicBezTo>
                    <a:cubicBezTo>
                      <a:pt x="8712" y="23440"/>
                      <a:pt x="10007" y="23263"/>
                      <a:pt x="10877" y="22588"/>
                    </a:cubicBezTo>
                    <a:cubicBezTo>
                      <a:pt x="9333" y="21453"/>
                      <a:pt x="11161" y="20583"/>
                      <a:pt x="11107" y="19732"/>
                    </a:cubicBezTo>
                    <a:cubicBezTo>
                      <a:pt x="10966" y="17815"/>
                      <a:pt x="13183" y="19075"/>
                      <a:pt x="13237" y="17585"/>
                    </a:cubicBezTo>
                    <a:close/>
                    <a:moveTo>
                      <a:pt x="444" y="1"/>
                    </a:moveTo>
                    <a:lnTo>
                      <a:pt x="444" y="1"/>
                    </a:lnTo>
                    <a:cubicBezTo>
                      <a:pt x="373" y="746"/>
                      <a:pt x="0" y="1438"/>
                      <a:pt x="1278" y="1758"/>
                    </a:cubicBezTo>
                    <a:cubicBezTo>
                      <a:pt x="2147" y="1953"/>
                      <a:pt x="2662" y="2929"/>
                      <a:pt x="2857" y="3869"/>
                    </a:cubicBezTo>
                    <a:cubicBezTo>
                      <a:pt x="3034" y="4756"/>
                      <a:pt x="3123" y="5643"/>
                      <a:pt x="3247" y="6530"/>
                    </a:cubicBezTo>
                    <a:lnTo>
                      <a:pt x="3549" y="6140"/>
                    </a:lnTo>
                    <a:lnTo>
                      <a:pt x="5412" y="8145"/>
                    </a:lnTo>
                    <a:lnTo>
                      <a:pt x="6654" y="6903"/>
                    </a:lnTo>
                    <a:lnTo>
                      <a:pt x="8393" y="10505"/>
                    </a:lnTo>
                    <a:lnTo>
                      <a:pt x="6654" y="14426"/>
                    </a:lnTo>
                    <a:lnTo>
                      <a:pt x="5944" y="14036"/>
                    </a:lnTo>
                    <a:cubicBezTo>
                      <a:pt x="5678" y="14338"/>
                      <a:pt x="5447" y="14657"/>
                      <a:pt x="5252" y="14976"/>
                    </a:cubicBezTo>
                    <a:cubicBezTo>
                      <a:pt x="5163" y="15154"/>
                      <a:pt x="5217" y="15402"/>
                      <a:pt x="5199" y="15615"/>
                    </a:cubicBezTo>
                    <a:cubicBezTo>
                      <a:pt x="7346" y="16591"/>
                      <a:pt x="7701" y="17017"/>
                      <a:pt x="8162" y="19004"/>
                    </a:cubicBezTo>
                    <a:lnTo>
                      <a:pt x="4471" y="18827"/>
                    </a:lnTo>
                    <a:lnTo>
                      <a:pt x="4471" y="18827"/>
                    </a:lnTo>
                    <a:cubicBezTo>
                      <a:pt x="4755" y="21754"/>
                      <a:pt x="5057" y="22606"/>
                      <a:pt x="6193" y="24114"/>
                    </a:cubicBezTo>
                    <a:lnTo>
                      <a:pt x="7754" y="24061"/>
                    </a:lnTo>
                    <a:lnTo>
                      <a:pt x="7754" y="24061"/>
                    </a:lnTo>
                    <a:cubicBezTo>
                      <a:pt x="8073" y="25480"/>
                      <a:pt x="7914" y="26740"/>
                      <a:pt x="6920" y="27379"/>
                    </a:cubicBezTo>
                    <a:cubicBezTo>
                      <a:pt x="5518" y="28319"/>
                      <a:pt x="7026" y="29703"/>
                      <a:pt x="5962" y="30857"/>
                    </a:cubicBezTo>
                    <a:cubicBezTo>
                      <a:pt x="4241" y="32720"/>
                      <a:pt x="3850" y="35399"/>
                      <a:pt x="2644" y="37812"/>
                    </a:cubicBezTo>
                    <a:lnTo>
                      <a:pt x="4471" y="38380"/>
                    </a:lnTo>
                    <a:cubicBezTo>
                      <a:pt x="4400" y="39161"/>
                      <a:pt x="4436" y="40012"/>
                      <a:pt x="4259" y="40829"/>
                    </a:cubicBezTo>
                    <a:cubicBezTo>
                      <a:pt x="3939" y="42319"/>
                      <a:pt x="4329" y="43579"/>
                      <a:pt x="5252" y="44732"/>
                    </a:cubicBezTo>
                    <a:cubicBezTo>
                      <a:pt x="5838" y="45460"/>
                      <a:pt x="6370" y="46240"/>
                      <a:pt x="7026" y="46932"/>
                    </a:cubicBezTo>
                    <a:cubicBezTo>
                      <a:pt x="7789" y="47731"/>
                      <a:pt x="9209" y="47678"/>
                      <a:pt x="9670" y="48920"/>
                    </a:cubicBezTo>
                    <a:cubicBezTo>
                      <a:pt x="9723" y="49026"/>
                      <a:pt x="9812" y="49097"/>
                      <a:pt x="9919" y="49132"/>
                    </a:cubicBezTo>
                    <a:cubicBezTo>
                      <a:pt x="10191" y="49213"/>
                      <a:pt x="10478" y="49350"/>
                      <a:pt x="10740" y="49350"/>
                    </a:cubicBezTo>
                    <a:cubicBezTo>
                      <a:pt x="10768" y="49350"/>
                      <a:pt x="10796" y="49349"/>
                      <a:pt x="10824" y="49345"/>
                    </a:cubicBezTo>
                    <a:cubicBezTo>
                      <a:pt x="11569" y="49257"/>
                      <a:pt x="12279" y="49257"/>
                      <a:pt x="12917" y="48547"/>
                    </a:cubicBezTo>
                    <a:cubicBezTo>
                      <a:pt x="12958" y="48500"/>
                      <a:pt x="13033" y="48481"/>
                      <a:pt x="13131" y="48481"/>
                    </a:cubicBezTo>
                    <a:cubicBezTo>
                      <a:pt x="13526" y="48481"/>
                      <a:pt x="14291" y="48790"/>
                      <a:pt x="14670" y="48790"/>
                    </a:cubicBezTo>
                    <a:cubicBezTo>
                      <a:pt x="14764" y="48790"/>
                      <a:pt x="14834" y="48771"/>
                      <a:pt x="14869" y="48724"/>
                    </a:cubicBezTo>
                    <a:cubicBezTo>
                      <a:pt x="15721" y="47642"/>
                      <a:pt x="16892" y="47944"/>
                      <a:pt x="17921" y="47695"/>
                    </a:cubicBezTo>
                    <a:cubicBezTo>
                      <a:pt x="17948" y="47687"/>
                      <a:pt x="17976" y="47684"/>
                      <a:pt x="18005" y="47684"/>
                    </a:cubicBezTo>
                    <a:cubicBezTo>
                      <a:pt x="18165" y="47684"/>
                      <a:pt x="18357" y="47795"/>
                      <a:pt x="18613" y="47855"/>
                    </a:cubicBezTo>
                    <a:cubicBezTo>
                      <a:pt x="18550" y="48716"/>
                      <a:pt x="18847" y="48890"/>
                      <a:pt x="19260" y="48890"/>
                    </a:cubicBezTo>
                    <a:cubicBezTo>
                      <a:pt x="19540" y="48890"/>
                      <a:pt x="19874" y="48810"/>
                      <a:pt x="20185" y="48810"/>
                    </a:cubicBezTo>
                    <a:cubicBezTo>
                      <a:pt x="20457" y="48810"/>
                      <a:pt x="20713" y="48871"/>
                      <a:pt x="20902" y="49097"/>
                    </a:cubicBezTo>
                    <a:cubicBezTo>
                      <a:pt x="20831" y="49558"/>
                      <a:pt x="20902" y="50233"/>
                      <a:pt x="20636" y="50765"/>
                    </a:cubicBezTo>
                    <a:cubicBezTo>
                      <a:pt x="20228" y="51546"/>
                      <a:pt x="21150" y="52592"/>
                      <a:pt x="20068" y="53178"/>
                    </a:cubicBezTo>
                    <a:cubicBezTo>
                      <a:pt x="21771" y="55112"/>
                      <a:pt x="20955" y="57649"/>
                      <a:pt x="21594" y="59424"/>
                    </a:cubicBezTo>
                    <a:cubicBezTo>
                      <a:pt x="20742" y="61713"/>
                      <a:pt x="19589" y="63327"/>
                      <a:pt x="19624" y="65776"/>
                    </a:cubicBezTo>
                    <a:cubicBezTo>
                      <a:pt x="19678" y="68597"/>
                      <a:pt x="18453" y="71436"/>
                      <a:pt x="17406" y="74168"/>
                    </a:cubicBezTo>
                    <a:cubicBezTo>
                      <a:pt x="17247" y="74577"/>
                      <a:pt x="17158" y="75002"/>
                      <a:pt x="16910" y="75943"/>
                    </a:cubicBezTo>
                    <a:cubicBezTo>
                      <a:pt x="28177" y="66379"/>
                      <a:pt x="34458" y="51617"/>
                      <a:pt x="32258" y="36144"/>
                    </a:cubicBezTo>
                    <a:cubicBezTo>
                      <a:pt x="29756" y="18472"/>
                      <a:pt x="16874" y="4756"/>
                      <a:pt x="44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204;p136">
                <a:extLst>
                  <a:ext uri="{FF2B5EF4-FFF2-40B4-BE49-F238E27FC236}">
                    <a16:creationId xmlns:a16="http://schemas.microsoft.com/office/drawing/2014/main" id="{2A038FE2-60CB-428C-8A5B-4BB9AF3BD930}"/>
                  </a:ext>
                </a:extLst>
              </p:cNvPr>
              <p:cNvSpPr/>
              <p:nvPr/>
            </p:nvSpPr>
            <p:spPr>
              <a:xfrm>
                <a:off x="6036094" y="3734681"/>
                <a:ext cx="181628" cy="303024"/>
              </a:xfrm>
              <a:custGeom>
                <a:avLst/>
                <a:gdLst/>
                <a:ahLst/>
                <a:cxnLst/>
                <a:rect l="l" t="t" r="r" b="b"/>
                <a:pathLst>
                  <a:path w="31478" h="52540" extrusionOk="0">
                    <a:moveTo>
                      <a:pt x="28337" y="1"/>
                    </a:moveTo>
                    <a:cubicBezTo>
                      <a:pt x="13326" y="5785"/>
                      <a:pt x="2556" y="18986"/>
                      <a:pt x="1" y="34405"/>
                    </a:cubicBezTo>
                    <a:cubicBezTo>
                      <a:pt x="516" y="36961"/>
                      <a:pt x="764" y="39569"/>
                      <a:pt x="1154" y="42159"/>
                    </a:cubicBezTo>
                    <a:cubicBezTo>
                      <a:pt x="1172" y="42266"/>
                      <a:pt x="1438" y="42355"/>
                      <a:pt x="1687" y="42496"/>
                    </a:cubicBezTo>
                    <a:cubicBezTo>
                      <a:pt x="1687" y="41574"/>
                      <a:pt x="1704" y="40704"/>
                      <a:pt x="1704" y="39835"/>
                    </a:cubicBezTo>
                    <a:lnTo>
                      <a:pt x="2112" y="39817"/>
                    </a:lnTo>
                    <a:lnTo>
                      <a:pt x="3905" y="45513"/>
                    </a:lnTo>
                    <a:cubicBezTo>
                      <a:pt x="4490" y="45956"/>
                      <a:pt x="5289" y="46595"/>
                      <a:pt x="6122" y="47145"/>
                    </a:cubicBezTo>
                    <a:cubicBezTo>
                      <a:pt x="6548" y="47465"/>
                      <a:pt x="7045" y="47678"/>
                      <a:pt x="7560" y="47784"/>
                    </a:cubicBezTo>
                    <a:cubicBezTo>
                      <a:pt x="9813" y="48068"/>
                      <a:pt x="12492" y="48884"/>
                      <a:pt x="13557" y="50481"/>
                    </a:cubicBezTo>
                    <a:cubicBezTo>
                      <a:pt x="14515" y="51971"/>
                      <a:pt x="15810" y="52202"/>
                      <a:pt x="16751" y="52539"/>
                    </a:cubicBezTo>
                    <a:lnTo>
                      <a:pt x="18827" y="51652"/>
                    </a:lnTo>
                    <a:cubicBezTo>
                      <a:pt x="18720" y="51475"/>
                      <a:pt x="18632" y="51155"/>
                      <a:pt x="18525" y="51138"/>
                    </a:cubicBezTo>
                    <a:cubicBezTo>
                      <a:pt x="15367" y="50960"/>
                      <a:pt x="15367" y="50978"/>
                      <a:pt x="14905" y="48015"/>
                    </a:cubicBezTo>
                    <a:cubicBezTo>
                      <a:pt x="14870" y="47695"/>
                      <a:pt x="14799" y="47376"/>
                      <a:pt x="14675" y="46755"/>
                    </a:cubicBezTo>
                    <a:lnTo>
                      <a:pt x="11818" y="46152"/>
                    </a:lnTo>
                    <a:lnTo>
                      <a:pt x="12031" y="42461"/>
                    </a:lnTo>
                    <a:cubicBezTo>
                      <a:pt x="12009" y="42460"/>
                      <a:pt x="11988" y="42460"/>
                      <a:pt x="11967" y="42460"/>
                    </a:cubicBezTo>
                    <a:cubicBezTo>
                      <a:pt x="9761" y="42460"/>
                      <a:pt x="10756" y="45214"/>
                      <a:pt x="9157" y="45531"/>
                    </a:cubicBezTo>
                    <a:cubicBezTo>
                      <a:pt x="7577" y="44537"/>
                      <a:pt x="7577" y="44537"/>
                      <a:pt x="6832" y="39036"/>
                    </a:cubicBezTo>
                    <a:cubicBezTo>
                      <a:pt x="7471" y="36162"/>
                      <a:pt x="10807" y="37120"/>
                      <a:pt x="11570" y="34867"/>
                    </a:cubicBezTo>
                    <a:lnTo>
                      <a:pt x="13876" y="35683"/>
                    </a:lnTo>
                    <a:cubicBezTo>
                      <a:pt x="13930" y="37014"/>
                      <a:pt x="14213" y="38274"/>
                      <a:pt x="15651" y="39090"/>
                    </a:cubicBezTo>
                    <a:lnTo>
                      <a:pt x="14870" y="33554"/>
                    </a:lnTo>
                    <a:cubicBezTo>
                      <a:pt x="15012" y="33305"/>
                      <a:pt x="15189" y="33092"/>
                      <a:pt x="15367" y="32880"/>
                    </a:cubicBezTo>
                    <a:cubicBezTo>
                      <a:pt x="16733" y="31584"/>
                      <a:pt x="18720" y="30662"/>
                      <a:pt x="18277" y="28231"/>
                    </a:cubicBezTo>
                    <a:cubicBezTo>
                      <a:pt x="19217" y="27148"/>
                      <a:pt x="19501" y="25569"/>
                      <a:pt x="20903" y="24824"/>
                    </a:cubicBezTo>
                    <a:cubicBezTo>
                      <a:pt x="21169" y="24664"/>
                      <a:pt x="21701" y="24540"/>
                      <a:pt x="21701" y="24416"/>
                    </a:cubicBezTo>
                    <a:cubicBezTo>
                      <a:pt x="21701" y="22606"/>
                      <a:pt x="23298" y="22375"/>
                      <a:pt x="24345" y="21453"/>
                    </a:cubicBezTo>
                    <a:cubicBezTo>
                      <a:pt x="24698" y="21969"/>
                      <a:pt x="25002" y="22149"/>
                      <a:pt x="25280" y="22149"/>
                    </a:cubicBezTo>
                    <a:cubicBezTo>
                      <a:pt x="25925" y="22149"/>
                      <a:pt x="26432" y="21185"/>
                      <a:pt x="27082" y="21185"/>
                    </a:cubicBezTo>
                    <a:cubicBezTo>
                      <a:pt x="27098" y="21185"/>
                      <a:pt x="27114" y="21185"/>
                      <a:pt x="27131" y="21187"/>
                    </a:cubicBezTo>
                    <a:cubicBezTo>
                      <a:pt x="27184" y="21187"/>
                      <a:pt x="27237" y="20867"/>
                      <a:pt x="27255" y="20832"/>
                    </a:cubicBezTo>
                    <a:lnTo>
                      <a:pt x="25250" y="19909"/>
                    </a:lnTo>
                    <a:lnTo>
                      <a:pt x="25835" y="18348"/>
                    </a:lnTo>
                    <a:lnTo>
                      <a:pt x="24274" y="17851"/>
                    </a:lnTo>
                    <a:cubicBezTo>
                      <a:pt x="25161" y="17514"/>
                      <a:pt x="26048" y="17727"/>
                      <a:pt x="26829" y="17531"/>
                    </a:cubicBezTo>
                    <a:cubicBezTo>
                      <a:pt x="27610" y="17336"/>
                      <a:pt x="28266" y="16751"/>
                      <a:pt x="28976" y="16325"/>
                    </a:cubicBezTo>
                    <a:cubicBezTo>
                      <a:pt x="29774" y="15846"/>
                      <a:pt x="30573" y="15349"/>
                      <a:pt x="31478" y="14781"/>
                    </a:cubicBezTo>
                    <a:cubicBezTo>
                      <a:pt x="30466" y="12723"/>
                      <a:pt x="27769" y="12049"/>
                      <a:pt x="27698" y="9565"/>
                    </a:cubicBezTo>
                    <a:lnTo>
                      <a:pt x="25143" y="11836"/>
                    </a:lnTo>
                    <a:cubicBezTo>
                      <a:pt x="25764" y="8571"/>
                      <a:pt x="23600" y="8908"/>
                      <a:pt x="22269" y="8465"/>
                    </a:cubicBezTo>
                    <a:cubicBezTo>
                      <a:pt x="21932" y="8855"/>
                      <a:pt x="21559" y="9032"/>
                      <a:pt x="21027" y="9316"/>
                    </a:cubicBezTo>
                    <a:lnTo>
                      <a:pt x="21825" y="10132"/>
                    </a:lnTo>
                    <a:lnTo>
                      <a:pt x="20353" y="11197"/>
                    </a:lnTo>
                    <a:cubicBezTo>
                      <a:pt x="21772" y="12244"/>
                      <a:pt x="20956" y="13628"/>
                      <a:pt x="20690" y="13734"/>
                    </a:cubicBezTo>
                    <a:cubicBezTo>
                      <a:pt x="18756" y="14444"/>
                      <a:pt x="19217" y="16396"/>
                      <a:pt x="18401" y="17620"/>
                    </a:cubicBezTo>
                    <a:lnTo>
                      <a:pt x="17460" y="16910"/>
                    </a:lnTo>
                    <a:cubicBezTo>
                      <a:pt x="17052" y="16502"/>
                      <a:pt x="17886" y="16360"/>
                      <a:pt x="17851" y="16023"/>
                    </a:cubicBezTo>
                    <a:cubicBezTo>
                      <a:pt x="17833" y="15580"/>
                      <a:pt x="17744" y="15136"/>
                      <a:pt x="17673" y="14639"/>
                    </a:cubicBezTo>
                    <a:lnTo>
                      <a:pt x="14781" y="13805"/>
                    </a:lnTo>
                    <a:cubicBezTo>
                      <a:pt x="14391" y="10558"/>
                      <a:pt x="17727" y="10026"/>
                      <a:pt x="19075" y="8056"/>
                    </a:cubicBezTo>
                    <a:cubicBezTo>
                      <a:pt x="19476" y="8451"/>
                      <a:pt x="19895" y="8555"/>
                      <a:pt x="20323" y="8555"/>
                    </a:cubicBezTo>
                    <a:cubicBezTo>
                      <a:pt x="20808" y="8555"/>
                      <a:pt x="21305" y="8420"/>
                      <a:pt x="21802" y="8420"/>
                    </a:cubicBezTo>
                    <a:cubicBezTo>
                      <a:pt x="21952" y="8420"/>
                      <a:pt x="22102" y="8433"/>
                      <a:pt x="22251" y="8465"/>
                    </a:cubicBezTo>
                    <a:cubicBezTo>
                      <a:pt x="22127" y="7702"/>
                      <a:pt x="22056" y="7152"/>
                      <a:pt x="21967" y="6495"/>
                    </a:cubicBezTo>
                    <a:cubicBezTo>
                      <a:pt x="23198" y="6481"/>
                      <a:pt x="23566" y="4540"/>
                      <a:pt x="24952" y="4540"/>
                    </a:cubicBezTo>
                    <a:cubicBezTo>
                      <a:pt x="25264" y="4540"/>
                      <a:pt x="25629" y="4639"/>
                      <a:pt x="26066" y="4880"/>
                    </a:cubicBezTo>
                    <a:cubicBezTo>
                      <a:pt x="25374" y="5963"/>
                      <a:pt x="24274" y="6335"/>
                      <a:pt x="23458" y="7010"/>
                    </a:cubicBezTo>
                    <a:lnTo>
                      <a:pt x="26243" y="8376"/>
                    </a:lnTo>
                    <a:lnTo>
                      <a:pt x="28089" y="7205"/>
                    </a:lnTo>
                    <a:lnTo>
                      <a:pt x="28160" y="5324"/>
                    </a:lnTo>
                    <a:cubicBezTo>
                      <a:pt x="28332" y="5383"/>
                      <a:pt x="28506" y="5414"/>
                      <a:pt x="28690" y="5414"/>
                    </a:cubicBezTo>
                    <a:cubicBezTo>
                      <a:pt x="29226" y="5414"/>
                      <a:pt x="29853" y="5151"/>
                      <a:pt x="30804" y="4543"/>
                    </a:cubicBezTo>
                    <a:lnTo>
                      <a:pt x="29029" y="3621"/>
                    </a:lnTo>
                    <a:lnTo>
                      <a:pt x="29561" y="2733"/>
                    </a:lnTo>
                    <a:lnTo>
                      <a:pt x="28231" y="1722"/>
                    </a:lnTo>
                    <a:cubicBezTo>
                      <a:pt x="28355" y="1190"/>
                      <a:pt x="28692" y="586"/>
                      <a:pt x="28515" y="232"/>
                    </a:cubicBezTo>
                    <a:cubicBezTo>
                      <a:pt x="28479" y="161"/>
                      <a:pt x="28408" y="72"/>
                      <a:pt x="28337"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205;p136">
                <a:extLst>
                  <a:ext uri="{FF2B5EF4-FFF2-40B4-BE49-F238E27FC236}">
                    <a16:creationId xmlns:a16="http://schemas.microsoft.com/office/drawing/2014/main" id="{C365E32E-3595-4276-91B7-71F0265CB59C}"/>
                  </a:ext>
                </a:extLst>
              </p:cNvPr>
              <p:cNvSpPr/>
              <p:nvPr/>
            </p:nvSpPr>
            <p:spPr>
              <a:xfrm>
                <a:off x="6143575" y="4010833"/>
                <a:ext cx="186233" cy="216616"/>
              </a:xfrm>
              <a:custGeom>
                <a:avLst/>
                <a:gdLst/>
                <a:ahLst/>
                <a:cxnLst/>
                <a:rect l="l" t="t" r="r" b="b"/>
                <a:pathLst>
                  <a:path w="32276" h="37558" extrusionOk="0">
                    <a:moveTo>
                      <a:pt x="3376" y="1"/>
                    </a:moveTo>
                    <a:cubicBezTo>
                      <a:pt x="3358" y="1"/>
                      <a:pt x="3345" y="4"/>
                      <a:pt x="3336" y="12"/>
                    </a:cubicBezTo>
                    <a:cubicBezTo>
                      <a:pt x="905" y="2621"/>
                      <a:pt x="905" y="2621"/>
                      <a:pt x="1243" y="6400"/>
                    </a:cubicBezTo>
                    <a:cubicBezTo>
                      <a:pt x="1260" y="6595"/>
                      <a:pt x="1118" y="6790"/>
                      <a:pt x="1065" y="7003"/>
                    </a:cubicBezTo>
                    <a:cubicBezTo>
                      <a:pt x="693" y="8405"/>
                      <a:pt x="338" y="9807"/>
                      <a:pt x="1" y="11155"/>
                    </a:cubicBezTo>
                    <a:lnTo>
                      <a:pt x="1118" y="14012"/>
                    </a:lnTo>
                    <a:cubicBezTo>
                      <a:pt x="2147" y="15148"/>
                      <a:pt x="3106" y="16283"/>
                      <a:pt x="4188" y="17330"/>
                    </a:cubicBezTo>
                    <a:cubicBezTo>
                      <a:pt x="5271" y="18413"/>
                      <a:pt x="5677" y="20424"/>
                      <a:pt x="7592" y="20424"/>
                    </a:cubicBezTo>
                    <a:cubicBezTo>
                      <a:pt x="7779" y="20424"/>
                      <a:pt x="7980" y="20405"/>
                      <a:pt x="8198" y="20364"/>
                    </a:cubicBezTo>
                    <a:cubicBezTo>
                      <a:pt x="9263" y="21234"/>
                      <a:pt x="10735" y="21553"/>
                      <a:pt x="11179" y="23221"/>
                    </a:cubicBezTo>
                    <a:cubicBezTo>
                      <a:pt x="11587" y="24711"/>
                      <a:pt x="12669" y="26024"/>
                      <a:pt x="13024" y="27515"/>
                    </a:cubicBezTo>
                    <a:cubicBezTo>
                      <a:pt x="13361" y="28863"/>
                      <a:pt x="14461" y="29662"/>
                      <a:pt x="14834" y="30780"/>
                    </a:cubicBezTo>
                    <a:cubicBezTo>
                      <a:pt x="15278" y="32128"/>
                      <a:pt x="15970" y="33246"/>
                      <a:pt x="16573" y="34470"/>
                    </a:cubicBezTo>
                    <a:cubicBezTo>
                      <a:pt x="17070" y="35428"/>
                      <a:pt x="18223" y="35038"/>
                      <a:pt x="18525" y="36191"/>
                    </a:cubicBezTo>
                    <a:cubicBezTo>
                      <a:pt x="18631" y="36564"/>
                      <a:pt x="18844" y="36901"/>
                      <a:pt x="19146" y="37185"/>
                    </a:cubicBezTo>
                    <a:cubicBezTo>
                      <a:pt x="20299" y="37345"/>
                      <a:pt x="21470" y="37469"/>
                      <a:pt x="22659" y="37558"/>
                    </a:cubicBezTo>
                    <a:cubicBezTo>
                      <a:pt x="22559" y="37158"/>
                      <a:pt x="22490" y="36790"/>
                      <a:pt x="21808" y="36790"/>
                    </a:cubicBezTo>
                    <a:cubicBezTo>
                      <a:pt x="21763" y="36790"/>
                      <a:pt x="21716" y="36791"/>
                      <a:pt x="21665" y="36795"/>
                    </a:cubicBezTo>
                    <a:cubicBezTo>
                      <a:pt x="21645" y="36796"/>
                      <a:pt x="21626" y="36796"/>
                      <a:pt x="21608" y="36796"/>
                    </a:cubicBezTo>
                    <a:cubicBezTo>
                      <a:pt x="20725" y="36796"/>
                      <a:pt x="22437" y="35547"/>
                      <a:pt x="21115" y="35251"/>
                    </a:cubicBezTo>
                    <a:cubicBezTo>
                      <a:pt x="20388" y="35073"/>
                      <a:pt x="22109" y="33707"/>
                      <a:pt x="20725" y="33246"/>
                    </a:cubicBezTo>
                    <a:lnTo>
                      <a:pt x="20920" y="32980"/>
                    </a:lnTo>
                    <a:lnTo>
                      <a:pt x="22783" y="32394"/>
                    </a:lnTo>
                    <a:lnTo>
                      <a:pt x="21860" y="30017"/>
                    </a:lnTo>
                    <a:lnTo>
                      <a:pt x="23191" y="29839"/>
                    </a:lnTo>
                    <a:cubicBezTo>
                      <a:pt x="23599" y="29041"/>
                      <a:pt x="24007" y="28313"/>
                      <a:pt x="24380" y="27550"/>
                    </a:cubicBezTo>
                    <a:cubicBezTo>
                      <a:pt x="24646" y="26982"/>
                      <a:pt x="25178" y="26308"/>
                      <a:pt x="25036" y="25829"/>
                    </a:cubicBezTo>
                    <a:cubicBezTo>
                      <a:pt x="24451" y="23718"/>
                      <a:pt x="26083" y="22972"/>
                      <a:pt x="27343" y="22529"/>
                    </a:cubicBezTo>
                    <a:cubicBezTo>
                      <a:pt x="28603" y="22068"/>
                      <a:pt x="29082" y="21482"/>
                      <a:pt x="29242" y="20311"/>
                    </a:cubicBezTo>
                    <a:cubicBezTo>
                      <a:pt x="29419" y="19069"/>
                      <a:pt x="29809" y="17862"/>
                      <a:pt x="29898" y="16620"/>
                    </a:cubicBezTo>
                    <a:cubicBezTo>
                      <a:pt x="29987" y="15467"/>
                      <a:pt x="30005" y="14438"/>
                      <a:pt x="31087" y="13675"/>
                    </a:cubicBezTo>
                    <a:cubicBezTo>
                      <a:pt x="31442" y="13444"/>
                      <a:pt x="31531" y="12788"/>
                      <a:pt x="31655" y="12309"/>
                    </a:cubicBezTo>
                    <a:cubicBezTo>
                      <a:pt x="32276" y="10144"/>
                      <a:pt x="31868" y="9612"/>
                      <a:pt x="29490" y="9133"/>
                    </a:cubicBezTo>
                    <a:cubicBezTo>
                      <a:pt x="29100" y="9062"/>
                      <a:pt x="28816" y="8494"/>
                      <a:pt x="28266" y="7926"/>
                    </a:cubicBezTo>
                    <a:lnTo>
                      <a:pt x="24895" y="8778"/>
                    </a:lnTo>
                    <a:cubicBezTo>
                      <a:pt x="24522" y="7678"/>
                      <a:pt x="23315" y="7678"/>
                      <a:pt x="22215" y="7465"/>
                    </a:cubicBezTo>
                    <a:lnTo>
                      <a:pt x="21647" y="8157"/>
                    </a:lnTo>
                    <a:lnTo>
                      <a:pt x="18063" y="3597"/>
                    </a:lnTo>
                    <a:cubicBezTo>
                      <a:pt x="16840" y="3528"/>
                      <a:pt x="15905" y="3374"/>
                      <a:pt x="15067" y="3374"/>
                    </a:cubicBezTo>
                    <a:cubicBezTo>
                      <a:pt x="14823" y="3374"/>
                      <a:pt x="14587" y="3387"/>
                      <a:pt x="14355" y="3419"/>
                    </a:cubicBezTo>
                    <a:cubicBezTo>
                      <a:pt x="14295" y="3427"/>
                      <a:pt x="14238" y="3430"/>
                      <a:pt x="14183" y="3430"/>
                    </a:cubicBezTo>
                    <a:cubicBezTo>
                      <a:pt x="13092" y="3430"/>
                      <a:pt x="13035" y="1981"/>
                      <a:pt x="11835" y="1964"/>
                    </a:cubicBezTo>
                    <a:cubicBezTo>
                      <a:pt x="11108" y="1964"/>
                      <a:pt x="9901" y="1467"/>
                      <a:pt x="9582" y="438"/>
                    </a:cubicBezTo>
                    <a:cubicBezTo>
                      <a:pt x="8677" y="793"/>
                      <a:pt x="7914" y="1361"/>
                      <a:pt x="7133" y="1361"/>
                    </a:cubicBezTo>
                    <a:cubicBezTo>
                      <a:pt x="7119" y="1361"/>
                      <a:pt x="7105" y="1361"/>
                      <a:pt x="7091" y="1361"/>
                    </a:cubicBezTo>
                    <a:cubicBezTo>
                      <a:pt x="6288" y="1361"/>
                      <a:pt x="5470" y="877"/>
                      <a:pt x="4703" y="616"/>
                    </a:cubicBezTo>
                    <a:lnTo>
                      <a:pt x="4170" y="1184"/>
                    </a:lnTo>
                    <a:lnTo>
                      <a:pt x="3585" y="48"/>
                    </a:lnTo>
                    <a:cubicBezTo>
                      <a:pt x="3517" y="34"/>
                      <a:pt x="3429" y="1"/>
                      <a:pt x="3376"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206;p136">
                <a:extLst>
                  <a:ext uri="{FF2B5EF4-FFF2-40B4-BE49-F238E27FC236}">
                    <a16:creationId xmlns:a16="http://schemas.microsoft.com/office/drawing/2014/main" id="{0F0F5A71-9B5D-44FC-9C3D-5CE8966C2250}"/>
                  </a:ext>
                </a:extLst>
              </p:cNvPr>
              <p:cNvSpPr/>
              <p:nvPr/>
            </p:nvSpPr>
            <p:spPr>
              <a:xfrm>
                <a:off x="6110513" y="3969114"/>
                <a:ext cx="33997" cy="13957"/>
              </a:xfrm>
              <a:custGeom>
                <a:avLst/>
                <a:gdLst/>
                <a:ahLst/>
                <a:cxnLst/>
                <a:rect l="l" t="t" r="r" b="b"/>
                <a:pathLst>
                  <a:path w="5892" h="2420" extrusionOk="0">
                    <a:moveTo>
                      <a:pt x="2076" y="1"/>
                    </a:moveTo>
                    <a:cubicBezTo>
                      <a:pt x="1454" y="1"/>
                      <a:pt x="791" y="230"/>
                      <a:pt x="0" y="592"/>
                    </a:cubicBezTo>
                    <a:cubicBezTo>
                      <a:pt x="564" y="957"/>
                      <a:pt x="1113" y="1415"/>
                      <a:pt x="1254" y="1415"/>
                    </a:cubicBezTo>
                    <a:cubicBezTo>
                      <a:pt x="1264" y="1415"/>
                      <a:pt x="1272" y="1412"/>
                      <a:pt x="1278" y="1408"/>
                    </a:cubicBezTo>
                    <a:cubicBezTo>
                      <a:pt x="1606" y="1108"/>
                      <a:pt x="1874" y="952"/>
                      <a:pt x="2167" y="952"/>
                    </a:cubicBezTo>
                    <a:cubicBezTo>
                      <a:pt x="2429" y="952"/>
                      <a:pt x="2710" y="1077"/>
                      <a:pt x="3070" y="1337"/>
                    </a:cubicBezTo>
                    <a:cubicBezTo>
                      <a:pt x="3815" y="1869"/>
                      <a:pt x="4773" y="2011"/>
                      <a:pt x="5838" y="2419"/>
                    </a:cubicBezTo>
                    <a:lnTo>
                      <a:pt x="5891" y="1071"/>
                    </a:lnTo>
                    <a:cubicBezTo>
                      <a:pt x="5040" y="893"/>
                      <a:pt x="4170" y="964"/>
                      <a:pt x="3656" y="574"/>
                    </a:cubicBezTo>
                    <a:cubicBezTo>
                      <a:pt x="3121" y="171"/>
                      <a:pt x="2614" y="1"/>
                      <a:pt x="2076"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207;p136">
                <a:extLst>
                  <a:ext uri="{FF2B5EF4-FFF2-40B4-BE49-F238E27FC236}">
                    <a16:creationId xmlns:a16="http://schemas.microsoft.com/office/drawing/2014/main" id="{BD7C8C55-2157-46C0-9D9C-3C083DA4653B}"/>
                  </a:ext>
                </a:extLst>
              </p:cNvPr>
              <p:cNvSpPr/>
              <p:nvPr/>
            </p:nvSpPr>
            <p:spPr>
              <a:xfrm>
                <a:off x="6151865" y="3979381"/>
                <a:ext cx="35739" cy="11875"/>
              </a:xfrm>
              <a:custGeom>
                <a:avLst/>
                <a:gdLst/>
                <a:ahLst/>
                <a:cxnLst/>
                <a:rect l="l" t="t" r="r" b="b"/>
                <a:pathLst>
                  <a:path w="6194" h="2059" extrusionOk="0">
                    <a:moveTo>
                      <a:pt x="6193" y="0"/>
                    </a:moveTo>
                    <a:lnTo>
                      <a:pt x="6193" y="0"/>
                    </a:lnTo>
                    <a:cubicBezTo>
                      <a:pt x="4801" y="195"/>
                      <a:pt x="3970" y="433"/>
                      <a:pt x="3202" y="433"/>
                    </a:cubicBezTo>
                    <a:cubicBezTo>
                      <a:pt x="3128" y="433"/>
                      <a:pt x="3055" y="431"/>
                      <a:pt x="2982" y="426"/>
                    </a:cubicBezTo>
                    <a:cubicBezTo>
                      <a:pt x="2453" y="395"/>
                      <a:pt x="1944" y="74"/>
                      <a:pt x="1353" y="74"/>
                    </a:cubicBezTo>
                    <a:cubicBezTo>
                      <a:pt x="951" y="74"/>
                      <a:pt x="511" y="222"/>
                      <a:pt x="1" y="710"/>
                    </a:cubicBezTo>
                    <a:lnTo>
                      <a:pt x="1473" y="2059"/>
                    </a:lnTo>
                    <a:cubicBezTo>
                      <a:pt x="2432" y="409"/>
                      <a:pt x="4472" y="1526"/>
                      <a:pt x="619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208;p136">
                <a:extLst>
                  <a:ext uri="{FF2B5EF4-FFF2-40B4-BE49-F238E27FC236}">
                    <a16:creationId xmlns:a16="http://schemas.microsoft.com/office/drawing/2014/main" id="{B0C371A1-29F4-40EA-99DA-FA52A99E5D7E}"/>
                  </a:ext>
                </a:extLst>
              </p:cNvPr>
              <p:cNvSpPr/>
              <p:nvPr/>
            </p:nvSpPr>
            <p:spPr>
              <a:xfrm>
                <a:off x="6203762" y="3831292"/>
                <a:ext cx="19768" cy="12285"/>
              </a:xfrm>
              <a:custGeom>
                <a:avLst/>
                <a:gdLst/>
                <a:ahLst/>
                <a:cxnLst/>
                <a:rect l="l" t="t" r="r" b="b"/>
                <a:pathLst>
                  <a:path w="3426" h="2130" extrusionOk="0">
                    <a:moveTo>
                      <a:pt x="1473" y="1"/>
                    </a:moveTo>
                    <a:lnTo>
                      <a:pt x="1" y="1828"/>
                    </a:lnTo>
                    <a:lnTo>
                      <a:pt x="3372" y="2130"/>
                    </a:lnTo>
                    <a:cubicBezTo>
                      <a:pt x="3407" y="1917"/>
                      <a:pt x="3425" y="1704"/>
                      <a:pt x="3425" y="1509"/>
                    </a:cubicBezTo>
                    <a:cubicBezTo>
                      <a:pt x="3390" y="1172"/>
                      <a:pt x="3301" y="870"/>
                      <a:pt x="3248" y="586"/>
                    </a:cubicBezTo>
                    <a:lnTo>
                      <a:pt x="1473" y="1"/>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8" name="Google Shape;4191;p136">
            <a:extLst>
              <a:ext uri="{FF2B5EF4-FFF2-40B4-BE49-F238E27FC236}">
                <a16:creationId xmlns:a16="http://schemas.microsoft.com/office/drawing/2014/main" id="{CE55DBAB-02FA-466F-91E8-F668D97B82E8}"/>
              </a:ext>
            </a:extLst>
          </p:cNvPr>
          <p:cNvGrpSpPr/>
          <p:nvPr/>
        </p:nvGrpSpPr>
        <p:grpSpPr>
          <a:xfrm>
            <a:off x="4756671" y="2959685"/>
            <a:ext cx="178492" cy="275990"/>
            <a:chOff x="8615101" y="3738687"/>
            <a:chExt cx="207573" cy="320956"/>
          </a:xfrm>
        </p:grpSpPr>
        <p:sp>
          <p:nvSpPr>
            <p:cNvPr id="319" name="Google Shape;4192;p136">
              <a:extLst>
                <a:ext uri="{FF2B5EF4-FFF2-40B4-BE49-F238E27FC236}">
                  <a16:creationId xmlns:a16="http://schemas.microsoft.com/office/drawing/2014/main" id="{5E02C0B5-A488-42DA-9889-2CA799737D52}"/>
                </a:ext>
              </a:extLst>
            </p:cNvPr>
            <p:cNvSpPr/>
            <p:nvPr/>
          </p:nvSpPr>
          <p:spPr>
            <a:xfrm>
              <a:off x="8646134" y="3738687"/>
              <a:ext cx="12248" cy="309245"/>
            </a:xfrm>
            <a:custGeom>
              <a:avLst/>
              <a:gdLst/>
              <a:ahLst/>
              <a:cxnLst/>
              <a:rect l="l" t="t" r="r" b="b"/>
              <a:pathLst>
                <a:path w="1347" h="34011" extrusionOk="0">
                  <a:moveTo>
                    <a:pt x="0" y="0"/>
                  </a:moveTo>
                  <a:lnTo>
                    <a:pt x="0" y="34010"/>
                  </a:lnTo>
                  <a:lnTo>
                    <a:pt x="1347" y="34010"/>
                  </a:lnTo>
                  <a:lnTo>
                    <a:pt x="1347"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4193;p136">
              <a:extLst>
                <a:ext uri="{FF2B5EF4-FFF2-40B4-BE49-F238E27FC236}">
                  <a16:creationId xmlns:a16="http://schemas.microsoft.com/office/drawing/2014/main" id="{4F7F7432-45EE-4318-B6F8-2F00D4565F7D}"/>
                </a:ext>
              </a:extLst>
            </p:cNvPr>
            <p:cNvSpPr/>
            <p:nvPr/>
          </p:nvSpPr>
          <p:spPr>
            <a:xfrm>
              <a:off x="8615101" y="4044004"/>
              <a:ext cx="76332" cy="15639"/>
            </a:xfrm>
            <a:custGeom>
              <a:avLst/>
              <a:gdLst/>
              <a:ahLst/>
              <a:cxnLst/>
              <a:rect l="l" t="t" r="r" b="b"/>
              <a:pathLst>
                <a:path w="8395" h="1720" extrusionOk="0">
                  <a:moveTo>
                    <a:pt x="4195" y="0"/>
                  </a:moveTo>
                  <a:cubicBezTo>
                    <a:pt x="1875" y="0"/>
                    <a:pt x="0" y="382"/>
                    <a:pt x="0" y="862"/>
                  </a:cubicBezTo>
                  <a:cubicBezTo>
                    <a:pt x="0" y="1338"/>
                    <a:pt x="1875" y="1720"/>
                    <a:pt x="4195" y="1720"/>
                  </a:cubicBezTo>
                  <a:cubicBezTo>
                    <a:pt x="6515" y="1720"/>
                    <a:pt x="8395" y="1338"/>
                    <a:pt x="8395" y="862"/>
                  </a:cubicBezTo>
                  <a:cubicBezTo>
                    <a:pt x="8395" y="382"/>
                    <a:pt x="6515" y="0"/>
                    <a:pt x="419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4194;p136">
              <a:extLst>
                <a:ext uri="{FF2B5EF4-FFF2-40B4-BE49-F238E27FC236}">
                  <a16:creationId xmlns:a16="http://schemas.microsoft.com/office/drawing/2014/main" id="{28EC993A-FCF3-4D26-A003-9887A8F9EB86}"/>
                </a:ext>
              </a:extLst>
            </p:cNvPr>
            <p:cNvSpPr/>
            <p:nvPr/>
          </p:nvSpPr>
          <p:spPr>
            <a:xfrm>
              <a:off x="8651953" y="3738687"/>
              <a:ext cx="170721" cy="99808"/>
            </a:xfrm>
            <a:custGeom>
              <a:avLst/>
              <a:gdLst/>
              <a:ahLst/>
              <a:cxnLst/>
              <a:rect l="l" t="t" r="r" b="b"/>
              <a:pathLst>
                <a:path w="18776" h="10977" extrusionOk="0">
                  <a:moveTo>
                    <a:pt x="707" y="0"/>
                  </a:moveTo>
                  <a:lnTo>
                    <a:pt x="0" y="10977"/>
                  </a:lnTo>
                  <a:lnTo>
                    <a:pt x="18776" y="4360"/>
                  </a:lnTo>
                  <a:lnTo>
                    <a:pt x="707"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 name="Google Shape;4191;p136">
            <a:extLst>
              <a:ext uri="{FF2B5EF4-FFF2-40B4-BE49-F238E27FC236}">
                <a16:creationId xmlns:a16="http://schemas.microsoft.com/office/drawing/2014/main" id="{E389DB6F-2A50-4D8B-B20C-8C8B0C98F979}"/>
              </a:ext>
            </a:extLst>
          </p:cNvPr>
          <p:cNvGrpSpPr/>
          <p:nvPr/>
        </p:nvGrpSpPr>
        <p:grpSpPr>
          <a:xfrm>
            <a:off x="3729000" y="3300053"/>
            <a:ext cx="178492" cy="275990"/>
            <a:chOff x="8615101" y="3738687"/>
            <a:chExt cx="207573" cy="320956"/>
          </a:xfrm>
        </p:grpSpPr>
        <p:sp>
          <p:nvSpPr>
            <p:cNvPr id="323" name="Google Shape;4192;p136">
              <a:extLst>
                <a:ext uri="{FF2B5EF4-FFF2-40B4-BE49-F238E27FC236}">
                  <a16:creationId xmlns:a16="http://schemas.microsoft.com/office/drawing/2014/main" id="{2EDCA402-D922-496E-90C7-9FDA5D5D2975}"/>
                </a:ext>
              </a:extLst>
            </p:cNvPr>
            <p:cNvSpPr/>
            <p:nvPr/>
          </p:nvSpPr>
          <p:spPr>
            <a:xfrm>
              <a:off x="8646134" y="3738687"/>
              <a:ext cx="12248" cy="309245"/>
            </a:xfrm>
            <a:custGeom>
              <a:avLst/>
              <a:gdLst/>
              <a:ahLst/>
              <a:cxnLst/>
              <a:rect l="l" t="t" r="r" b="b"/>
              <a:pathLst>
                <a:path w="1347" h="34011" extrusionOk="0">
                  <a:moveTo>
                    <a:pt x="0" y="0"/>
                  </a:moveTo>
                  <a:lnTo>
                    <a:pt x="0" y="34010"/>
                  </a:lnTo>
                  <a:lnTo>
                    <a:pt x="1347" y="34010"/>
                  </a:lnTo>
                  <a:lnTo>
                    <a:pt x="1347"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4193;p136">
              <a:extLst>
                <a:ext uri="{FF2B5EF4-FFF2-40B4-BE49-F238E27FC236}">
                  <a16:creationId xmlns:a16="http://schemas.microsoft.com/office/drawing/2014/main" id="{D55FAE3B-1428-4140-91ED-94C2E41CDE97}"/>
                </a:ext>
              </a:extLst>
            </p:cNvPr>
            <p:cNvSpPr/>
            <p:nvPr/>
          </p:nvSpPr>
          <p:spPr>
            <a:xfrm>
              <a:off x="8615101" y="4044004"/>
              <a:ext cx="76332" cy="15639"/>
            </a:xfrm>
            <a:custGeom>
              <a:avLst/>
              <a:gdLst/>
              <a:ahLst/>
              <a:cxnLst/>
              <a:rect l="l" t="t" r="r" b="b"/>
              <a:pathLst>
                <a:path w="8395" h="1720" extrusionOk="0">
                  <a:moveTo>
                    <a:pt x="4195" y="0"/>
                  </a:moveTo>
                  <a:cubicBezTo>
                    <a:pt x="1875" y="0"/>
                    <a:pt x="0" y="382"/>
                    <a:pt x="0" y="862"/>
                  </a:cubicBezTo>
                  <a:cubicBezTo>
                    <a:pt x="0" y="1338"/>
                    <a:pt x="1875" y="1720"/>
                    <a:pt x="4195" y="1720"/>
                  </a:cubicBezTo>
                  <a:cubicBezTo>
                    <a:pt x="6515" y="1720"/>
                    <a:pt x="8395" y="1338"/>
                    <a:pt x="8395" y="862"/>
                  </a:cubicBezTo>
                  <a:cubicBezTo>
                    <a:pt x="8395" y="382"/>
                    <a:pt x="6515" y="0"/>
                    <a:pt x="419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4194;p136">
              <a:extLst>
                <a:ext uri="{FF2B5EF4-FFF2-40B4-BE49-F238E27FC236}">
                  <a16:creationId xmlns:a16="http://schemas.microsoft.com/office/drawing/2014/main" id="{25F93FB5-74AC-4B19-BF41-C2B874D89FC0}"/>
                </a:ext>
              </a:extLst>
            </p:cNvPr>
            <p:cNvSpPr/>
            <p:nvPr/>
          </p:nvSpPr>
          <p:spPr>
            <a:xfrm>
              <a:off x="8651953" y="3738687"/>
              <a:ext cx="170721" cy="99808"/>
            </a:xfrm>
            <a:custGeom>
              <a:avLst/>
              <a:gdLst/>
              <a:ahLst/>
              <a:cxnLst/>
              <a:rect l="l" t="t" r="r" b="b"/>
              <a:pathLst>
                <a:path w="18776" h="10977" extrusionOk="0">
                  <a:moveTo>
                    <a:pt x="707" y="0"/>
                  </a:moveTo>
                  <a:lnTo>
                    <a:pt x="0" y="10977"/>
                  </a:lnTo>
                  <a:lnTo>
                    <a:pt x="18776" y="4360"/>
                  </a:lnTo>
                  <a:lnTo>
                    <a:pt x="707"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6" name="Google Shape;4191;p136">
            <a:extLst>
              <a:ext uri="{FF2B5EF4-FFF2-40B4-BE49-F238E27FC236}">
                <a16:creationId xmlns:a16="http://schemas.microsoft.com/office/drawing/2014/main" id="{1097A74F-7996-43CC-9378-B0A867519B76}"/>
              </a:ext>
            </a:extLst>
          </p:cNvPr>
          <p:cNvGrpSpPr/>
          <p:nvPr/>
        </p:nvGrpSpPr>
        <p:grpSpPr>
          <a:xfrm>
            <a:off x="3070821" y="2255992"/>
            <a:ext cx="178492" cy="275990"/>
            <a:chOff x="8615101" y="3738687"/>
            <a:chExt cx="207573" cy="320956"/>
          </a:xfrm>
        </p:grpSpPr>
        <p:sp>
          <p:nvSpPr>
            <p:cNvPr id="327" name="Google Shape;4192;p136">
              <a:extLst>
                <a:ext uri="{FF2B5EF4-FFF2-40B4-BE49-F238E27FC236}">
                  <a16:creationId xmlns:a16="http://schemas.microsoft.com/office/drawing/2014/main" id="{1D035782-8F8D-4966-992A-FE413B0E99FF}"/>
                </a:ext>
              </a:extLst>
            </p:cNvPr>
            <p:cNvSpPr/>
            <p:nvPr/>
          </p:nvSpPr>
          <p:spPr>
            <a:xfrm>
              <a:off x="8646134" y="3738687"/>
              <a:ext cx="12248" cy="309245"/>
            </a:xfrm>
            <a:custGeom>
              <a:avLst/>
              <a:gdLst/>
              <a:ahLst/>
              <a:cxnLst/>
              <a:rect l="l" t="t" r="r" b="b"/>
              <a:pathLst>
                <a:path w="1347" h="34011" extrusionOk="0">
                  <a:moveTo>
                    <a:pt x="0" y="0"/>
                  </a:moveTo>
                  <a:lnTo>
                    <a:pt x="0" y="34010"/>
                  </a:lnTo>
                  <a:lnTo>
                    <a:pt x="1347" y="34010"/>
                  </a:lnTo>
                  <a:lnTo>
                    <a:pt x="1347"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4193;p136">
              <a:extLst>
                <a:ext uri="{FF2B5EF4-FFF2-40B4-BE49-F238E27FC236}">
                  <a16:creationId xmlns:a16="http://schemas.microsoft.com/office/drawing/2014/main" id="{BCC1F741-6585-4977-BC2A-E251FE291191}"/>
                </a:ext>
              </a:extLst>
            </p:cNvPr>
            <p:cNvSpPr/>
            <p:nvPr/>
          </p:nvSpPr>
          <p:spPr>
            <a:xfrm>
              <a:off x="8615101" y="4044004"/>
              <a:ext cx="76332" cy="15639"/>
            </a:xfrm>
            <a:custGeom>
              <a:avLst/>
              <a:gdLst/>
              <a:ahLst/>
              <a:cxnLst/>
              <a:rect l="l" t="t" r="r" b="b"/>
              <a:pathLst>
                <a:path w="8395" h="1720" extrusionOk="0">
                  <a:moveTo>
                    <a:pt x="4195" y="0"/>
                  </a:moveTo>
                  <a:cubicBezTo>
                    <a:pt x="1875" y="0"/>
                    <a:pt x="0" y="382"/>
                    <a:pt x="0" y="862"/>
                  </a:cubicBezTo>
                  <a:cubicBezTo>
                    <a:pt x="0" y="1338"/>
                    <a:pt x="1875" y="1720"/>
                    <a:pt x="4195" y="1720"/>
                  </a:cubicBezTo>
                  <a:cubicBezTo>
                    <a:pt x="6515" y="1720"/>
                    <a:pt x="8395" y="1338"/>
                    <a:pt x="8395" y="862"/>
                  </a:cubicBezTo>
                  <a:cubicBezTo>
                    <a:pt x="8395" y="382"/>
                    <a:pt x="6515" y="0"/>
                    <a:pt x="419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4194;p136">
              <a:extLst>
                <a:ext uri="{FF2B5EF4-FFF2-40B4-BE49-F238E27FC236}">
                  <a16:creationId xmlns:a16="http://schemas.microsoft.com/office/drawing/2014/main" id="{32553462-A6C0-4318-A455-768412EDE2A4}"/>
                </a:ext>
              </a:extLst>
            </p:cNvPr>
            <p:cNvSpPr/>
            <p:nvPr/>
          </p:nvSpPr>
          <p:spPr>
            <a:xfrm>
              <a:off x="8651953" y="3738687"/>
              <a:ext cx="170721" cy="99808"/>
            </a:xfrm>
            <a:custGeom>
              <a:avLst/>
              <a:gdLst/>
              <a:ahLst/>
              <a:cxnLst/>
              <a:rect l="l" t="t" r="r" b="b"/>
              <a:pathLst>
                <a:path w="18776" h="10977" extrusionOk="0">
                  <a:moveTo>
                    <a:pt x="707" y="0"/>
                  </a:moveTo>
                  <a:lnTo>
                    <a:pt x="0" y="10977"/>
                  </a:lnTo>
                  <a:lnTo>
                    <a:pt x="18776" y="4360"/>
                  </a:lnTo>
                  <a:lnTo>
                    <a:pt x="707"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 name="Google Shape;4191;p136">
            <a:extLst>
              <a:ext uri="{FF2B5EF4-FFF2-40B4-BE49-F238E27FC236}">
                <a16:creationId xmlns:a16="http://schemas.microsoft.com/office/drawing/2014/main" id="{0FDF98C5-D3F2-4AB1-89A1-52EEA829BD18}"/>
              </a:ext>
            </a:extLst>
          </p:cNvPr>
          <p:cNvGrpSpPr/>
          <p:nvPr/>
        </p:nvGrpSpPr>
        <p:grpSpPr>
          <a:xfrm>
            <a:off x="6395462" y="3518412"/>
            <a:ext cx="178492" cy="275990"/>
            <a:chOff x="8615101" y="3738687"/>
            <a:chExt cx="207573" cy="320956"/>
          </a:xfrm>
        </p:grpSpPr>
        <p:sp>
          <p:nvSpPr>
            <p:cNvPr id="331" name="Google Shape;4192;p136">
              <a:extLst>
                <a:ext uri="{FF2B5EF4-FFF2-40B4-BE49-F238E27FC236}">
                  <a16:creationId xmlns:a16="http://schemas.microsoft.com/office/drawing/2014/main" id="{047D472B-97E6-4C3A-9824-2BBB3CFFC41E}"/>
                </a:ext>
              </a:extLst>
            </p:cNvPr>
            <p:cNvSpPr/>
            <p:nvPr/>
          </p:nvSpPr>
          <p:spPr>
            <a:xfrm>
              <a:off x="8646134" y="3738687"/>
              <a:ext cx="12248" cy="309245"/>
            </a:xfrm>
            <a:custGeom>
              <a:avLst/>
              <a:gdLst/>
              <a:ahLst/>
              <a:cxnLst/>
              <a:rect l="l" t="t" r="r" b="b"/>
              <a:pathLst>
                <a:path w="1347" h="34011" extrusionOk="0">
                  <a:moveTo>
                    <a:pt x="0" y="0"/>
                  </a:moveTo>
                  <a:lnTo>
                    <a:pt x="0" y="34010"/>
                  </a:lnTo>
                  <a:lnTo>
                    <a:pt x="1347" y="34010"/>
                  </a:lnTo>
                  <a:lnTo>
                    <a:pt x="1347"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4193;p136">
              <a:extLst>
                <a:ext uri="{FF2B5EF4-FFF2-40B4-BE49-F238E27FC236}">
                  <a16:creationId xmlns:a16="http://schemas.microsoft.com/office/drawing/2014/main" id="{616F87B5-4DD6-42EB-9B5F-D8CBB0FD34E1}"/>
                </a:ext>
              </a:extLst>
            </p:cNvPr>
            <p:cNvSpPr/>
            <p:nvPr/>
          </p:nvSpPr>
          <p:spPr>
            <a:xfrm>
              <a:off x="8615101" y="4044004"/>
              <a:ext cx="76332" cy="15639"/>
            </a:xfrm>
            <a:custGeom>
              <a:avLst/>
              <a:gdLst/>
              <a:ahLst/>
              <a:cxnLst/>
              <a:rect l="l" t="t" r="r" b="b"/>
              <a:pathLst>
                <a:path w="8395" h="1720" extrusionOk="0">
                  <a:moveTo>
                    <a:pt x="4195" y="0"/>
                  </a:moveTo>
                  <a:cubicBezTo>
                    <a:pt x="1875" y="0"/>
                    <a:pt x="0" y="382"/>
                    <a:pt x="0" y="862"/>
                  </a:cubicBezTo>
                  <a:cubicBezTo>
                    <a:pt x="0" y="1338"/>
                    <a:pt x="1875" y="1720"/>
                    <a:pt x="4195" y="1720"/>
                  </a:cubicBezTo>
                  <a:cubicBezTo>
                    <a:pt x="6515" y="1720"/>
                    <a:pt x="8395" y="1338"/>
                    <a:pt x="8395" y="862"/>
                  </a:cubicBezTo>
                  <a:cubicBezTo>
                    <a:pt x="8395" y="382"/>
                    <a:pt x="6515" y="0"/>
                    <a:pt x="419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4194;p136">
              <a:extLst>
                <a:ext uri="{FF2B5EF4-FFF2-40B4-BE49-F238E27FC236}">
                  <a16:creationId xmlns:a16="http://schemas.microsoft.com/office/drawing/2014/main" id="{47E2DED6-F1E5-4557-845F-E8B39642DB6B}"/>
                </a:ext>
              </a:extLst>
            </p:cNvPr>
            <p:cNvSpPr/>
            <p:nvPr/>
          </p:nvSpPr>
          <p:spPr>
            <a:xfrm>
              <a:off x="8651953" y="3738687"/>
              <a:ext cx="170721" cy="99808"/>
            </a:xfrm>
            <a:custGeom>
              <a:avLst/>
              <a:gdLst/>
              <a:ahLst/>
              <a:cxnLst/>
              <a:rect l="l" t="t" r="r" b="b"/>
              <a:pathLst>
                <a:path w="18776" h="10977" extrusionOk="0">
                  <a:moveTo>
                    <a:pt x="707" y="0"/>
                  </a:moveTo>
                  <a:lnTo>
                    <a:pt x="0" y="10977"/>
                  </a:lnTo>
                  <a:lnTo>
                    <a:pt x="18776" y="4360"/>
                  </a:lnTo>
                  <a:lnTo>
                    <a:pt x="707"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000"/>
                                        <p:tgtEl>
                                          <p:spTgt spid="12"/>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pic>
        <p:nvPicPr>
          <p:cNvPr id="13" name="Picture 12">
            <a:extLst>
              <a:ext uri="{FF2B5EF4-FFF2-40B4-BE49-F238E27FC236}">
                <a16:creationId xmlns:a16="http://schemas.microsoft.com/office/drawing/2014/main" id="{E443180F-78F1-4550-8F73-1F59C69AC70D}"/>
              </a:ext>
            </a:extLst>
          </p:cNvPr>
          <p:cNvPicPr>
            <a:picLocks noChangeAspect="1"/>
          </p:cNvPicPr>
          <p:nvPr/>
        </p:nvPicPr>
        <p:blipFill>
          <a:blip r:embed="rId3"/>
          <a:stretch>
            <a:fillRect/>
          </a:stretch>
        </p:blipFill>
        <p:spPr>
          <a:xfrm>
            <a:off x="215017" y="1431851"/>
            <a:ext cx="4293189" cy="2941674"/>
          </a:xfrm>
          <a:prstGeom prst="rect">
            <a:avLst/>
          </a:prstGeom>
        </p:spPr>
      </p:pic>
      <p:sp>
        <p:nvSpPr>
          <p:cNvPr id="28" name="Google Shape;554;p66">
            <a:extLst>
              <a:ext uri="{FF2B5EF4-FFF2-40B4-BE49-F238E27FC236}">
                <a16:creationId xmlns:a16="http://schemas.microsoft.com/office/drawing/2014/main" id="{DBBDE6E3-1ACA-4F6D-AF86-BF55459D30BA}"/>
              </a:ext>
            </a:extLst>
          </p:cNvPr>
          <p:cNvSpPr txBox="1">
            <a:spLocks noGrp="1"/>
          </p:cNvSpPr>
          <p:nvPr>
            <p:ph type="title"/>
          </p:nvPr>
        </p:nvSpPr>
        <p:spPr>
          <a:xfrm>
            <a:off x="56708" y="483625"/>
            <a:ext cx="478465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Sales and Profit by Regions</a:t>
            </a:r>
            <a:endParaRPr/>
          </a:p>
        </p:txBody>
      </p:sp>
      <p:sp>
        <p:nvSpPr>
          <p:cNvPr id="29" name="Google Shape;553;p66">
            <a:extLst>
              <a:ext uri="{FF2B5EF4-FFF2-40B4-BE49-F238E27FC236}">
                <a16:creationId xmlns:a16="http://schemas.microsoft.com/office/drawing/2014/main" id="{AE0D1B52-C33F-40F3-A6C6-D0A2928BC54F}"/>
              </a:ext>
            </a:extLst>
          </p:cNvPr>
          <p:cNvSpPr txBox="1">
            <a:spLocks noGrp="1"/>
          </p:cNvSpPr>
          <p:nvPr>
            <p:ph type="subTitle" idx="1"/>
          </p:nvPr>
        </p:nvSpPr>
        <p:spPr>
          <a:xfrm>
            <a:off x="4945319" y="2339070"/>
            <a:ext cx="4125432" cy="1546594"/>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chemeClr val="dk1"/>
              </a:buClr>
              <a:buSzPts val="1100"/>
              <a:buFont typeface="Arial" panose="020B0604020202020204" pitchFamily="34" charset="0"/>
              <a:buChar char="•"/>
            </a:pPr>
            <a:r>
              <a:rPr lang="en-US" sz="1600">
                <a:solidFill>
                  <a:srgbClr val="184E77"/>
                </a:solidFill>
              </a:rPr>
              <a:t>The Southest </a:t>
            </a:r>
            <a:r>
              <a:rPr lang="en-US" sz="1600"/>
              <a:t>was the best Region when it comes to total sales.</a:t>
            </a:r>
          </a:p>
          <a:p>
            <a:pPr marL="285750" lvl="0" indent="-285750" algn="l" rtl="0">
              <a:spcBef>
                <a:spcPts val="0"/>
              </a:spcBef>
              <a:spcAft>
                <a:spcPts val="0"/>
              </a:spcAft>
              <a:buClr>
                <a:schemeClr val="dk1"/>
              </a:buClr>
              <a:buSzPts val="1100"/>
              <a:buFont typeface="Arial" panose="020B0604020202020204" pitchFamily="34" charset="0"/>
              <a:buChar char="•"/>
            </a:pPr>
            <a:endParaRPr lang="en-US" sz="1600"/>
          </a:p>
          <a:p>
            <a:pPr marL="285750" lvl="0" indent="-285750" algn="l" rtl="0">
              <a:spcBef>
                <a:spcPts val="0"/>
              </a:spcBef>
              <a:spcAft>
                <a:spcPts val="0"/>
              </a:spcAft>
              <a:buClr>
                <a:schemeClr val="dk1"/>
              </a:buClr>
              <a:buSzPts val="1100"/>
              <a:buFont typeface="Arial" panose="020B0604020202020204" pitchFamily="34" charset="0"/>
              <a:buChar char="•"/>
            </a:pPr>
            <a:r>
              <a:rPr lang="en-US" sz="1600">
                <a:solidFill>
                  <a:srgbClr val="184E77"/>
                </a:solidFill>
              </a:rPr>
              <a:t>The Northest </a:t>
            </a:r>
            <a:r>
              <a:rPr lang="en-US" sz="1600"/>
              <a:t>stood </a:t>
            </a:r>
            <a:r>
              <a:rPr lang="en-US" sz="1600">
                <a:solidFill>
                  <a:srgbClr val="184E77"/>
                </a:solidFill>
              </a:rPr>
              <a:t>2</a:t>
            </a:r>
            <a:r>
              <a:rPr lang="en-US" sz="1600" baseline="30000">
                <a:solidFill>
                  <a:srgbClr val="184E77"/>
                </a:solidFill>
              </a:rPr>
              <a:t>nd</a:t>
            </a:r>
            <a:r>
              <a:rPr lang="en-US" sz="1600"/>
              <a:t> but led first in </a:t>
            </a:r>
            <a:r>
              <a:rPr lang="en-US" sz="1600">
                <a:solidFill>
                  <a:srgbClr val="184E77"/>
                </a:solidFill>
              </a:rPr>
              <a:t>Profit.</a:t>
            </a:r>
            <a:endParaRPr sz="1600">
              <a:solidFill>
                <a:srgbClr val="184E77"/>
              </a:solidFill>
            </a:endParaRPr>
          </a:p>
        </p:txBody>
      </p:sp>
      <p:sp>
        <p:nvSpPr>
          <p:cNvPr id="30" name="Google Shape;541;p64">
            <a:extLst>
              <a:ext uri="{FF2B5EF4-FFF2-40B4-BE49-F238E27FC236}">
                <a16:creationId xmlns:a16="http://schemas.microsoft.com/office/drawing/2014/main" id="{F8B5F42B-0427-49DC-98F9-52E4800B1B54}"/>
              </a:ext>
            </a:extLst>
          </p:cNvPr>
          <p:cNvSpPr txBox="1">
            <a:spLocks/>
          </p:cNvSpPr>
          <p:nvPr/>
        </p:nvSpPr>
        <p:spPr>
          <a:xfrm>
            <a:off x="4841358" y="1765198"/>
            <a:ext cx="1864241" cy="5059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Montserrat"/>
              <a:buNone/>
              <a:defRPr sz="2000"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indent="0">
              <a:spcAft>
                <a:spcPts val="1200"/>
              </a:spcAft>
            </a:pPr>
            <a:r>
              <a:rPr lang="en-US" i="1" u="sng">
                <a:solidFill>
                  <a:srgbClr val="184E77"/>
                </a:solidFill>
              </a:rPr>
              <a:t>Observations: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build="p"/>
      <p:bldP spid="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pic>
        <p:nvPicPr>
          <p:cNvPr id="9" name="Picture 8">
            <a:extLst>
              <a:ext uri="{FF2B5EF4-FFF2-40B4-BE49-F238E27FC236}">
                <a16:creationId xmlns:a16="http://schemas.microsoft.com/office/drawing/2014/main" id="{13B2BA8C-ABE0-476F-BFF7-626E80E554E8}"/>
              </a:ext>
            </a:extLst>
          </p:cNvPr>
          <p:cNvPicPr>
            <a:picLocks noChangeAspect="1"/>
          </p:cNvPicPr>
          <p:nvPr/>
        </p:nvPicPr>
        <p:blipFill>
          <a:blip r:embed="rId3"/>
          <a:stretch>
            <a:fillRect/>
          </a:stretch>
        </p:blipFill>
        <p:spPr>
          <a:xfrm>
            <a:off x="226827" y="1617478"/>
            <a:ext cx="5538558" cy="3116226"/>
          </a:xfrm>
          <a:prstGeom prst="rect">
            <a:avLst/>
          </a:prstGeom>
        </p:spPr>
      </p:pic>
      <p:sp>
        <p:nvSpPr>
          <p:cNvPr id="13" name="Google Shape;587;p71">
            <a:extLst>
              <a:ext uri="{FF2B5EF4-FFF2-40B4-BE49-F238E27FC236}">
                <a16:creationId xmlns:a16="http://schemas.microsoft.com/office/drawing/2014/main" id="{C5464005-5CC5-4171-8654-E0579CF96902}"/>
              </a:ext>
            </a:extLst>
          </p:cNvPr>
          <p:cNvSpPr txBox="1">
            <a:spLocks noGrp="1"/>
          </p:cNvSpPr>
          <p:nvPr>
            <p:ph type="title"/>
          </p:nvPr>
        </p:nvSpPr>
        <p:spPr>
          <a:xfrm>
            <a:off x="82229" y="768546"/>
            <a:ext cx="6580841" cy="5073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a:t>Total quantity of product sold by Region</a:t>
            </a:r>
            <a:endParaRPr sz="2800"/>
          </a:p>
        </p:txBody>
      </p:sp>
      <p:sp>
        <p:nvSpPr>
          <p:cNvPr id="14" name="Google Shape;608;p72">
            <a:extLst>
              <a:ext uri="{FF2B5EF4-FFF2-40B4-BE49-F238E27FC236}">
                <a16:creationId xmlns:a16="http://schemas.microsoft.com/office/drawing/2014/main" id="{1EDAB726-9A46-4F92-87C8-C10E35D7BE11}"/>
              </a:ext>
            </a:extLst>
          </p:cNvPr>
          <p:cNvSpPr txBox="1"/>
          <p:nvPr/>
        </p:nvSpPr>
        <p:spPr>
          <a:xfrm>
            <a:off x="6063212" y="2470564"/>
            <a:ext cx="2804342" cy="110197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600">
                <a:solidFill>
                  <a:schemeClr val="dk2"/>
                </a:solidFill>
                <a:latin typeface="Vidaloka" panose="020B0604020202020204" charset="0"/>
                <a:ea typeface="Montserrat"/>
                <a:cs typeface="Montserrat"/>
                <a:sym typeface="Montserrat"/>
              </a:rPr>
              <a:t>As we discussed, the </a:t>
            </a:r>
            <a:r>
              <a:rPr lang="en-US" sz="1600">
                <a:solidFill>
                  <a:srgbClr val="184E77"/>
                </a:solidFill>
                <a:latin typeface="Vidaloka" panose="020B0604020202020204" charset="0"/>
                <a:ea typeface="Montserrat"/>
                <a:cs typeface="Montserrat"/>
                <a:sym typeface="Montserrat"/>
              </a:rPr>
              <a:t>Southest</a:t>
            </a:r>
            <a:r>
              <a:rPr lang="en-US" sz="1600">
                <a:solidFill>
                  <a:schemeClr val="dk2"/>
                </a:solidFill>
                <a:latin typeface="Vidaloka" panose="020B0604020202020204" charset="0"/>
                <a:ea typeface="Montserrat"/>
                <a:cs typeface="Montserrat"/>
                <a:sym typeface="Montserrat"/>
              </a:rPr>
              <a:t> had better total number of product sold than the rest.</a:t>
            </a:r>
            <a:endParaRPr sz="1600">
              <a:solidFill>
                <a:schemeClr val="dk2"/>
              </a:solidFill>
              <a:latin typeface="Vidaloka" panose="020B0604020202020204" charset="0"/>
              <a:ea typeface="Montserrat"/>
              <a:cs typeface="Montserrat"/>
              <a:sym typeface="Montserra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1000"/>
                                        <p:tgtEl>
                                          <p:spTgt spid="1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72"/>
          <p:cNvSpPr txBox="1">
            <a:spLocks noGrp="1"/>
          </p:cNvSpPr>
          <p:nvPr>
            <p:ph type="title"/>
          </p:nvPr>
        </p:nvSpPr>
        <p:spPr>
          <a:xfrm>
            <a:off x="2181880" y="494645"/>
            <a:ext cx="4780239"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Color of product by Region</a:t>
            </a:r>
            <a:endParaRPr/>
          </a:p>
        </p:txBody>
      </p:sp>
      <p:pic>
        <p:nvPicPr>
          <p:cNvPr id="3" name="Picture 2">
            <a:extLst>
              <a:ext uri="{FF2B5EF4-FFF2-40B4-BE49-F238E27FC236}">
                <a16:creationId xmlns:a16="http://schemas.microsoft.com/office/drawing/2014/main" id="{06B93B0F-EED0-41D3-B375-8CE1858287C9}"/>
              </a:ext>
            </a:extLst>
          </p:cNvPr>
          <p:cNvPicPr>
            <a:picLocks noChangeAspect="1"/>
          </p:cNvPicPr>
          <p:nvPr/>
        </p:nvPicPr>
        <p:blipFill>
          <a:blip r:embed="rId3"/>
          <a:stretch>
            <a:fillRect/>
          </a:stretch>
        </p:blipFill>
        <p:spPr>
          <a:xfrm>
            <a:off x="281869" y="1699880"/>
            <a:ext cx="4368103" cy="1743740"/>
          </a:xfrm>
          <a:prstGeom prst="rect">
            <a:avLst/>
          </a:prstGeom>
        </p:spPr>
      </p:pic>
      <p:sp>
        <p:nvSpPr>
          <p:cNvPr id="16" name="Google Shape;560;p67">
            <a:extLst>
              <a:ext uri="{FF2B5EF4-FFF2-40B4-BE49-F238E27FC236}">
                <a16:creationId xmlns:a16="http://schemas.microsoft.com/office/drawing/2014/main" id="{027A78E9-D525-49DF-9E06-DFBECA15CA70}"/>
              </a:ext>
            </a:extLst>
          </p:cNvPr>
          <p:cNvSpPr txBox="1">
            <a:spLocks/>
          </p:cNvSpPr>
          <p:nvPr/>
        </p:nvSpPr>
        <p:spPr>
          <a:xfrm>
            <a:off x="4479849" y="1854495"/>
            <a:ext cx="2275368" cy="4090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2"/>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9pPr>
          </a:lstStyle>
          <a:p>
            <a:pPr marL="0" indent="0"/>
            <a:r>
              <a:rPr lang="en-US" sz="1600" b="1" i="1">
                <a:solidFill>
                  <a:srgbClr val="184E77"/>
                </a:solidFill>
              </a:rPr>
              <a:t>Observations:</a:t>
            </a:r>
          </a:p>
        </p:txBody>
      </p:sp>
      <p:sp>
        <p:nvSpPr>
          <p:cNvPr id="17" name="Google Shape;553;p66">
            <a:extLst>
              <a:ext uri="{FF2B5EF4-FFF2-40B4-BE49-F238E27FC236}">
                <a16:creationId xmlns:a16="http://schemas.microsoft.com/office/drawing/2014/main" id="{55332569-B827-46BB-8EE5-30ECC835FCF1}"/>
              </a:ext>
            </a:extLst>
          </p:cNvPr>
          <p:cNvSpPr txBox="1">
            <a:spLocks/>
          </p:cNvSpPr>
          <p:nvPr/>
        </p:nvSpPr>
        <p:spPr>
          <a:xfrm>
            <a:off x="4835065" y="2263498"/>
            <a:ext cx="4027066" cy="137283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Clr>
                <a:schemeClr val="dk1"/>
              </a:buClr>
              <a:buSzPts val="1100"/>
              <a:buFont typeface="Arial" panose="020B0604020202020204" pitchFamily="34" charset="0"/>
              <a:buChar char="•"/>
            </a:pPr>
            <a:r>
              <a:rPr lang="en-US" sz="1600">
                <a:latin typeface="Vidaloka" panose="020B0604020202020204" charset="0"/>
              </a:rPr>
              <a:t>There are 9 colors among products, but </a:t>
            </a:r>
            <a:r>
              <a:rPr lang="en-US" sz="1600">
                <a:solidFill>
                  <a:srgbClr val="184E77"/>
                </a:solidFill>
                <a:latin typeface="Vidaloka" panose="020B0604020202020204" charset="0"/>
              </a:rPr>
              <a:t>Black</a:t>
            </a:r>
            <a:r>
              <a:rPr lang="en-US" sz="1600">
                <a:latin typeface="Vidaloka" panose="020B0604020202020204" charset="0"/>
              </a:rPr>
              <a:t> seems to be the </a:t>
            </a:r>
            <a:r>
              <a:rPr lang="en-US" sz="1600">
                <a:solidFill>
                  <a:srgbClr val="184E77"/>
                </a:solidFill>
                <a:latin typeface="Vidaloka" panose="020B0604020202020204" charset="0"/>
              </a:rPr>
              <a:t>most favorite color</a:t>
            </a:r>
            <a:r>
              <a:rPr lang="en-US" sz="1600">
                <a:latin typeface="Vidaloka" panose="020B0604020202020204" charset="0"/>
              </a:rPr>
              <a:t>.</a:t>
            </a:r>
          </a:p>
          <a:p>
            <a:pPr marL="285750" indent="-285750">
              <a:buClr>
                <a:schemeClr val="dk1"/>
              </a:buClr>
              <a:buSzPts val="1100"/>
              <a:buFont typeface="Arial" panose="020B0604020202020204" pitchFamily="34" charset="0"/>
              <a:buChar char="•"/>
            </a:pPr>
            <a:endParaRPr lang="en-US" sz="1600">
              <a:latin typeface="Vidaloka" panose="020B0604020202020204" charset="0"/>
            </a:endParaRPr>
          </a:p>
          <a:p>
            <a:pPr marL="285750" indent="-285750">
              <a:buClr>
                <a:schemeClr val="dk1"/>
              </a:buClr>
              <a:buSzPts val="1100"/>
              <a:buFont typeface="Arial" panose="020B0604020202020204" pitchFamily="34" charset="0"/>
              <a:buChar char="•"/>
            </a:pPr>
            <a:r>
              <a:rPr lang="en-US" sz="1600">
                <a:latin typeface="Vidaloka" panose="020B0604020202020204" charset="0"/>
              </a:rPr>
              <a:t>This could be that black products will be able to last longer than other colors.</a:t>
            </a:r>
          </a:p>
          <a:p>
            <a:pPr marL="285750" indent="-285750">
              <a:buClr>
                <a:schemeClr val="dk1"/>
              </a:buClr>
              <a:buSzPts val="1100"/>
              <a:buFont typeface="Arial" panose="020B0604020202020204" pitchFamily="34" charset="0"/>
              <a:buChar char="•"/>
            </a:pPr>
            <a:endParaRPr lang="en-US"/>
          </a:p>
          <a:p>
            <a:pPr marL="285750" indent="-285750">
              <a:buClr>
                <a:schemeClr val="dk1"/>
              </a:buClr>
              <a:buSzPts val="1100"/>
              <a:buFont typeface="Arial" panose="020B0604020202020204" pitchFamily="34" charset="0"/>
              <a:buChar cha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603"/>
                                        </p:tgtEl>
                                        <p:attrNameLst>
                                          <p:attrName>style.visibility</p:attrName>
                                        </p:attrNameLst>
                                      </p:cBhvr>
                                      <p:to>
                                        <p:strVal val="visible"/>
                                      </p:to>
                                    </p:set>
                                    <p:anim calcmode="lin" valueType="num">
                                      <p:cBhvr additive="base">
                                        <p:cTn id="7" dur="1000"/>
                                        <p:tgtEl>
                                          <p:spTgt spid="603"/>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sp>
        <p:nvSpPr>
          <p:cNvPr id="911" name="Google Shape;911;p90"/>
          <p:cNvSpPr txBox="1">
            <a:spLocks noGrp="1"/>
          </p:cNvSpPr>
          <p:nvPr>
            <p:ph type="title"/>
          </p:nvPr>
        </p:nvSpPr>
        <p:spPr>
          <a:xfrm>
            <a:off x="1244250" y="445025"/>
            <a:ext cx="6655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04. Reseller</a:t>
            </a:r>
            <a:endParaRPr/>
          </a:p>
        </p:txBody>
      </p:sp>
      <p:grpSp>
        <p:nvGrpSpPr>
          <p:cNvPr id="65" name="Google Shape;4252;p136">
            <a:extLst>
              <a:ext uri="{FF2B5EF4-FFF2-40B4-BE49-F238E27FC236}">
                <a16:creationId xmlns:a16="http://schemas.microsoft.com/office/drawing/2014/main" id="{AD840C98-E820-4805-8F58-E7BF219BC4F8}"/>
              </a:ext>
            </a:extLst>
          </p:cNvPr>
          <p:cNvGrpSpPr/>
          <p:nvPr/>
        </p:nvGrpSpPr>
        <p:grpSpPr>
          <a:xfrm>
            <a:off x="1729562" y="1353879"/>
            <a:ext cx="5684875" cy="2920410"/>
            <a:chOff x="3597785" y="3065882"/>
            <a:chExt cx="2241344" cy="1330656"/>
          </a:xfrm>
        </p:grpSpPr>
        <p:grpSp>
          <p:nvGrpSpPr>
            <p:cNvPr id="66" name="Google Shape;4253;p136">
              <a:extLst>
                <a:ext uri="{FF2B5EF4-FFF2-40B4-BE49-F238E27FC236}">
                  <a16:creationId xmlns:a16="http://schemas.microsoft.com/office/drawing/2014/main" id="{BD9C2FF4-9590-46D1-898C-EF7B28FF2911}"/>
                </a:ext>
              </a:extLst>
            </p:cNvPr>
            <p:cNvGrpSpPr/>
            <p:nvPr/>
          </p:nvGrpSpPr>
          <p:grpSpPr>
            <a:xfrm>
              <a:off x="5296908" y="3937355"/>
              <a:ext cx="143198" cy="32380"/>
              <a:chOff x="5296908" y="3937355"/>
              <a:chExt cx="143198" cy="32380"/>
            </a:xfrm>
          </p:grpSpPr>
          <p:sp>
            <p:nvSpPr>
              <p:cNvPr id="870" name="Google Shape;4254;p136">
                <a:extLst>
                  <a:ext uri="{FF2B5EF4-FFF2-40B4-BE49-F238E27FC236}">
                    <a16:creationId xmlns:a16="http://schemas.microsoft.com/office/drawing/2014/main" id="{87C21DCD-26A6-4A84-8435-64004C92CC8F}"/>
                  </a:ext>
                </a:extLst>
              </p:cNvPr>
              <p:cNvSpPr/>
              <p:nvPr/>
            </p:nvSpPr>
            <p:spPr>
              <a:xfrm>
                <a:off x="5319457" y="3952794"/>
                <a:ext cx="111895" cy="8"/>
              </a:xfrm>
              <a:custGeom>
                <a:avLst/>
                <a:gdLst/>
                <a:ahLst/>
                <a:cxnLst/>
                <a:rect l="l" t="t" r="r" b="b"/>
                <a:pathLst>
                  <a:path w="14227" h="1" fill="none" extrusionOk="0">
                    <a:moveTo>
                      <a:pt x="1" y="0"/>
                    </a:moveTo>
                    <a:lnTo>
                      <a:pt x="1422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1" name="Google Shape;4255;p136">
                <a:extLst>
                  <a:ext uri="{FF2B5EF4-FFF2-40B4-BE49-F238E27FC236}">
                    <a16:creationId xmlns:a16="http://schemas.microsoft.com/office/drawing/2014/main" id="{F740A729-772E-44D9-9B46-C565A7F7117F}"/>
                  </a:ext>
                </a:extLst>
              </p:cNvPr>
              <p:cNvGrpSpPr/>
              <p:nvPr/>
            </p:nvGrpSpPr>
            <p:grpSpPr>
              <a:xfrm>
                <a:off x="5402331" y="3937355"/>
                <a:ext cx="37776" cy="32380"/>
                <a:chOff x="5402331" y="3937355"/>
                <a:chExt cx="37776" cy="32380"/>
              </a:xfrm>
            </p:grpSpPr>
            <p:sp>
              <p:nvSpPr>
                <p:cNvPr id="875" name="Google Shape;4256;p136">
                  <a:extLst>
                    <a:ext uri="{FF2B5EF4-FFF2-40B4-BE49-F238E27FC236}">
                      <a16:creationId xmlns:a16="http://schemas.microsoft.com/office/drawing/2014/main" id="{119B5BA9-742E-4B8A-968E-EF13508E414D}"/>
                    </a:ext>
                  </a:extLst>
                </p:cNvPr>
                <p:cNvSpPr/>
                <p:nvPr/>
              </p:nvSpPr>
              <p:spPr>
                <a:xfrm>
                  <a:off x="5402331" y="3937355"/>
                  <a:ext cx="37776" cy="32380"/>
                </a:xfrm>
                <a:custGeom>
                  <a:avLst/>
                  <a:gdLst/>
                  <a:ahLst/>
                  <a:cxnLst/>
                  <a:rect l="l" t="t" r="r" b="b"/>
                  <a:pathLst>
                    <a:path w="4803" h="4117" extrusionOk="0">
                      <a:moveTo>
                        <a:pt x="2737" y="1"/>
                      </a:moveTo>
                      <a:cubicBezTo>
                        <a:pt x="2231" y="1"/>
                        <a:pt x="1714" y="189"/>
                        <a:pt x="1294" y="609"/>
                      </a:cubicBezTo>
                      <a:cubicBezTo>
                        <a:pt x="0" y="1903"/>
                        <a:pt x="919" y="4117"/>
                        <a:pt x="2746" y="4117"/>
                      </a:cubicBezTo>
                      <a:cubicBezTo>
                        <a:pt x="3883" y="4117"/>
                        <a:pt x="4802" y="3185"/>
                        <a:pt x="4802" y="2060"/>
                      </a:cubicBezTo>
                      <a:cubicBezTo>
                        <a:pt x="4802" y="818"/>
                        <a:pt x="3792" y="1"/>
                        <a:pt x="273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4257;p136">
                  <a:extLst>
                    <a:ext uri="{FF2B5EF4-FFF2-40B4-BE49-F238E27FC236}">
                      <a16:creationId xmlns:a16="http://schemas.microsoft.com/office/drawing/2014/main" id="{88A596C7-9ED7-4B86-82B2-9FB16D07E57D}"/>
                    </a:ext>
                  </a:extLst>
                </p:cNvPr>
                <p:cNvSpPr/>
                <p:nvPr/>
              </p:nvSpPr>
              <p:spPr>
                <a:xfrm>
                  <a:off x="5415174" y="3946990"/>
                  <a:ext cx="15321" cy="13064"/>
                </a:xfrm>
                <a:custGeom>
                  <a:avLst/>
                  <a:gdLst/>
                  <a:ahLst/>
                  <a:cxnLst/>
                  <a:rect l="l" t="t" r="r" b="b"/>
                  <a:pathLst>
                    <a:path w="1948" h="1661" extrusionOk="0">
                      <a:moveTo>
                        <a:pt x="1113" y="1"/>
                      </a:moveTo>
                      <a:cubicBezTo>
                        <a:pt x="375" y="1"/>
                        <a:pt x="0" y="896"/>
                        <a:pt x="532" y="1416"/>
                      </a:cubicBezTo>
                      <a:cubicBezTo>
                        <a:pt x="701" y="1585"/>
                        <a:pt x="910" y="1661"/>
                        <a:pt x="1114" y="1661"/>
                      </a:cubicBezTo>
                      <a:cubicBezTo>
                        <a:pt x="1540" y="1661"/>
                        <a:pt x="1948" y="1333"/>
                        <a:pt x="1948" y="835"/>
                      </a:cubicBezTo>
                      <a:cubicBezTo>
                        <a:pt x="1948" y="376"/>
                        <a:pt x="1573" y="1"/>
                        <a:pt x="111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2" name="Google Shape;4258;p136">
                <a:extLst>
                  <a:ext uri="{FF2B5EF4-FFF2-40B4-BE49-F238E27FC236}">
                    <a16:creationId xmlns:a16="http://schemas.microsoft.com/office/drawing/2014/main" id="{2800CECE-6E0F-49DE-85CC-7782E205918F}"/>
                  </a:ext>
                </a:extLst>
              </p:cNvPr>
              <p:cNvGrpSpPr/>
              <p:nvPr/>
            </p:nvGrpSpPr>
            <p:grpSpPr>
              <a:xfrm>
                <a:off x="5296908" y="3937355"/>
                <a:ext cx="37783" cy="32380"/>
                <a:chOff x="5296908" y="3937355"/>
                <a:chExt cx="37783" cy="32380"/>
              </a:xfrm>
            </p:grpSpPr>
            <p:sp>
              <p:nvSpPr>
                <p:cNvPr id="873" name="Google Shape;4259;p136">
                  <a:extLst>
                    <a:ext uri="{FF2B5EF4-FFF2-40B4-BE49-F238E27FC236}">
                      <a16:creationId xmlns:a16="http://schemas.microsoft.com/office/drawing/2014/main" id="{1AE15073-70BB-4564-80F7-9A8FFB4C501E}"/>
                    </a:ext>
                  </a:extLst>
                </p:cNvPr>
                <p:cNvSpPr/>
                <p:nvPr/>
              </p:nvSpPr>
              <p:spPr>
                <a:xfrm>
                  <a:off x="5296908" y="3937355"/>
                  <a:ext cx="37783" cy="32380"/>
                </a:xfrm>
                <a:custGeom>
                  <a:avLst/>
                  <a:gdLst/>
                  <a:ahLst/>
                  <a:cxnLst/>
                  <a:rect l="l" t="t" r="r" b="b"/>
                  <a:pathLst>
                    <a:path w="4804" h="4117" extrusionOk="0">
                      <a:moveTo>
                        <a:pt x="2738" y="1"/>
                      </a:moveTo>
                      <a:cubicBezTo>
                        <a:pt x="2231" y="1"/>
                        <a:pt x="1715" y="189"/>
                        <a:pt x="1295" y="609"/>
                      </a:cubicBezTo>
                      <a:cubicBezTo>
                        <a:pt x="1" y="1903"/>
                        <a:pt x="920" y="4117"/>
                        <a:pt x="2747" y="4117"/>
                      </a:cubicBezTo>
                      <a:cubicBezTo>
                        <a:pt x="3884" y="4117"/>
                        <a:pt x="4803" y="3185"/>
                        <a:pt x="4803" y="2060"/>
                      </a:cubicBezTo>
                      <a:cubicBezTo>
                        <a:pt x="4803" y="818"/>
                        <a:pt x="3792" y="1"/>
                        <a:pt x="273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4260;p136">
                  <a:extLst>
                    <a:ext uri="{FF2B5EF4-FFF2-40B4-BE49-F238E27FC236}">
                      <a16:creationId xmlns:a16="http://schemas.microsoft.com/office/drawing/2014/main" id="{4F1E6BFF-9138-46B1-89BD-087EE2FC2159}"/>
                    </a:ext>
                  </a:extLst>
                </p:cNvPr>
                <p:cNvSpPr/>
                <p:nvPr/>
              </p:nvSpPr>
              <p:spPr>
                <a:xfrm>
                  <a:off x="5309846" y="3946990"/>
                  <a:ext cx="15235" cy="13064"/>
                </a:xfrm>
                <a:custGeom>
                  <a:avLst/>
                  <a:gdLst/>
                  <a:ahLst/>
                  <a:cxnLst/>
                  <a:rect l="l" t="t" r="r" b="b"/>
                  <a:pathLst>
                    <a:path w="1937" h="1661" extrusionOk="0">
                      <a:moveTo>
                        <a:pt x="1102" y="1"/>
                      </a:moveTo>
                      <a:cubicBezTo>
                        <a:pt x="364" y="1"/>
                        <a:pt x="1" y="896"/>
                        <a:pt x="521" y="1416"/>
                      </a:cubicBezTo>
                      <a:cubicBezTo>
                        <a:pt x="690" y="1585"/>
                        <a:pt x="899" y="1661"/>
                        <a:pt x="1103" y="1661"/>
                      </a:cubicBezTo>
                      <a:cubicBezTo>
                        <a:pt x="1528" y="1661"/>
                        <a:pt x="1936" y="1333"/>
                        <a:pt x="1936" y="835"/>
                      </a:cubicBezTo>
                      <a:cubicBezTo>
                        <a:pt x="1936" y="376"/>
                        <a:pt x="1561" y="1"/>
                        <a:pt x="110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7" name="Google Shape;4261;p136">
              <a:extLst>
                <a:ext uri="{FF2B5EF4-FFF2-40B4-BE49-F238E27FC236}">
                  <a16:creationId xmlns:a16="http://schemas.microsoft.com/office/drawing/2014/main" id="{EB33AFEE-18AA-4D1B-852D-1E0A2F7290C2}"/>
                </a:ext>
              </a:extLst>
            </p:cNvPr>
            <p:cNvGrpSpPr/>
            <p:nvPr/>
          </p:nvGrpSpPr>
          <p:grpSpPr>
            <a:xfrm>
              <a:off x="4724163" y="3119631"/>
              <a:ext cx="120838" cy="84218"/>
              <a:chOff x="4724163" y="3119631"/>
              <a:chExt cx="120838" cy="84218"/>
            </a:xfrm>
          </p:grpSpPr>
          <p:grpSp>
            <p:nvGrpSpPr>
              <p:cNvPr id="855" name="Google Shape;4262;p136">
                <a:extLst>
                  <a:ext uri="{FF2B5EF4-FFF2-40B4-BE49-F238E27FC236}">
                    <a16:creationId xmlns:a16="http://schemas.microsoft.com/office/drawing/2014/main" id="{BB3887DA-05D5-45F2-B7E3-262F94E95E33}"/>
                  </a:ext>
                </a:extLst>
              </p:cNvPr>
              <p:cNvGrpSpPr/>
              <p:nvPr/>
            </p:nvGrpSpPr>
            <p:grpSpPr>
              <a:xfrm>
                <a:off x="4746712" y="3132773"/>
                <a:ext cx="86869" cy="56424"/>
                <a:chOff x="4746712" y="3132773"/>
                <a:chExt cx="86869" cy="56424"/>
              </a:xfrm>
            </p:grpSpPr>
            <p:sp>
              <p:nvSpPr>
                <p:cNvPr id="868" name="Google Shape;4263;p136">
                  <a:extLst>
                    <a:ext uri="{FF2B5EF4-FFF2-40B4-BE49-F238E27FC236}">
                      <a16:creationId xmlns:a16="http://schemas.microsoft.com/office/drawing/2014/main" id="{EC0E2188-1208-493A-B274-3993B6A68D37}"/>
                    </a:ext>
                  </a:extLst>
                </p:cNvPr>
                <p:cNvSpPr/>
                <p:nvPr/>
              </p:nvSpPr>
              <p:spPr>
                <a:xfrm>
                  <a:off x="4746712" y="3132773"/>
                  <a:ext cx="86869" cy="56424"/>
                </a:xfrm>
                <a:custGeom>
                  <a:avLst/>
                  <a:gdLst/>
                  <a:ahLst/>
                  <a:cxnLst/>
                  <a:rect l="l" t="t" r="r" b="b"/>
                  <a:pathLst>
                    <a:path w="11045" h="7174" fill="none" extrusionOk="0">
                      <a:moveTo>
                        <a:pt x="0" y="1597"/>
                      </a:moveTo>
                      <a:cubicBezTo>
                        <a:pt x="242" y="1743"/>
                        <a:pt x="3532" y="7174"/>
                        <a:pt x="3532" y="7174"/>
                      </a:cubicBezTo>
                      <a:lnTo>
                        <a:pt x="6290" y="3315"/>
                      </a:lnTo>
                      <a:lnTo>
                        <a:pt x="11044" y="1"/>
                      </a:lnTo>
                      <a:close/>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4264;p136">
                  <a:extLst>
                    <a:ext uri="{FF2B5EF4-FFF2-40B4-BE49-F238E27FC236}">
                      <a16:creationId xmlns:a16="http://schemas.microsoft.com/office/drawing/2014/main" id="{404FFEC1-06D0-471D-A154-890A1CDEF2B7}"/>
                    </a:ext>
                  </a:extLst>
                </p:cNvPr>
                <p:cNvSpPr/>
                <p:nvPr/>
              </p:nvSpPr>
              <p:spPr>
                <a:xfrm>
                  <a:off x="4746712" y="3145334"/>
                  <a:ext cx="49479" cy="13520"/>
                </a:xfrm>
                <a:custGeom>
                  <a:avLst/>
                  <a:gdLst/>
                  <a:ahLst/>
                  <a:cxnLst/>
                  <a:rect l="l" t="t" r="r" b="b"/>
                  <a:pathLst>
                    <a:path w="6291" h="1719" fill="none" extrusionOk="0">
                      <a:moveTo>
                        <a:pt x="0" y="0"/>
                      </a:moveTo>
                      <a:lnTo>
                        <a:pt x="6290" y="171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6" name="Google Shape;4265;p136">
                <a:extLst>
                  <a:ext uri="{FF2B5EF4-FFF2-40B4-BE49-F238E27FC236}">
                    <a16:creationId xmlns:a16="http://schemas.microsoft.com/office/drawing/2014/main" id="{4F14C682-97BB-4EB0-9DC0-D9F12B152836}"/>
                  </a:ext>
                </a:extLst>
              </p:cNvPr>
              <p:cNvGrpSpPr/>
              <p:nvPr/>
            </p:nvGrpSpPr>
            <p:grpSpPr>
              <a:xfrm>
                <a:off x="4773634" y="3143336"/>
                <a:ext cx="37776" cy="32451"/>
                <a:chOff x="4773634" y="3143336"/>
                <a:chExt cx="37776" cy="32451"/>
              </a:xfrm>
            </p:grpSpPr>
            <p:sp>
              <p:nvSpPr>
                <p:cNvPr id="866" name="Google Shape;4266;p136">
                  <a:extLst>
                    <a:ext uri="{FF2B5EF4-FFF2-40B4-BE49-F238E27FC236}">
                      <a16:creationId xmlns:a16="http://schemas.microsoft.com/office/drawing/2014/main" id="{3AC976B6-9513-4642-9D07-1B0035720AD3}"/>
                    </a:ext>
                  </a:extLst>
                </p:cNvPr>
                <p:cNvSpPr/>
                <p:nvPr/>
              </p:nvSpPr>
              <p:spPr>
                <a:xfrm>
                  <a:off x="4773634" y="3143336"/>
                  <a:ext cx="37776" cy="32451"/>
                </a:xfrm>
                <a:custGeom>
                  <a:avLst/>
                  <a:gdLst/>
                  <a:ahLst/>
                  <a:cxnLst/>
                  <a:rect l="l" t="t" r="r" b="b"/>
                  <a:pathLst>
                    <a:path w="4803" h="4126" extrusionOk="0">
                      <a:moveTo>
                        <a:pt x="2730" y="0"/>
                      </a:moveTo>
                      <a:cubicBezTo>
                        <a:pt x="2226" y="0"/>
                        <a:pt x="1713" y="187"/>
                        <a:pt x="1295" y="605"/>
                      </a:cubicBezTo>
                      <a:cubicBezTo>
                        <a:pt x="1" y="1900"/>
                        <a:pt x="920" y="4125"/>
                        <a:pt x="2746" y="4125"/>
                      </a:cubicBezTo>
                      <a:cubicBezTo>
                        <a:pt x="3884" y="4125"/>
                        <a:pt x="4803" y="3206"/>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4267;p136">
                  <a:extLst>
                    <a:ext uri="{FF2B5EF4-FFF2-40B4-BE49-F238E27FC236}">
                      <a16:creationId xmlns:a16="http://schemas.microsoft.com/office/drawing/2014/main" id="{E812AA9C-F5F1-40C9-A9ED-62661D95D142}"/>
                    </a:ext>
                  </a:extLst>
                </p:cNvPr>
                <p:cNvSpPr/>
                <p:nvPr/>
              </p:nvSpPr>
              <p:spPr>
                <a:xfrm>
                  <a:off x="4788664" y="3153041"/>
                  <a:ext cx="13048" cy="13040"/>
                </a:xfrm>
                <a:custGeom>
                  <a:avLst/>
                  <a:gdLst/>
                  <a:ahLst/>
                  <a:cxnLst/>
                  <a:rect l="l" t="t" r="r" b="b"/>
                  <a:pathLst>
                    <a:path w="1659" h="1658" extrusionOk="0">
                      <a:moveTo>
                        <a:pt x="835" y="0"/>
                      </a:moveTo>
                      <a:cubicBezTo>
                        <a:pt x="376" y="0"/>
                        <a:pt x="1" y="375"/>
                        <a:pt x="1" y="835"/>
                      </a:cubicBezTo>
                      <a:cubicBezTo>
                        <a:pt x="1" y="1295"/>
                        <a:pt x="376" y="1657"/>
                        <a:pt x="835" y="1657"/>
                      </a:cubicBezTo>
                      <a:cubicBezTo>
                        <a:pt x="1295" y="1657"/>
                        <a:pt x="1658" y="1295"/>
                        <a:pt x="1658" y="835"/>
                      </a:cubicBezTo>
                      <a:cubicBezTo>
                        <a:pt x="1658" y="375"/>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7" name="Google Shape;4268;p136">
                <a:extLst>
                  <a:ext uri="{FF2B5EF4-FFF2-40B4-BE49-F238E27FC236}">
                    <a16:creationId xmlns:a16="http://schemas.microsoft.com/office/drawing/2014/main" id="{9DD9823A-0601-4878-AEBF-301C7E524C0F}"/>
                  </a:ext>
                </a:extLst>
              </p:cNvPr>
              <p:cNvGrpSpPr/>
              <p:nvPr/>
            </p:nvGrpSpPr>
            <p:grpSpPr>
              <a:xfrm>
                <a:off x="4724163" y="3131248"/>
                <a:ext cx="37776" cy="32459"/>
                <a:chOff x="4724163" y="3131248"/>
                <a:chExt cx="37776" cy="32459"/>
              </a:xfrm>
            </p:grpSpPr>
            <p:sp>
              <p:nvSpPr>
                <p:cNvPr id="864" name="Google Shape;4269;p136">
                  <a:extLst>
                    <a:ext uri="{FF2B5EF4-FFF2-40B4-BE49-F238E27FC236}">
                      <a16:creationId xmlns:a16="http://schemas.microsoft.com/office/drawing/2014/main" id="{CA61304B-FFA2-43DE-ABA8-CAA428A826A7}"/>
                    </a:ext>
                  </a:extLst>
                </p:cNvPr>
                <p:cNvSpPr/>
                <p:nvPr/>
              </p:nvSpPr>
              <p:spPr>
                <a:xfrm>
                  <a:off x="4724163" y="3131248"/>
                  <a:ext cx="37776" cy="32459"/>
                </a:xfrm>
                <a:custGeom>
                  <a:avLst/>
                  <a:gdLst/>
                  <a:ahLst/>
                  <a:cxnLst/>
                  <a:rect l="l" t="t" r="r" b="b"/>
                  <a:pathLst>
                    <a:path w="4803" h="4127" extrusionOk="0">
                      <a:moveTo>
                        <a:pt x="2730" y="1"/>
                      </a:moveTo>
                      <a:cubicBezTo>
                        <a:pt x="2226" y="1"/>
                        <a:pt x="1712" y="188"/>
                        <a:pt x="1295" y="606"/>
                      </a:cubicBezTo>
                      <a:cubicBezTo>
                        <a:pt x="0" y="1900"/>
                        <a:pt x="920" y="4114"/>
                        <a:pt x="2746" y="4126"/>
                      </a:cubicBezTo>
                      <a:cubicBezTo>
                        <a:pt x="3883" y="4114"/>
                        <a:pt x="4803" y="3195"/>
                        <a:pt x="4803" y="2070"/>
                      </a:cubicBezTo>
                      <a:cubicBezTo>
                        <a:pt x="4803" y="824"/>
                        <a:pt x="3787" y="1"/>
                        <a:pt x="2730"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4270;p136">
                  <a:extLst>
                    <a:ext uri="{FF2B5EF4-FFF2-40B4-BE49-F238E27FC236}">
                      <a16:creationId xmlns:a16="http://schemas.microsoft.com/office/drawing/2014/main" id="{E24A0770-EF2E-4F78-9AAA-0F4F656AEA6D}"/>
                    </a:ext>
                  </a:extLst>
                </p:cNvPr>
                <p:cNvSpPr/>
                <p:nvPr/>
              </p:nvSpPr>
              <p:spPr>
                <a:xfrm>
                  <a:off x="4739288" y="3140953"/>
                  <a:ext cx="13040" cy="13048"/>
                </a:xfrm>
                <a:custGeom>
                  <a:avLst/>
                  <a:gdLst/>
                  <a:ahLst/>
                  <a:cxnLst/>
                  <a:rect l="l" t="t" r="r" b="b"/>
                  <a:pathLst>
                    <a:path w="1658" h="1659" extrusionOk="0">
                      <a:moveTo>
                        <a:pt x="823" y="1"/>
                      </a:moveTo>
                      <a:cubicBezTo>
                        <a:pt x="363" y="1"/>
                        <a:pt x="1" y="376"/>
                        <a:pt x="1" y="823"/>
                      </a:cubicBezTo>
                      <a:cubicBezTo>
                        <a:pt x="1" y="1283"/>
                        <a:pt x="363" y="1658"/>
                        <a:pt x="823" y="1658"/>
                      </a:cubicBezTo>
                      <a:cubicBezTo>
                        <a:pt x="1283" y="1658"/>
                        <a:pt x="1658" y="1283"/>
                        <a:pt x="1658" y="823"/>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8" name="Google Shape;4271;p136">
                <a:extLst>
                  <a:ext uri="{FF2B5EF4-FFF2-40B4-BE49-F238E27FC236}">
                    <a16:creationId xmlns:a16="http://schemas.microsoft.com/office/drawing/2014/main" id="{03BB892A-67E6-4AB3-BCEA-F4CB4B03546D}"/>
                  </a:ext>
                </a:extLst>
              </p:cNvPr>
              <p:cNvGrpSpPr/>
              <p:nvPr/>
            </p:nvGrpSpPr>
            <p:grpSpPr>
              <a:xfrm>
                <a:off x="4755081" y="3176054"/>
                <a:ext cx="32357" cy="27795"/>
                <a:chOff x="4755081" y="3176054"/>
                <a:chExt cx="32357" cy="27795"/>
              </a:xfrm>
            </p:grpSpPr>
            <p:sp>
              <p:nvSpPr>
                <p:cNvPr id="862" name="Google Shape;4272;p136">
                  <a:extLst>
                    <a:ext uri="{FF2B5EF4-FFF2-40B4-BE49-F238E27FC236}">
                      <a16:creationId xmlns:a16="http://schemas.microsoft.com/office/drawing/2014/main" id="{5F03164A-F23F-4812-A350-6163FA66BAF0}"/>
                    </a:ext>
                  </a:extLst>
                </p:cNvPr>
                <p:cNvSpPr/>
                <p:nvPr/>
              </p:nvSpPr>
              <p:spPr>
                <a:xfrm>
                  <a:off x="4755081" y="3176054"/>
                  <a:ext cx="32357" cy="27795"/>
                </a:xfrm>
                <a:custGeom>
                  <a:avLst/>
                  <a:gdLst/>
                  <a:ahLst/>
                  <a:cxnLst/>
                  <a:rect l="l" t="t" r="r" b="b"/>
                  <a:pathLst>
                    <a:path w="4114" h="3534" extrusionOk="0">
                      <a:moveTo>
                        <a:pt x="2338" y="0"/>
                      </a:moveTo>
                      <a:cubicBezTo>
                        <a:pt x="1904" y="0"/>
                        <a:pt x="1462" y="162"/>
                        <a:pt x="1101" y="522"/>
                      </a:cubicBezTo>
                      <a:cubicBezTo>
                        <a:pt x="1" y="1635"/>
                        <a:pt x="787" y="3534"/>
                        <a:pt x="2360" y="3534"/>
                      </a:cubicBezTo>
                      <a:cubicBezTo>
                        <a:pt x="3327" y="3534"/>
                        <a:pt x="4114" y="2735"/>
                        <a:pt x="4114" y="1768"/>
                      </a:cubicBezTo>
                      <a:cubicBezTo>
                        <a:pt x="4114" y="704"/>
                        <a:pt x="3245" y="0"/>
                        <a:pt x="233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4273;p136">
                  <a:extLst>
                    <a:ext uri="{FF2B5EF4-FFF2-40B4-BE49-F238E27FC236}">
                      <a16:creationId xmlns:a16="http://schemas.microsoft.com/office/drawing/2014/main" id="{9A60B031-1DDC-449D-BECB-B4EB2A55C07F}"/>
                    </a:ext>
                  </a:extLst>
                </p:cNvPr>
                <p:cNvSpPr/>
                <p:nvPr/>
              </p:nvSpPr>
              <p:spPr>
                <a:xfrm>
                  <a:off x="4767924" y="3185768"/>
                  <a:ext cx="9902" cy="8392"/>
                </a:xfrm>
                <a:custGeom>
                  <a:avLst/>
                  <a:gdLst/>
                  <a:ahLst/>
                  <a:cxnLst/>
                  <a:rect l="l" t="t" r="r" b="b"/>
                  <a:pathLst>
                    <a:path w="1259" h="1067" extrusionOk="0">
                      <a:moveTo>
                        <a:pt x="714" y="0"/>
                      </a:moveTo>
                      <a:cubicBezTo>
                        <a:pt x="243" y="0"/>
                        <a:pt x="1" y="569"/>
                        <a:pt x="339" y="908"/>
                      </a:cubicBezTo>
                      <a:cubicBezTo>
                        <a:pt x="449" y="1017"/>
                        <a:pt x="584" y="1066"/>
                        <a:pt x="716" y="1066"/>
                      </a:cubicBezTo>
                      <a:cubicBezTo>
                        <a:pt x="993" y="1066"/>
                        <a:pt x="1259" y="852"/>
                        <a:pt x="1259" y="533"/>
                      </a:cubicBezTo>
                      <a:cubicBezTo>
                        <a:pt x="1259" y="230"/>
                        <a:pt x="1017" y="0"/>
                        <a:pt x="71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9" name="Google Shape;4274;p136">
                <a:extLst>
                  <a:ext uri="{FF2B5EF4-FFF2-40B4-BE49-F238E27FC236}">
                    <a16:creationId xmlns:a16="http://schemas.microsoft.com/office/drawing/2014/main" id="{ED0F854F-45B0-4192-8E67-344365FB0161}"/>
                  </a:ext>
                </a:extLst>
              </p:cNvPr>
              <p:cNvGrpSpPr/>
              <p:nvPr/>
            </p:nvGrpSpPr>
            <p:grpSpPr>
              <a:xfrm>
                <a:off x="4812550" y="3119631"/>
                <a:ext cx="32451" cy="27803"/>
                <a:chOff x="4812550" y="3119631"/>
                <a:chExt cx="32451" cy="27803"/>
              </a:xfrm>
            </p:grpSpPr>
            <p:sp>
              <p:nvSpPr>
                <p:cNvPr id="860" name="Google Shape;4275;p136">
                  <a:extLst>
                    <a:ext uri="{FF2B5EF4-FFF2-40B4-BE49-F238E27FC236}">
                      <a16:creationId xmlns:a16="http://schemas.microsoft.com/office/drawing/2014/main" id="{4C1CAE5D-7DB0-48BE-AFC2-0B7BACF22DAF}"/>
                    </a:ext>
                  </a:extLst>
                </p:cNvPr>
                <p:cNvSpPr/>
                <p:nvPr/>
              </p:nvSpPr>
              <p:spPr>
                <a:xfrm>
                  <a:off x="4812550" y="3119631"/>
                  <a:ext cx="32451" cy="27803"/>
                </a:xfrm>
                <a:custGeom>
                  <a:avLst/>
                  <a:gdLst/>
                  <a:ahLst/>
                  <a:cxnLst/>
                  <a:rect l="l" t="t" r="r" b="b"/>
                  <a:pathLst>
                    <a:path w="4126" h="3535" extrusionOk="0">
                      <a:moveTo>
                        <a:pt x="2350" y="1"/>
                      </a:moveTo>
                      <a:cubicBezTo>
                        <a:pt x="1916" y="1"/>
                        <a:pt x="1473" y="162"/>
                        <a:pt x="1113" y="522"/>
                      </a:cubicBezTo>
                      <a:cubicBezTo>
                        <a:pt x="0" y="1635"/>
                        <a:pt x="798" y="3534"/>
                        <a:pt x="2371" y="3534"/>
                      </a:cubicBezTo>
                      <a:cubicBezTo>
                        <a:pt x="3339" y="3534"/>
                        <a:pt x="4125" y="2748"/>
                        <a:pt x="4125" y="1768"/>
                      </a:cubicBezTo>
                      <a:cubicBezTo>
                        <a:pt x="4125" y="705"/>
                        <a:pt x="3256" y="1"/>
                        <a:pt x="2350"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4276;p136">
                  <a:extLst>
                    <a:ext uri="{FF2B5EF4-FFF2-40B4-BE49-F238E27FC236}">
                      <a16:creationId xmlns:a16="http://schemas.microsoft.com/office/drawing/2014/main" id="{FAAA542D-4B95-460B-8ADD-95A8AA1B7502}"/>
                    </a:ext>
                  </a:extLst>
                </p:cNvPr>
                <p:cNvSpPr/>
                <p:nvPr/>
              </p:nvSpPr>
              <p:spPr>
                <a:xfrm>
                  <a:off x="4826912" y="3129352"/>
                  <a:ext cx="8478" cy="8376"/>
                </a:xfrm>
                <a:custGeom>
                  <a:avLst/>
                  <a:gdLst/>
                  <a:ahLst/>
                  <a:cxnLst/>
                  <a:rect l="l" t="t" r="r" b="b"/>
                  <a:pathLst>
                    <a:path w="1078" h="1065" extrusionOk="0">
                      <a:moveTo>
                        <a:pt x="533" y="0"/>
                      </a:moveTo>
                      <a:cubicBezTo>
                        <a:pt x="243" y="0"/>
                        <a:pt x="1" y="242"/>
                        <a:pt x="1" y="532"/>
                      </a:cubicBezTo>
                      <a:cubicBezTo>
                        <a:pt x="1" y="835"/>
                        <a:pt x="243" y="1065"/>
                        <a:pt x="533" y="1065"/>
                      </a:cubicBezTo>
                      <a:cubicBezTo>
                        <a:pt x="835" y="1065"/>
                        <a:pt x="1077" y="835"/>
                        <a:pt x="1077" y="532"/>
                      </a:cubicBezTo>
                      <a:cubicBezTo>
                        <a:pt x="1077" y="242"/>
                        <a:pt x="835" y="0"/>
                        <a:pt x="53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8" name="Google Shape;4277;p136">
              <a:extLst>
                <a:ext uri="{FF2B5EF4-FFF2-40B4-BE49-F238E27FC236}">
                  <a16:creationId xmlns:a16="http://schemas.microsoft.com/office/drawing/2014/main" id="{EB129BD2-F50A-48DA-9151-BD4AFF3B815C}"/>
                </a:ext>
              </a:extLst>
            </p:cNvPr>
            <p:cNvGrpSpPr/>
            <p:nvPr/>
          </p:nvGrpSpPr>
          <p:grpSpPr>
            <a:xfrm>
              <a:off x="5382826" y="4027197"/>
              <a:ext cx="268967" cy="250422"/>
              <a:chOff x="5382826" y="4027197"/>
              <a:chExt cx="268967" cy="250422"/>
            </a:xfrm>
          </p:grpSpPr>
          <p:grpSp>
            <p:nvGrpSpPr>
              <p:cNvPr id="827" name="Google Shape;4278;p136">
                <a:extLst>
                  <a:ext uri="{FF2B5EF4-FFF2-40B4-BE49-F238E27FC236}">
                    <a16:creationId xmlns:a16="http://schemas.microsoft.com/office/drawing/2014/main" id="{6CC4116F-6541-4438-8428-15F6C339C4A0}"/>
                  </a:ext>
                </a:extLst>
              </p:cNvPr>
              <p:cNvGrpSpPr/>
              <p:nvPr/>
            </p:nvGrpSpPr>
            <p:grpSpPr>
              <a:xfrm>
                <a:off x="5405280" y="4042510"/>
                <a:ext cx="237570" cy="218647"/>
                <a:chOff x="5405280" y="4042510"/>
                <a:chExt cx="237570" cy="218647"/>
              </a:xfrm>
            </p:grpSpPr>
            <p:sp>
              <p:nvSpPr>
                <p:cNvPr id="849" name="Google Shape;4279;p136">
                  <a:extLst>
                    <a:ext uri="{FF2B5EF4-FFF2-40B4-BE49-F238E27FC236}">
                      <a16:creationId xmlns:a16="http://schemas.microsoft.com/office/drawing/2014/main" id="{520C00E8-D9AE-4BFF-82B6-2E7B22F15404}"/>
                    </a:ext>
                  </a:extLst>
                </p:cNvPr>
                <p:cNvSpPr/>
                <p:nvPr/>
              </p:nvSpPr>
              <p:spPr>
                <a:xfrm>
                  <a:off x="5405280" y="4042510"/>
                  <a:ext cx="144999" cy="173832"/>
                </a:xfrm>
                <a:custGeom>
                  <a:avLst/>
                  <a:gdLst/>
                  <a:ahLst/>
                  <a:cxnLst/>
                  <a:rect l="l" t="t" r="r" b="b"/>
                  <a:pathLst>
                    <a:path w="18436" h="22102" fill="none" extrusionOk="0">
                      <a:moveTo>
                        <a:pt x="0" y="12037"/>
                      </a:moveTo>
                      <a:cubicBezTo>
                        <a:pt x="702" y="12073"/>
                        <a:pt x="12302" y="22101"/>
                        <a:pt x="12302" y="22101"/>
                      </a:cubicBezTo>
                      <a:lnTo>
                        <a:pt x="11819" y="13005"/>
                      </a:lnTo>
                      <a:lnTo>
                        <a:pt x="18435" y="1"/>
                      </a:lnTo>
                      <a:lnTo>
                        <a:pt x="0" y="1252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4280;p136">
                  <a:extLst>
                    <a:ext uri="{FF2B5EF4-FFF2-40B4-BE49-F238E27FC236}">
                      <a16:creationId xmlns:a16="http://schemas.microsoft.com/office/drawing/2014/main" id="{C0604467-91A2-40F1-A71C-C63360B537DC}"/>
                    </a:ext>
                  </a:extLst>
                </p:cNvPr>
                <p:cNvSpPr/>
                <p:nvPr/>
              </p:nvSpPr>
              <p:spPr>
                <a:xfrm>
                  <a:off x="5502036" y="4125093"/>
                  <a:ext cx="134350" cy="135585"/>
                </a:xfrm>
                <a:custGeom>
                  <a:avLst/>
                  <a:gdLst/>
                  <a:ahLst/>
                  <a:cxnLst/>
                  <a:rect l="l" t="t" r="r" b="b"/>
                  <a:pathLst>
                    <a:path w="17082" h="17239" fill="none" extrusionOk="0">
                      <a:moveTo>
                        <a:pt x="13513" y="17239"/>
                      </a:moveTo>
                      <a:lnTo>
                        <a:pt x="12690" y="8614"/>
                      </a:lnTo>
                      <a:lnTo>
                        <a:pt x="17081" y="1"/>
                      </a:lnTo>
                      <a:lnTo>
                        <a:pt x="0" y="2021"/>
                      </a:lnTo>
                      <a:close/>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4281;p136">
                  <a:extLst>
                    <a:ext uri="{FF2B5EF4-FFF2-40B4-BE49-F238E27FC236}">
                      <a16:creationId xmlns:a16="http://schemas.microsoft.com/office/drawing/2014/main" id="{E0A2AB3F-E60C-4B35-96CB-F4917A8D571E}"/>
                    </a:ext>
                  </a:extLst>
                </p:cNvPr>
                <p:cNvSpPr/>
                <p:nvPr/>
              </p:nvSpPr>
              <p:spPr>
                <a:xfrm>
                  <a:off x="5543704" y="4042990"/>
                  <a:ext cx="99146" cy="81639"/>
                </a:xfrm>
                <a:custGeom>
                  <a:avLst/>
                  <a:gdLst/>
                  <a:ahLst/>
                  <a:cxnLst/>
                  <a:rect l="l" t="t" r="r" b="b"/>
                  <a:pathLst>
                    <a:path w="12606" h="10380" fill="none" extrusionOk="0">
                      <a:moveTo>
                        <a:pt x="1" y="0"/>
                      </a:moveTo>
                      <a:lnTo>
                        <a:pt x="12606" y="1037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4282;p136">
                  <a:extLst>
                    <a:ext uri="{FF2B5EF4-FFF2-40B4-BE49-F238E27FC236}">
                      <a16:creationId xmlns:a16="http://schemas.microsoft.com/office/drawing/2014/main" id="{8B141C4A-3BC8-4768-958B-55C4267B37FE}"/>
                    </a:ext>
                  </a:extLst>
                </p:cNvPr>
                <p:cNvSpPr/>
                <p:nvPr/>
              </p:nvSpPr>
              <p:spPr>
                <a:xfrm>
                  <a:off x="5501941" y="4140980"/>
                  <a:ext cx="103708" cy="51862"/>
                </a:xfrm>
                <a:custGeom>
                  <a:avLst/>
                  <a:gdLst/>
                  <a:ahLst/>
                  <a:cxnLst/>
                  <a:rect l="l" t="t" r="r" b="b"/>
                  <a:pathLst>
                    <a:path w="13186" h="6594" fill="none" extrusionOk="0">
                      <a:moveTo>
                        <a:pt x="13186" y="6594"/>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4283;p136">
                  <a:extLst>
                    <a:ext uri="{FF2B5EF4-FFF2-40B4-BE49-F238E27FC236}">
                      <a16:creationId xmlns:a16="http://schemas.microsoft.com/office/drawing/2014/main" id="{D9927A75-2E9C-4400-B560-75EF077398B2}"/>
                    </a:ext>
                  </a:extLst>
                </p:cNvPr>
                <p:cNvSpPr/>
                <p:nvPr/>
              </p:nvSpPr>
              <p:spPr>
                <a:xfrm>
                  <a:off x="5495854" y="4211010"/>
                  <a:ext cx="105989" cy="50147"/>
                </a:xfrm>
                <a:custGeom>
                  <a:avLst/>
                  <a:gdLst/>
                  <a:ahLst/>
                  <a:cxnLst/>
                  <a:rect l="l" t="t" r="r" b="b"/>
                  <a:pathLst>
                    <a:path w="13476" h="6376" fill="none" extrusionOk="0">
                      <a:moveTo>
                        <a:pt x="0" y="0"/>
                      </a:moveTo>
                      <a:lnTo>
                        <a:pt x="13476" y="637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4284;p136">
                  <a:extLst>
                    <a:ext uri="{FF2B5EF4-FFF2-40B4-BE49-F238E27FC236}">
                      <a16:creationId xmlns:a16="http://schemas.microsoft.com/office/drawing/2014/main" id="{F9C194D9-3761-4094-A37C-6AAFF14E34F6}"/>
                    </a:ext>
                  </a:extLst>
                </p:cNvPr>
                <p:cNvSpPr/>
                <p:nvPr/>
              </p:nvSpPr>
              <p:spPr>
                <a:xfrm>
                  <a:off x="5405280" y="4134420"/>
                  <a:ext cx="96669" cy="6567"/>
                </a:xfrm>
                <a:custGeom>
                  <a:avLst/>
                  <a:gdLst/>
                  <a:ahLst/>
                  <a:cxnLst/>
                  <a:rect l="l" t="t" r="r" b="b"/>
                  <a:pathLst>
                    <a:path w="12291" h="835" fill="none" extrusionOk="0">
                      <a:moveTo>
                        <a:pt x="12290" y="835"/>
                      </a:moveTo>
                      <a:lnTo>
                        <a:pt x="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8" name="Google Shape;4285;p136">
                <a:extLst>
                  <a:ext uri="{FF2B5EF4-FFF2-40B4-BE49-F238E27FC236}">
                    <a16:creationId xmlns:a16="http://schemas.microsoft.com/office/drawing/2014/main" id="{80777A48-BDCD-45C8-95CB-BB897089AB11}"/>
                  </a:ext>
                </a:extLst>
              </p:cNvPr>
              <p:cNvGrpSpPr/>
              <p:nvPr/>
            </p:nvGrpSpPr>
            <p:grpSpPr>
              <a:xfrm>
                <a:off x="5382826" y="4125549"/>
                <a:ext cx="37776" cy="32380"/>
                <a:chOff x="5382826" y="4125549"/>
                <a:chExt cx="37776" cy="32380"/>
              </a:xfrm>
            </p:grpSpPr>
            <p:sp>
              <p:nvSpPr>
                <p:cNvPr id="847" name="Google Shape;4286;p136">
                  <a:extLst>
                    <a:ext uri="{FF2B5EF4-FFF2-40B4-BE49-F238E27FC236}">
                      <a16:creationId xmlns:a16="http://schemas.microsoft.com/office/drawing/2014/main" id="{DB433CAB-E007-495B-80F7-60FC61141391}"/>
                    </a:ext>
                  </a:extLst>
                </p:cNvPr>
                <p:cNvSpPr/>
                <p:nvPr/>
              </p:nvSpPr>
              <p:spPr>
                <a:xfrm>
                  <a:off x="5382826" y="4125549"/>
                  <a:ext cx="37776" cy="32380"/>
                </a:xfrm>
                <a:custGeom>
                  <a:avLst/>
                  <a:gdLst/>
                  <a:ahLst/>
                  <a:cxnLst/>
                  <a:rect l="l" t="t" r="r" b="b"/>
                  <a:pathLst>
                    <a:path w="4803" h="4117" extrusionOk="0">
                      <a:moveTo>
                        <a:pt x="2734" y="0"/>
                      </a:moveTo>
                      <a:cubicBezTo>
                        <a:pt x="2229" y="0"/>
                        <a:pt x="1714" y="188"/>
                        <a:pt x="1295" y="608"/>
                      </a:cubicBezTo>
                      <a:cubicBezTo>
                        <a:pt x="0" y="1902"/>
                        <a:pt x="907" y="4116"/>
                        <a:pt x="2746" y="4116"/>
                      </a:cubicBezTo>
                      <a:cubicBezTo>
                        <a:pt x="3871" y="4116"/>
                        <a:pt x="4790" y="3197"/>
                        <a:pt x="4803" y="2060"/>
                      </a:cubicBezTo>
                      <a:cubicBezTo>
                        <a:pt x="4794" y="817"/>
                        <a:pt x="3787" y="0"/>
                        <a:pt x="2734"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4287;p136">
                  <a:extLst>
                    <a:ext uri="{FF2B5EF4-FFF2-40B4-BE49-F238E27FC236}">
                      <a16:creationId xmlns:a16="http://schemas.microsoft.com/office/drawing/2014/main" id="{B8EAFEC0-5234-4A80-A793-BED26AA2B73C}"/>
                    </a:ext>
                  </a:extLst>
                </p:cNvPr>
                <p:cNvSpPr/>
                <p:nvPr/>
              </p:nvSpPr>
              <p:spPr>
                <a:xfrm>
                  <a:off x="5395669" y="4135176"/>
                  <a:ext cx="15227" cy="13072"/>
                </a:xfrm>
                <a:custGeom>
                  <a:avLst/>
                  <a:gdLst/>
                  <a:ahLst/>
                  <a:cxnLst/>
                  <a:rect l="l" t="t" r="r" b="b"/>
                  <a:pathLst>
                    <a:path w="1936" h="1662" extrusionOk="0">
                      <a:moveTo>
                        <a:pt x="1113" y="1"/>
                      </a:moveTo>
                      <a:cubicBezTo>
                        <a:pt x="375" y="1"/>
                        <a:pt x="0" y="896"/>
                        <a:pt x="520" y="1416"/>
                      </a:cubicBezTo>
                      <a:cubicBezTo>
                        <a:pt x="689" y="1585"/>
                        <a:pt x="898" y="1661"/>
                        <a:pt x="1103" y="1661"/>
                      </a:cubicBezTo>
                      <a:cubicBezTo>
                        <a:pt x="1528" y="1661"/>
                        <a:pt x="1936" y="1334"/>
                        <a:pt x="1936" y="836"/>
                      </a:cubicBezTo>
                      <a:cubicBezTo>
                        <a:pt x="1936" y="376"/>
                        <a:pt x="1561" y="1"/>
                        <a:pt x="111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9" name="Google Shape;4288;p136">
                <a:extLst>
                  <a:ext uri="{FF2B5EF4-FFF2-40B4-BE49-F238E27FC236}">
                    <a16:creationId xmlns:a16="http://schemas.microsoft.com/office/drawing/2014/main" id="{E41C1046-F428-4C8D-930C-D28E7665CAF4}"/>
                  </a:ext>
                </a:extLst>
              </p:cNvPr>
              <p:cNvGrpSpPr/>
              <p:nvPr/>
            </p:nvGrpSpPr>
            <p:grpSpPr>
              <a:xfrm>
                <a:off x="5475680" y="4195587"/>
                <a:ext cx="37783" cy="32364"/>
                <a:chOff x="5475680" y="4195587"/>
                <a:chExt cx="37783" cy="32364"/>
              </a:xfrm>
            </p:grpSpPr>
            <p:sp>
              <p:nvSpPr>
                <p:cNvPr id="845" name="Google Shape;4289;p136">
                  <a:extLst>
                    <a:ext uri="{FF2B5EF4-FFF2-40B4-BE49-F238E27FC236}">
                      <a16:creationId xmlns:a16="http://schemas.microsoft.com/office/drawing/2014/main" id="{4CC8451E-1055-42AA-9F56-71E2D1399028}"/>
                    </a:ext>
                  </a:extLst>
                </p:cNvPr>
                <p:cNvSpPr/>
                <p:nvPr/>
              </p:nvSpPr>
              <p:spPr>
                <a:xfrm>
                  <a:off x="5475680" y="4195587"/>
                  <a:ext cx="37783" cy="32364"/>
                </a:xfrm>
                <a:custGeom>
                  <a:avLst/>
                  <a:gdLst/>
                  <a:ahLst/>
                  <a:cxnLst/>
                  <a:rect l="l" t="t" r="r" b="b"/>
                  <a:pathLst>
                    <a:path w="4804" h="4115" extrusionOk="0">
                      <a:moveTo>
                        <a:pt x="2732" y="1"/>
                      </a:moveTo>
                      <a:cubicBezTo>
                        <a:pt x="2228" y="1"/>
                        <a:pt x="1713" y="188"/>
                        <a:pt x="1295" y="606"/>
                      </a:cubicBezTo>
                      <a:cubicBezTo>
                        <a:pt x="1" y="1901"/>
                        <a:pt x="920" y="4114"/>
                        <a:pt x="2747"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4290;p136">
                  <a:extLst>
                    <a:ext uri="{FF2B5EF4-FFF2-40B4-BE49-F238E27FC236}">
                      <a16:creationId xmlns:a16="http://schemas.microsoft.com/office/drawing/2014/main" id="{6D7D1014-3E5C-4BD1-A1A9-8EA103103C31}"/>
                    </a:ext>
                  </a:extLst>
                </p:cNvPr>
                <p:cNvSpPr/>
                <p:nvPr/>
              </p:nvSpPr>
              <p:spPr>
                <a:xfrm>
                  <a:off x="5488523" y="4205300"/>
                  <a:ext cx="15329" cy="13040"/>
                </a:xfrm>
                <a:custGeom>
                  <a:avLst/>
                  <a:gdLst/>
                  <a:ahLst/>
                  <a:cxnLst/>
                  <a:rect l="l" t="t" r="r" b="b"/>
                  <a:pathLst>
                    <a:path w="1949" h="1658" extrusionOk="0">
                      <a:moveTo>
                        <a:pt x="1114" y="0"/>
                      </a:moveTo>
                      <a:cubicBezTo>
                        <a:pt x="376" y="0"/>
                        <a:pt x="1" y="883"/>
                        <a:pt x="533" y="1416"/>
                      </a:cubicBezTo>
                      <a:cubicBezTo>
                        <a:pt x="700" y="1583"/>
                        <a:pt x="905" y="1657"/>
                        <a:pt x="1106" y="1657"/>
                      </a:cubicBezTo>
                      <a:cubicBezTo>
                        <a:pt x="1531" y="1657"/>
                        <a:pt x="1940" y="1324"/>
                        <a:pt x="1948" y="823"/>
                      </a:cubicBezTo>
                      <a:cubicBezTo>
                        <a:pt x="1948" y="363"/>
                        <a:pt x="1573" y="0"/>
                        <a:pt x="111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0" name="Google Shape;4291;p136">
                <a:extLst>
                  <a:ext uri="{FF2B5EF4-FFF2-40B4-BE49-F238E27FC236}">
                    <a16:creationId xmlns:a16="http://schemas.microsoft.com/office/drawing/2014/main" id="{55BE622B-6F47-475C-A6DB-6DC0EF92B661}"/>
                  </a:ext>
                </a:extLst>
              </p:cNvPr>
              <p:cNvGrpSpPr/>
              <p:nvPr/>
            </p:nvGrpSpPr>
            <p:grpSpPr>
              <a:xfrm>
                <a:off x="5532575" y="4027197"/>
                <a:ext cx="33308" cy="32262"/>
                <a:chOff x="5532575" y="4027197"/>
                <a:chExt cx="33308" cy="32262"/>
              </a:xfrm>
            </p:grpSpPr>
            <p:sp>
              <p:nvSpPr>
                <p:cNvPr id="843" name="Google Shape;4292;p136">
                  <a:extLst>
                    <a:ext uri="{FF2B5EF4-FFF2-40B4-BE49-F238E27FC236}">
                      <a16:creationId xmlns:a16="http://schemas.microsoft.com/office/drawing/2014/main" id="{C334CC0D-41EC-49DA-9F5D-ED86B764D00F}"/>
                    </a:ext>
                  </a:extLst>
                </p:cNvPr>
                <p:cNvSpPr/>
                <p:nvPr/>
              </p:nvSpPr>
              <p:spPr>
                <a:xfrm>
                  <a:off x="5532575" y="4027197"/>
                  <a:ext cx="33308" cy="32262"/>
                </a:xfrm>
                <a:custGeom>
                  <a:avLst/>
                  <a:gdLst/>
                  <a:ahLst/>
                  <a:cxnLst/>
                  <a:rect l="l" t="t" r="r" b="b"/>
                  <a:pathLst>
                    <a:path w="4235" h="4102" extrusionOk="0">
                      <a:moveTo>
                        <a:pt x="1984" y="0"/>
                      </a:moveTo>
                      <a:cubicBezTo>
                        <a:pt x="871" y="49"/>
                        <a:pt x="0" y="1004"/>
                        <a:pt x="37" y="2117"/>
                      </a:cubicBezTo>
                      <a:cubicBezTo>
                        <a:pt x="73" y="3227"/>
                        <a:pt x="980" y="4101"/>
                        <a:pt x="2084" y="4101"/>
                      </a:cubicBezTo>
                      <a:cubicBezTo>
                        <a:pt x="2099" y="4101"/>
                        <a:pt x="2114" y="4101"/>
                        <a:pt x="2130" y="4101"/>
                      </a:cubicBezTo>
                      <a:lnTo>
                        <a:pt x="2275" y="4101"/>
                      </a:lnTo>
                      <a:cubicBezTo>
                        <a:pt x="3375" y="4028"/>
                        <a:pt x="4234" y="3085"/>
                        <a:pt x="4186" y="1984"/>
                      </a:cubicBezTo>
                      <a:cubicBezTo>
                        <a:pt x="4150" y="871"/>
                        <a:pt x="3242" y="0"/>
                        <a:pt x="213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4293;p136">
                  <a:extLst>
                    <a:ext uri="{FF2B5EF4-FFF2-40B4-BE49-F238E27FC236}">
                      <a16:creationId xmlns:a16="http://schemas.microsoft.com/office/drawing/2014/main" id="{2F2A1D4F-0ACD-412D-9C4C-75D403EB6702}"/>
                    </a:ext>
                  </a:extLst>
                </p:cNvPr>
                <p:cNvSpPr/>
                <p:nvPr/>
              </p:nvSpPr>
              <p:spPr>
                <a:xfrm>
                  <a:off x="5540661" y="4036792"/>
                  <a:ext cx="15502" cy="13064"/>
                </a:xfrm>
                <a:custGeom>
                  <a:avLst/>
                  <a:gdLst/>
                  <a:ahLst/>
                  <a:cxnLst/>
                  <a:rect l="l" t="t" r="r" b="b"/>
                  <a:pathLst>
                    <a:path w="1971" h="1661" extrusionOk="0">
                      <a:moveTo>
                        <a:pt x="1098" y="1"/>
                      </a:moveTo>
                      <a:cubicBezTo>
                        <a:pt x="1083" y="1"/>
                        <a:pt x="1068" y="1"/>
                        <a:pt x="1053" y="2"/>
                      </a:cubicBezTo>
                      <a:cubicBezTo>
                        <a:pt x="315" y="50"/>
                        <a:pt x="1" y="970"/>
                        <a:pt x="557" y="1453"/>
                      </a:cubicBezTo>
                      <a:cubicBezTo>
                        <a:pt x="721" y="1596"/>
                        <a:pt x="913" y="1660"/>
                        <a:pt x="1100" y="1660"/>
                      </a:cubicBezTo>
                      <a:cubicBezTo>
                        <a:pt x="1548" y="1660"/>
                        <a:pt x="1970" y="1296"/>
                        <a:pt x="1936" y="776"/>
                      </a:cubicBezTo>
                      <a:cubicBezTo>
                        <a:pt x="1901" y="332"/>
                        <a:pt x="1527" y="1"/>
                        <a:pt x="1098"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1" name="Google Shape;4294;p136">
                <a:extLst>
                  <a:ext uri="{FF2B5EF4-FFF2-40B4-BE49-F238E27FC236}">
                    <a16:creationId xmlns:a16="http://schemas.microsoft.com/office/drawing/2014/main" id="{0C691C07-15E8-41F3-8C36-26CB73932913}"/>
                  </a:ext>
                </a:extLst>
              </p:cNvPr>
              <p:cNvGrpSpPr/>
              <p:nvPr/>
            </p:nvGrpSpPr>
            <p:grpSpPr>
              <a:xfrm>
                <a:off x="5590706" y="4245348"/>
                <a:ext cx="33497" cy="32270"/>
                <a:chOff x="5590706" y="4245348"/>
                <a:chExt cx="33497" cy="32270"/>
              </a:xfrm>
            </p:grpSpPr>
            <p:sp>
              <p:nvSpPr>
                <p:cNvPr id="841" name="Google Shape;4295;p136">
                  <a:extLst>
                    <a:ext uri="{FF2B5EF4-FFF2-40B4-BE49-F238E27FC236}">
                      <a16:creationId xmlns:a16="http://schemas.microsoft.com/office/drawing/2014/main" id="{C06585E0-84A6-4EE0-829E-215AE9327623}"/>
                    </a:ext>
                  </a:extLst>
                </p:cNvPr>
                <p:cNvSpPr/>
                <p:nvPr/>
              </p:nvSpPr>
              <p:spPr>
                <a:xfrm>
                  <a:off x="5590706" y="4245348"/>
                  <a:ext cx="33497" cy="32270"/>
                </a:xfrm>
                <a:custGeom>
                  <a:avLst/>
                  <a:gdLst/>
                  <a:ahLst/>
                  <a:cxnLst/>
                  <a:rect l="l" t="t" r="r" b="b"/>
                  <a:pathLst>
                    <a:path w="4259" h="4103" extrusionOk="0">
                      <a:moveTo>
                        <a:pt x="2175" y="0"/>
                      </a:moveTo>
                      <a:cubicBezTo>
                        <a:pt x="2160" y="0"/>
                        <a:pt x="2145" y="1"/>
                        <a:pt x="2130" y="1"/>
                      </a:cubicBezTo>
                      <a:lnTo>
                        <a:pt x="1984" y="1"/>
                      </a:lnTo>
                      <a:cubicBezTo>
                        <a:pt x="872" y="49"/>
                        <a:pt x="1" y="993"/>
                        <a:pt x="37" y="2118"/>
                      </a:cubicBezTo>
                      <a:cubicBezTo>
                        <a:pt x="73" y="3228"/>
                        <a:pt x="980" y="4102"/>
                        <a:pt x="2085" y="4102"/>
                      </a:cubicBezTo>
                      <a:cubicBezTo>
                        <a:pt x="2100" y="4102"/>
                        <a:pt x="2115" y="4102"/>
                        <a:pt x="2130" y="4102"/>
                      </a:cubicBezTo>
                      <a:lnTo>
                        <a:pt x="2275" y="4102"/>
                      </a:lnTo>
                      <a:cubicBezTo>
                        <a:pt x="3388" y="4041"/>
                        <a:pt x="4259" y="3098"/>
                        <a:pt x="4222" y="1985"/>
                      </a:cubicBezTo>
                      <a:cubicBezTo>
                        <a:pt x="4175" y="875"/>
                        <a:pt x="3279" y="0"/>
                        <a:pt x="217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4296;p136">
                  <a:extLst>
                    <a:ext uri="{FF2B5EF4-FFF2-40B4-BE49-F238E27FC236}">
                      <a16:creationId xmlns:a16="http://schemas.microsoft.com/office/drawing/2014/main" id="{DCA7731F-5941-4F5F-AF7A-8055BBEA9B35}"/>
                    </a:ext>
                  </a:extLst>
                </p:cNvPr>
                <p:cNvSpPr/>
                <p:nvPr/>
              </p:nvSpPr>
              <p:spPr>
                <a:xfrm>
                  <a:off x="5598791" y="4254944"/>
                  <a:ext cx="15408" cy="13048"/>
                </a:xfrm>
                <a:custGeom>
                  <a:avLst/>
                  <a:gdLst/>
                  <a:ahLst/>
                  <a:cxnLst/>
                  <a:rect l="l" t="t" r="r" b="b"/>
                  <a:pathLst>
                    <a:path w="1959" h="1659" extrusionOk="0">
                      <a:moveTo>
                        <a:pt x="1106" y="0"/>
                      </a:moveTo>
                      <a:cubicBezTo>
                        <a:pt x="1085" y="0"/>
                        <a:pt x="1063" y="1"/>
                        <a:pt x="1041" y="3"/>
                      </a:cubicBezTo>
                      <a:cubicBezTo>
                        <a:pt x="303" y="51"/>
                        <a:pt x="1" y="970"/>
                        <a:pt x="557" y="1454"/>
                      </a:cubicBezTo>
                      <a:cubicBezTo>
                        <a:pt x="720" y="1596"/>
                        <a:pt x="909" y="1659"/>
                        <a:pt x="1093" y="1659"/>
                      </a:cubicBezTo>
                      <a:cubicBezTo>
                        <a:pt x="1538" y="1659"/>
                        <a:pt x="1958" y="1290"/>
                        <a:pt x="1924" y="777"/>
                      </a:cubicBezTo>
                      <a:cubicBezTo>
                        <a:pt x="1901" y="339"/>
                        <a:pt x="1538" y="0"/>
                        <a:pt x="1106"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2" name="Google Shape;4297;p136">
                <a:extLst>
                  <a:ext uri="{FF2B5EF4-FFF2-40B4-BE49-F238E27FC236}">
                    <a16:creationId xmlns:a16="http://schemas.microsoft.com/office/drawing/2014/main" id="{5A15CA2E-5D12-4037-BCCC-9CBB5A75B3AF}"/>
                  </a:ext>
                </a:extLst>
              </p:cNvPr>
              <p:cNvGrpSpPr/>
              <p:nvPr/>
            </p:nvGrpSpPr>
            <p:grpSpPr>
              <a:xfrm>
                <a:off x="5618681" y="4109677"/>
                <a:ext cx="33112" cy="32357"/>
                <a:chOff x="5618681" y="4109677"/>
                <a:chExt cx="33112" cy="32357"/>
              </a:xfrm>
            </p:grpSpPr>
            <p:sp>
              <p:nvSpPr>
                <p:cNvPr id="839" name="Google Shape;4298;p136">
                  <a:extLst>
                    <a:ext uri="{FF2B5EF4-FFF2-40B4-BE49-F238E27FC236}">
                      <a16:creationId xmlns:a16="http://schemas.microsoft.com/office/drawing/2014/main" id="{121ED1BD-C024-43DD-BC87-8863A5BF3D93}"/>
                    </a:ext>
                  </a:extLst>
                </p:cNvPr>
                <p:cNvSpPr/>
                <p:nvPr/>
              </p:nvSpPr>
              <p:spPr>
                <a:xfrm>
                  <a:off x="5618681" y="4109677"/>
                  <a:ext cx="33112" cy="32357"/>
                </a:xfrm>
                <a:custGeom>
                  <a:avLst/>
                  <a:gdLst/>
                  <a:ahLst/>
                  <a:cxnLst/>
                  <a:rect l="l" t="t" r="r" b="b"/>
                  <a:pathLst>
                    <a:path w="4210" h="4114" extrusionOk="0">
                      <a:moveTo>
                        <a:pt x="1984" y="1"/>
                      </a:moveTo>
                      <a:cubicBezTo>
                        <a:pt x="871" y="61"/>
                        <a:pt x="0" y="1005"/>
                        <a:pt x="36" y="2130"/>
                      </a:cubicBezTo>
                      <a:cubicBezTo>
                        <a:pt x="84" y="3235"/>
                        <a:pt x="992" y="4114"/>
                        <a:pt x="2106" y="4114"/>
                      </a:cubicBezTo>
                      <a:cubicBezTo>
                        <a:pt x="2114" y="4114"/>
                        <a:pt x="2121" y="4114"/>
                        <a:pt x="2129" y="4114"/>
                      </a:cubicBezTo>
                      <a:lnTo>
                        <a:pt x="2274" y="4114"/>
                      </a:lnTo>
                      <a:cubicBezTo>
                        <a:pt x="3375" y="4029"/>
                        <a:pt x="4210" y="3086"/>
                        <a:pt x="4173" y="1985"/>
                      </a:cubicBezTo>
                      <a:cubicBezTo>
                        <a:pt x="4137" y="884"/>
                        <a:pt x="3230" y="13"/>
                        <a:pt x="2129"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4299;p136">
                  <a:extLst>
                    <a:ext uri="{FF2B5EF4-FFF2-40B4-BE49-F238E27FC236}">
                      <a16:creationId xmlns:a16="http://schemas.microsoft.com/office/drawing/2014/main" id="{84073969-899E-4609-BD0D-CCF3F1218655}"/>
                    </a:ext>
                  </a:extLst>
                </p:cNvPr>
                <p:cNvSpPr/>
                <p:nvPr/>
              </p:nvSpPr>
              <p:spPr>
                <a:xfrm>
                  <a:off x="5626767" y="4119280"/>
                  <a:ext cx="15494" cy="13056"/>
                </a:xfrm>
                <a:custGeom>
                  <a:avLst/>
                  <a:gdLst/>
                  <a:ahLst/>
                  <a:cxnLst/>
                  <a:rect l="l" t="t" r="r" b="b"/>
                  <a:pathLst>
                    <a:path w="1970" h="1660" extrusionOk="0">
                      <a:moveTo>
                        <a:pt x="1098" y="1"/>
                      </a:moveTo>
                      <a:cubicBezTo>
                        <a:pt x="1083" y="1"/>
                        <a:pt x="1068" y="1"/>
                        <a:pt x="1053" y="2"/>
                      </a:cubicBezTo>
                      <a:cubicBezTo>
                        <a:pt x="315" y="62"/>
                        <a:pt x="0" y="970"/>
                        <a:pt x="557" y="1453"/>
                      </a:cubicBezTo>
                      <a:cubicBezTo>
                        <a:pt x="721" y="1596"/>
                        <a:pt x="913" y="1660"/>
                        <a:pt x="1100" y="1660"/>
                      </a:cubicBezTo>
                      <a:cubicBezTo>
                        <a:pt x="1547" y="1660"/>
                        <a:pt x="1970" y="1296"/>
                        <a:pt x="1936" y="776"/>
                      </a:cubicBezTo>
                      <a:cubicBezTo>
                        <a:pt x="1901" y="332"/>
                        <a:pt x="1527" y="1"/>
                        <a:pt x="1098"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3" name="Google Shape;4300;p136">
                <a:extLst>
                  <a:ext uri="{FF2B5EF4-FFF2-40B4-BE49-F238E27FC236}">
                    <a16:creationId xmlns:a16="http://schemas.microsoft.com/office/drawing/2014/main" id="{BE25927F-3D55-4CBB-96D5-835E0BD55685}"/>
                  </a:ext>
                </a:extLst>
              </p:cNvPr>
              <p:cNvGrpSpPr/>
              <p:nvPr/>
            </p:nvGrpSpPr>
            <p:grpSpPr>
              <a:xfrm>
                <a:off x="5479298" y="4128262"/>
                <a:ext cx="31405" cy="26906"/>
                <a:chOff x="5479298" y="4128262"/>
                <a:chExt cx="31405" cy="26906"/>
              </a:xfrm>
            </p:grpSpPr>
            <p:sp>
              <p:nvSpPr>
                <p:cNvPr id="837" name="Google Shape;4301;p136">
                  <a:extLst>
                    <a:ext uri="{FF2B5EF4-FFF2-40B4-BE49-F238E27FC236}">
                      <a16:creationId xmlns:a16="http://schemas.microsoft.com/office/drawing/2014/main" id="{F9C43F04-BBBE-43D9-8AF7-38DFB4E13F62}"/>
                    </a:ext>
                  </a:extLst>
                </p:cNvPr>
                <p:cNvSpPr/>
                <p:nvPr/>
              </p:nvSpPr>
              <p:spPr>
                <a:xfrm>
                  <a:off x="5479298" y="4128262"/>
                  <a:ext cx="31405" cy="26906"/>
                </a:xfrm>
                <a:custGeom>
                  <a:avLst/>
                  <a:gdLst/>
                  <a:ahLst/>
                  <a:cxnLst/>
                  <a:rect l="l" t="t" r="r" b="b"/>
                  <a:pathLst>
                    <a:path w="3993" h="3421" extrusionOk="0">
                      <a:moveTo>
                        <a:pt x="2273" y="1"/>
                      </a:moveTo>
                      <a:cubicBezTo>
                        <a:pt x="1853" y="1"/>
                        <a:pt x="1425" y="157"/>
                        <a:pt x="1077" y="505"/>
                      </a:cubicBezTo>
                      <a:cubicBezTo>
                        <a:pt x="0" y="1582"/>
                        <a:pt x="762" y="3420"/>
                        <a:pt x="2287" y="3420"/>
                      </a:cubicBezTo>
                      <a:cubicBezTo>
                        <a:pt x="3230" y="3420"/>
                        <a:pt x="3992" y="2658"/>
                        <a:pt x="3992" y="1715"/>
                      </a:cubicBezTo>
                      <a:cubicBezTo>
                        <a:pt x="3992" y="683"/>
                        <a:pt x="3150"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4302;p136">
                  <a:extLst>
                    <a:ext uri="{FF2B5EF4-FFF2-40B4-BE49-F238E27FC236}">
                      <a16:creationId xmlns:a16="http://schemas.microsoft.com/office/drawing/2014/main" id="{3CF1DA46-4649-4EFC-8F57-99F810E71C59}"/>
                    </a:ext>
                  </a:extLst>
                </p:cNvPr>
                <p:cNvSpPr/>
                <p:nvPr/>
              </p:nvSpPr>
              <p:spPr>
                <a:xfrm>
                  <a:off x="5493471" y="4137936"/>
                  <a:ext cx="7621" cy="7621"/>
                </a:xfrm>
                <a:custGeom>
                  <a:avLst/>
                  <a:gdLst/>
                  <a:ahLst/>
                  <a:cxnLst/>
                  <a:rect l="l" t="t" r="r" b="b"/>
                  <a:pathLst>
                    <a:path w="969" h="969" extrusionOk="0">
                      <a:moveTo>
                        <a:pt x="485" y="1"/>
                      </a:moveTo>
                      <a:cubicBezTo>
                        <a:pt x="218" y="1"/>
                        <a:pt x="1" y="218"/>
                        <a:pt x="1" y="485"/>
                      </a:cubicBezTo>
                      <a:cubicBezTo>
                        <a:pt x="1" y="751"/>
                        <a:pt x="218" y="968"/>
                        <a:pt x="485" y="968"/>
                      </a:cubicBezTo>
                      <a:cubicBezTo>
                        <a:pt x="751" y="968"/>
                        <a:pt x="968" y="751"/>
                        <a:pt x="968" y="485"/>
                      </a:cubicBezTo>
                      <a:cubicBezTo>
                        <a:pt x="968" y="218"/>
                        <a:pt x="751" y="1"/>
                        <a:pt x="48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4" name="Google Shape;4303;p136">
                <a:extLst>
                  <a:ext uri="{FF2B5EF4-FFF2-40B4-BE49-F238E27FC236}">
                    <a16:creationId xmlns:a16="http://schemas.microsoft.com/office/drawing/2014/main" id="{A5090E9E-6F3A-48E1-9091-B75064F77E6D}"/>
                  </a:ext>
                </a:extLst>
              </p:cNvPr>
              <p:cNvGrpSpPr/>
              <p:nvPr/>
            </p:nvGrpSpPr>
            <p:grpSpPr>
              <a:xfrm>
                <a:off x="5582903" y="4180116"/>
                <a:ext cx="31499" cy="26898"/>
                <a:chOff x="5582903" y="4180116"/>
                <a:chExt cx="31499" cy="26898"/>
              </a:xfrm>
            </p:grpSpPr>
            <p:sp>
              <p:nvSpPr>
                <p:cNvPr id="835" name="Google Shape;4304;p136">
                  <a:extLst>
                    <a:ext uri="{FF2B5EF4-FFF2-40B4-BE49-F238E27FC236}">
                      <a16:creationId xmlns:a16="http://schemas.microsoft.com/office/drawing/2014/main" id="{71A94B27-9D43-41CD-8CBC-CC89DDAFE8FB}"/>
                    </a:ext>
                  </a:extLst>
                </p:cNvPr>
                <p:cNvSpPr/>
                <p:nvPr/>
              </p:nvSpPr>
              <p:spPr>
                <a:xfrm>
                  <a:off x="5582903" y="4180116"/>
                  <a:ext cx="31499" cy="26898"/>
                </a:xfrm>
                <a:custGeom>
                  <a:avLst/>
                  <a:gdLst/>
                  <a:ahLst/>
                  <a:cxnLst/>
                  <a:rect l="l" t="t" r="r" b="b"/>
                  <a:pathLst>
                    <a:path w="4005" h="3420" extrusionOk="0">
                      <a:moveTo>
                        <a:pt x="2276" y="1"/>
                      </a:moveTo>
                      <a:cubicBezTo>
                        <a:pt x="1855" y="1"/>
                        <a:pt x="1425" y="156"/>
                        <a:pt x="1077" y="505"/>
                      </a:cubicBezTo>
                      <a:cubicBezTo>
                        <a:pt x="1" y="1581"/>
                        <a:pt x="763" y="3420"/>
                        <a:pt x="2287" y="3420"/>
                      </a:cubicBezTo>
                      <a:cubicBezTo>
                        <a:pt x="3231" y="3420"/>
                        <a:pt x="4005" y="2658"/>
                        <a:pt x="4005" y="1714"/>
                      </a:cubicBezTo>
                      <a:cubicBezTo>
                        <a:pt x="4005" y="683"/>
                        <a:pt x="3157" y="1"/>
                        <a:pt x="227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4305;p136">
                  <a:extLst>
                    <a:ext uri="{FF2B5EF4-FFF2-40B4-BE49-F238E27FC236}">
                      <a16:creationId xmlns:a16="http://schemas.microsoft.com/office/drawing/2014/main" id="{88851E99-11A7-49B5-85DF-E54A15D01D0E}"/>
                    </a:ext>
                  </a:extLst>
                </p:cNvPr>
                <p:cNvSpPr/>
                <p:nvPr/>
              </p:nvSpPr>
              <p:spPr>
                <a:xfrm>
                  <a:off x="5597084" y="4189790"/>
                  <a:ext cx="7613" cy="7621"/>
                </a:xfrm>
                <a:custGeom>
                  <a:avLst/>
                  <a:gdLst/>
                  <a:ahLst/>
                  <a:cxnLst/>
                  <a:rect l="l" t="t" r="r" b="b"/>
                  <a:pathLst>
                    <a:path w="968"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9" name="Google Shape;4306;p136">
              <a:extLst>
                <a:ext uri="{FF2B5EF4-FFF2-40B4-BE49-F238E27FC236}">
                  <a16:creationId xmlns:a16="http://schemas.microsoft.com/office/drawing/2014/main" id="{109E540A-F12A-4C7C-8F74-2FC9D6D9087D}"/>
                </a:ext>
              </a:extLst>
            </p:cNvPr>
            <p:cNvGrpSpPr/>
            <p:nvPr/>
          </p:nvGrpSpPr>
          <p:grpSpPr>
            <a:xfrm>
              <a:off x="3977681" y="3230323"/>
              <a:ext cx="94584" cy="84085"/>
              <a:chOff x="3977681" y="3230323"/>
              <a:chExt cx="94584" cy="84085"/>
            </a:xfrm>
          </p:grpSpPr>
          <p:grpSp>
            <p:nvGrpSpPr>
              <p:cNvPr id="811" name="Google Shape;4307;p136">
                <a:extLst>
                  <a:ext uri="{FF2B5EF4-FFF2-40B4-BE49-F238E27FC236}">
                    <a16:creationId xmlns:a16="http://schemas.microsoft.com/office/drawing/2014/main" id="{E5A30AF5-F336-45FE-85C5-81EB1FAE303D}"/>
                  </a:ext>
                </a:extLst>
              </p:cNvPr>
              <p:cNvGrpSpPr/>
              <p:nvPr/>
            </p:nvGrpSpPr>
            <p:grpSpPr>
              <a:xfrm>
                <a:off x="4000135" y="3243041"/>
                <a:ext cx="59570" cy="57186"/>
                <a:chOff x="4000135" y="3243041"/>
                <a:chExt cx="59570" cy="57186"/>
              </a:xfrm>
            </p:grpSpPr>
            <p:sp>
              <p:nvSpPr>
                <p:cNvPr id="824" name="Google Shape;4308;p136">
                  <a:extLst>
                    <a:ext uri="{FF2B5EF4-FFF2-40B4-BE49-F238E27FC236}">
                      <a16:creationId xmlns:a16="http://schemas.microsoft.com/office/drawing/2014/main" id="{91D1557B-EEE1-4E24-9C9B-4DA065285912}"/>
                    </a:ext>
                  </a:extLst>
                </p:cNvPr>
                <p:cNvSpPr/>
                <p:nvPr/>
              </p:nvSpPr>
              <p:spPr>
                <a:xfrm>
                  <a:off x="4000135" y="3243041"/>
                  <a:ext cx="59570" cy="57092"/>
                </a:xfrm>
                <a:custGeom>
                  <a:avLst/>
                  <a:gdLst/>
                  <a:ahLst/>
                  <a:cxnLst/>
                  <a:rect l="l" t="t" r="r" b="b"/>
                  <a:pathLst>
                    <a:path w="7574" h="7259" fill="none" extrusionOk="0">
                      <a:moveTo>
                        <a:pt x="1" y="2323"/>
                      </a:moveTo>
                      <a:lnTo>
                        <a:pt x="2577" y="7259"/>
                      </a:lnTo>
                      <a:lnTo>
                        <a:pt x="7573" y="4114"/>
                      </a:lnTo>
                      <a:lnTo>
                        <a:pt x="5541" y="1"/>
                      </a:lnTo>
                      <a:lnTo>
                        <a:pt x="352" y="232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4309;p136">
                  <a:extLst>
                    <a:ext uri="{FF2B5EF4-FFF2-40B4-BE49-F238E27FC236}">
                      <a16:creationId xmlns:a16="http://schemas.microsoft.com/office/drawing/2014/main" id="{358757D8-7AB5-4A1F-A52A-45F51927FEFD}"/>
                    </a:ext>
                  </a:extLst>
                </p:cNvPr>
                <p:cNvSpPr/>
                <p:nvPr/>
              </p:nvSpPr>
              <p:spPr>
                <a:xfrm>
                  <a:off x="4024210" y="3246847"/>
                  <a:ext cx="15706" cy="53380"/>
                </a:xfrm>
                <a:custGeom>
                  <a:avLst/>
                  <a:gdLst/>
                  <a:ahLst/>
                  <a:cxnLst/>
                  <a:rect l="l" t="t" r="r" b="b"/>
                  <a:pathLst>
                    <a:path w="1997" h="6787" fill="none" extrusionOk="0">
                      <a:moveTo>
                        <a:pt x="0" y="6787"/>
                      </a:moveTo>
                      <a:lnTo>
                        <a:pt x="1996"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4310;p136">
                  <a:extLst>
                    <a:ext uri="{FF2B5EF4-FFF2-40B4-BE49-F238E27FC236}">
                      <a16:creationId xmlns:a16="http://schemas.microsoft.com/office/drawing/2014/main" id="{33E8AC58-8547-46C5-A483-4FC47266D968}"/>
                    </a:ext>
                  </a:extLst>
                </p:cNvPr>
                <p:cNvSpPr/>
                <p:nvPr/>
              </p:nvSpPr>
              <p:spPr>
                <a:xfrm>
                  <a:off x="4002896" y="3261311"/>
                  <a:ext cx="56809" cy="14086"/>
                </a:xfrm>
                <a:custGeom>
                  <a:avLst/>
                  <a:gdLst/>
                  <a:ahLst/>
                  <a:cxnLst/>
                  <a:rect l="l" t="t" r="r" b="b"/>
                  <a:pathLst>
                    <a:path w="7223" h="1791" fill="none" extrusionOk="0">
                      <a:moveTo>
                        <a:pt x="7222" y="1791"/>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 name="Google Shape;4311;p136">
                <a:extLst>
                  <a:ext uri="{FF2B5EF4-FFF2-40B4-BE49-F238E27FC236}">
                    <a16:creationId xmlns:a16="http://schemas.microsoft.com/office/drawing/2014/main" id="{9D9C14C9-5569-4B11-A2E2-0B7D891E8BA3}"/>
                  </a:ext>
                </a:extLst>
              </p:cNvPr>
              <p:cNvGrpSpPr/>
              <p:nvPr/>
            </p:nvGrpSpPr>
            <p:grpSpPr>
              <a:xfrm>
                <a:off x="3977681" y="3245872"/>
                <a:ext cx="37783" cy="32380"/>
                <a:chOff x="3977681" y="3245872"/>
                <a:chExt cx="37783" cy="32380"/>
              </a:xfrm>
            </p:grpSpPr>
            <p:sp>
              <p:nvSpPr>
                <p:cNvPr id="822" name="Google Shape;4312;p136">
                  <a:extLst>
                    <a:ext uri="{FF2B5EF4-FFF2-40B4-BE49-F238E27FC236}">
                      <a16:creationId xmlns:a16="http://schemas.microsoft.com/office/drawing/2014/main" id="{44002B00-FCB4-4733-927B-611F5A8D43DA}"/>
                    </a:ext>
                  </a:extLst>
                </p:cNvPr>
                <p:cNvSpPr/>
                <p:nvPr/>
              </p:nvSpPr>
              <p:spPr>
                <a:xfrm>
                  <a:off x="3977681" y="3245872"/>
                  <a:ext cx="37783" cy="32380"/>
                </a:xfrm>
                <a:custGeom>
                  <a:avLst/>
                  <a:gdLst/>
                  <a:ahLst/>
                  <a:cxnLst/>
                  <a:rect l="l" t="t" r="r" b="b"/>
                  <a:pathLst>
                    <a:path w="4804" h="4117" extrusionOk="0">
                      <a:moveTo>
                        <a:pt x="2726" y="1"/>
                      </a:moveTo>
                      <a:cubicBezTo>
                        <a:pt x="2219" y="1"/>
                        <a:pt x="1703" y="189"/>
                        <a:pt x="1283" y="608"/>
                      </a:cubicBezTo>
                      <a:cubicBezTo>
                        <a:pt x="1" y="1903"/>
                        <a:pt x="908" y="4117"/>
                        <a:pt x="2747" y="4117"/>
                      </a:cubicBezTo>
                      <a:cubicBezTo>
                        <a:pt x="3872" y="4104"/>
                        <a:pt x="4791" y="3185"/>
                        <a:pt x="4803" y="2060"/>
                      </a:cubicBezTo>
                      <a:cubicBezTo>
                        <a:pt x="4795" y="818"/>
                        <a:pt x="3782" y="1"/>
                        <a:pt x="272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4313;p136">
                  <a:extLst>
                    <a:ext uri="{FF2B5EF4-FFF2-40B4-BE49-F238E27FC236}">
                      <a16:creationId xmlns:a16="http://schemas.microsoft.com/office/drawing/2014/main" id="{60CFFE04-AF06-4FD7-93E9-4CAF0F8CD31B}"/>
                    </a:ext>
                  </a:extLst>
                </p:cNvPr>
                <p:cNvSpPr/>
                <p:nvPr/>
              </p:nvSpPr>
              <p:spPr>
                <a:xfrm>
                  <a:off x="3992718" y="3255507"/>
                  <a:ext cx="13040" cy="1304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3" name="Google Shape;4314;p136">
                <a:extLst>
                  <a:ext uri="{FF2B5EF4-FFF2-40B4-BE49-F238E27FC236}">
                    <a16:creationId xmlns:a16="http://schemas.microsoft.com/office/drawing/2014/main" id="{CEC18F5E-068C-4411-9810-FD13B4F3076C}"/>
                  </a:ext>
                </a:extLst>
              </p:cNvPr>
              <p:cNvGrpSpPr/>
              <p:nvPr/>
            </p:nvGrpSpPr>
            <p:grpSpPr>
              <a:xfrm>
                <a:off x="4040860" y="3262672"/>
                <a:ext cx="31405" cy="27001"/>
                <a:chOff x="4040860" y="3262672"/>
                <a:chExt cx="31405" cy="27001"/>
              </a:xfrm>
            </p:grpSpPr>
            <p:sp>
              <p:nvSpPr>
                <p:cNvPr id="820" name="Google Shape;4315;p136">
                  <a:extLst>
                    <a:ext uri="{FF2B5EF4-FFF2-40B4-BE49-F238E27FC236}">
                      <a16:creationId xmlns:a16="http://schemas.microsoft.com/office/drawing/2014/main" id="{43CEA5F3-5BE1-464F-BE59-F45EABDEB1C9}"/>
                    </a:ext>
                  </a:extLst>
                </p:cNvPr>
                <p:cNvSpPr/>
                <p:nvPr/>
              </p:nvSpPr>
              <p:spPr>
                <a:xfrm>
                  <a:off x="4040860" y="3262672"/>
                  <a:ext cx="31405" cy="27001"/>
                </a:xfrm>
                <a:custGeom>
                  <a:avLst/>
                  <a:gdLst/>
                  <a:ahLst/>
                  <a:cxnLst/>
                  <a:rect l="l" t="t" r="r" b="b"/>
                  <a:pathLst>
                    <a:path w="3993" h="3433" extrusionOk="0">
                      <a:moveTo>
                        <a:pt x="2272" y="1"/>
                      </a:moveTo>
                      <a:cubicBezTo>
                        <a:pt x="1853" y="1"/>
                        <a:pt x="1425" y="157"/>
                        <a:pt x="1077" y="505"/>
                      </a:cubicBezTo>
                      <a:cubicBezTo>
                        <a:pt x="0" y="1581"/>
                        <a:pt x="762" y="3420"/>
                        <a:pt x="2286" y="3432"/>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4316;p136">
                  <a:extLst>
                    <a:ext uri="{FF2B5EF4-FFF2-40B4-BE49-F238E27FC236}">
                      <a16:creationId xmlns:a16="http://schemas.microsoft.com/office/drawing/2014/main" id="{EF17C254-4F95-4E5D-B834-E66596F0E0C6}"/>
                    </a:ext>
                  </a:extLst>
                </p:cNvPr>
                <p:cNvSpPr/>
                <p:nvPr/>
              </p:nvSpPr>
              <p:spPr>
                <a:xfrm>
                  <a:off x="4054938" y="3272346"/>
                  <a:ext cx="7621" cy="7621"/>
                </a:xfrm>
                <a:custGeom>
                  <a:avLst/>
                  <a:gdLst/>
                  <a:ahLst/>
                  <a:cxnLst/>
                  <a:rect l="l" t="t" r="r" b="b"/>
                  <a:pathLst>
                    <a:path w="969" h="969" extrusionOk="0">
                      <a:moveTo>
                        <a:pt x="484" y="1"/>
                      </a:moveTo>
                      <a:cubicBezTo>
                        <a:pt x="218" y="1"/>
                        <a:pt x="0" y="218"/>
                        <a:pt x="0" y="484"/>
                      </a:cubicBezTo>
                      <a:cubicBezTo>
                        <a:pt x="0" y="751"/>
                        <a:pt x="218" y="968"/>
                        <a:pt x="484" y="968"/>
                      </a:cubicBezTo>
                      <a:cubicBezTo>
                        <a:pt x="763" y="968"/>
                        <a:pt x="968" y="751"/>
                        <a:pt x="968" y="484"/>
                      </a:cubicBezTo>
                      <a:cubicBezTo>
                        <a:pt x="968" y="218"/>
                        <a:pt x="763"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4" name="Google Shape;4317;p136">
                <a:extLst>
                  <a:ext uri="{FF2B5EF4-FFF2-40B4-BE49-F238E27FC236}">
                    <a16:creationId xmlns:a16="http://schemas.microsoft.com/office/drawing/2014/main" id="{00D385E4-74FF-4972-8118-DF6F16D9EFA1}"/>
                  </a:ext>
                </a:extLst>
              </p:cNvPr>
              <p:cNvGrpSpPr/>
              <p:nvPr/>
            </p:nvGrpSpPr>
            <p:grpSpPr>
              <a:xfrm>
                <a:off x="4021072" y="3230323"/>
                <a:ext cx="31397" cy="26906"/>
                <a:chOff x="4021072" y="3230323"/>
                <a:chExt cx="31397" cy="26906"/>
              </a:xfrm>
            </p:grpSpPr>
            <p:sp>
              <p:nvSpPr>
                <p:cNvPr id="818" name="Google Shape;4318;p136">
                  <a:extLst>
                    <a:ext uri="{FF2B5EF4-FFF2-40B4-BE49-F238E27FC236}">
                      <a16:creationId xmlns:a16="http://schemas.microsoft.com/office/drawing/2014/main" id="{4C1357A6-CE77-4E2F-AE1F-E8399A5B7689}"/>
                    </a:ext>
                  </a:extLst>
                </p:cNvPr>
                <p:cNvSpPr/>
                <p:nvPr/>
              </p:nvSpPr>
              <p:spPr>
                <a:xfrm>
                  <a:off x="4021072" y="3230323"/>
                  <a:ext cx="31397" cy="26906"/>
                </a:xfrm>
                <a:custGeom>
                  <a:avLst/>
                  <a:gdLst/>
                  <a:ahLst/>
                  <a:cxnLst/>
                  <a:rect l="l" t="t" r="r" b="b"/>
                  <a:pathLst>
                    <a:path w="3992" h="3421" extrusionOk="0">
                      <a:moveTo>
                        <a:pt x="2272" y="1"/>
                      </a:moveTo>
                      <a:cubicBezTo>
                        <a:pt x="1853" y="1"/>
                        <a:pt x="1425" y="157"/>
                        <a:pt x="1077" y="505"/>
                      </a:cubicBezTo>
                      <a:cubicBezTo>
                        <a:pt x="0" y="1581"/>
                        <a:pt x="762" y="3420"/>
                        <a:pt x="2286" y="3420"/>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4319;p136">
                  <a:extLst>
                    <a:ext uri="{FF2B5EF4-FFF2-40B4-BE49-F238E27FC236}">
                      <a16:creationId xmlns:a16="http://schemas.microsoft.com/office/drawing/2014/main" id="{01832645-1500-4D00-A8F3-B1646C8B1E20}"/>
                    </a:ext>
                  </a:extLst>
                </p:cNvPr>
                <p:cNvSpPr/>
                <p:nvPr/>
              </p:nvSpPr>
              <p:spPr>
                <a:xfrm>
                  <a:off x="4035245" y="3239997"/>
                  <a:ext cx="7621" cy="7621"/>
                </a:xfrm>
                <a:custGeom>
                  <a:avLst/>
                  <a:gdLst/>
                  <a:ahLst/>
                  <a:cxnLst/>
                  <a:rect l="l" t="t" r="r" b="b"/>
                  <a:pathLst>
                    <a:path w="969" h="969" extrusionOk="0">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5" name="Google Shape;4320;p136">
                <a:extLst>
                  <a:ext uri="{FF2B5EF4-FFF2-40B4-BE49-F238E27FC236}">
                    <a16:creationId xmlns:a16="http://schemas.microsoft.com/office/drawing/2014/main" id="{9AF449A8-DEE2-4717-8AF2-A60FCCC1590C}"/>
                  </a:ext>
                </a:extLst>
              </p:cNvPr>
              <p:cNvGrpSpPr/>
              <p:nvPr/>
            </p:nvGrpSpPr>
            <p:grpSpPr>
              <a:xfrm>
                <a:off x="4001472" y="3287462"/>
                <a:ext cx="31499" cy="26945"/>
                <a:chOff x="4001472" y="3287462"/>
                <a:chExt cx="31499" cy="26945"/>
              </a:xfrm>
            </p:grpSpPr>
            <p:sp>
              <p:nvSpPr>
                <p:cNvPr id="816" name="Google Shape;4321;p136">
                  <a:extLst>
                    <a:ext uri="{FF2B5EF4-FFF2-40B4-BE49-F238E27FC236}">
                      <a16:creationId xmlns:a16="http://schemas.microsoft.com/office/drawing/2014/main" id="{557E3E55-FBFB-4353-A6AE-CCA09CE2E31E}"/>
                    </a:ext>
                  </a:extLst>
                </p:cNvPr>
                <p:cNvSpPr/>
                <p:nvPr/>
              </p:nvSpPr>
              <p:spPr>
                <a:xfrm>
                  <a:off x="4001472" y="3287462"/>
                  <a:ext cx="31499" cy="26945"/>
                </a:xfrm>
                <a:custGeom>
                  <a:avLst/>
                  <a:gdLst/>
                  <a:ahLst/>
                  <a:cxnLst/>
                  <a:rect l="l" t="t" r="r" b="b"/>
                  <a:pathLst>
                    <a:path w="4005" h="3426" extrusionOk="0">
                      <a:moveTo>
                        <a:pt x="2276" y="1"/>
                      </a:moveTo>
                      <a:cubicBezTo>
                        <a:pt x="1854" y="1"/>
                        <a:pt x="1425" y="158"/>
                        <a:pt x="1077" y="510"/>
                      </a:cubicBezTo>
                      <a:cubicBezTo>
                        <a:pt x="0" y="1587"/>
                        <a:pt x="762" y="3425"/>
                        <a:pt x="2286" y="3425"/>
                      </a:cubicBezTo>
                      <a:cubicBezTo>
                        <a:pt x="3230" y="3425"/>
                        <a:pt x="3992" y="2663"/>
                        <a:pt x="4004" y="1720"/>
                      </a:cubicBezTo>
                      <a:cubicBezTo>
                        <a:pt x="4004" y="688"/>
                        <a:pt x="3157" y="1"/>
                        <a:pt x="227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4322;p136">
                  <a:extLst>
                    <a:ext uri="{FF2B5EF4-FFF2-40B4-BE49-F238E27FC236}">
                      <a16:creationId xmlns:a16="http://schemas.microsoft.com/office/drawing/2014/main" id="{63A86B7E-8B81-482A-A96F-0223C8AA86FC}"/>
                    </a:ext>
                  </a:extLst>
                </p:cNvPr>
                <p:cNvSpPr/>
                <p:nvPr/>
              </p:nvSpPr>
              <p:spPr>
                <a:xfrm>
                  <a:off x="4014410" y="3297175"/>
                  <a:ext cx="8856" cy="7590"/>
                </a:xfrm>
                <a:custGeom>
                  <a:avLst/>
                  <a:gdLst/>
                  <a:ahLst/>
                  <a:cxnLst/>
                  <a:rect l="l" t="t" r="r" b="b"/>
                  <a:pathLst>
                    <a:path w="1126" h="965" extrusionOk="0">
                      <a:moveTo>
                        <a:pt x="641" y="1"/>
                      </a:moveTo>
                      <a:cubicBezTo>
                        <a:pt x="218" y="1"/>
                        <a:pt x="0" y="521"/>
                        <a:pt x="303" y="823"/>
                      </a:cubicBezTo>
                      <a:cubicBezTo>
                        <a:pt x="400" y="921"/>
                        <a:pt x="520" y="964"/>
                        <a:pt x="638" y="964"/>
                      </a:cubicBezTo>
                      <a:cubicBezTo>
                        <a:pt x="886" y="964"/>
                        <a:pt x="1125" y="772"/>
                        <a:pt x="1125" y="485"/>
                      </a:cubicBezTo>
                      <a:cubicBezTo>
                        <a:pt x="1125" y="206"/>
                        <a:pt x="908"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 name="Google Shape;4323;p136">
              <a:extLst>
                <a:ext uri="{FF2B5EF4-FFF2-40B4-BE49-F238E27FC236}">
                  <a16:creationId xmlns:a16="http://schemas.microsoft.com/office/drawing/2014/main" id="{F24A19D9-0FFF-4B63-9326-AD4149BCF3C8}"/>
                </a:ext>
              </a:extLst>
            </p:cNvPr>
            <p:cNvGrpSpPr/>
            <p:nvPr/>
          </p:nvGrpSpPr>
          <p:grpSpPr>
            <a:xfrm>
              <a:off x="4084715" y="3258865"/>
              <a:ext cx="184961" cy="137268"/>
              <a:chOff x="4084715" y="3258865"/>
              <a:chExt cx="184961" cy="137268"/>
            </a:xfrm>
          </p:grpSpPr>
          <p:grpSp>
            <p:nvGrpSpPr>
              <p:cNvPr id="788" name="Google Shape;4324;p136">
                <a:extLst>
                  <a:ext uri="{FF2B5EF4-FFF2-40B4-BE49-F238E27FC236}">
                    <a16:creationId xmlns:a16="http://schemas.microsoft.com/office/drawing/2014/main" id="{1B93476F-69D4-4FE6-812A-16A4029E7C90}"/>
                  </a:ext>
                </a:extLst>
              </p:cNvPr>
              <p:cNvGrpSpPr/>
              <p:nvPr/>
            </p:nvGrpSpPr>
            <p:grpSpPr>
              <a:xfrm>
                <a:off x="4107453" y="3271583"/>
                <a:ext cx="153470" cy="110275"/>
                <a:chOff x="4107453" y="3271583"/>
                <a:chExt cx="153470" cy="110275"/>
              </a:xfrm>
            </p:grpSpPr>
            <p:sp>
              <p:nvSpPr>
                <p:cNvPr id="807" name="Google Shape;4325;p136">
                  <a:extLst>
                    <a:ext uri="{FF2B5EF4-FFF2-40B4-BE49-F238E27FC236}">
                      <a16:creationId xmlns:a16="http://schemas.microsoft.com/office/drawing/2014/main" id="{B78A0C21-7D52-4B4E-BF8A-57C0D0AD08AF}"/>
                    </a:ext>
                  </a:extLst>
                </p:cNvPr>
                <p:cNvSpPr/>
                <p:nvPr/>
              </p:nvSpPr>
              <p:spPr>
                <a:xfrm>
                  <a:off x="4107453" y="3271583"/>
                  <a:ext cx="153470" cy="110275"/>
                </a:xfrm>
                <a:custGeom>
                  <a:avLst/>
                  <a:gdLst/>
                  <a:ahLst/>
                  <a:cxnLst/>
                  <a:rect l="l" t="t" r="r" b="b"/>
                  <a:pathLst>
                    <a:path w="19513" h="14021" fill="none" extrusionOk="0">
                      <a:moveTo>
                        <a:pt x="19513" y="14021"/>
                      </a:moveTo>
                      <a:lnTo>
                        <a:pt x="14844" y="968"/>
                      </a:lnTo>
                      <a:lnTo>
                        <a:pt x="5674" y="1"/>
                      </a:lnTo>
                      <a:lnTo>
                        <a:pt x="1" y="968"/>
                      </a:lnTo>
                      <a:lnTo>
                        <a:pt x="8977" y="2674"/>
                      </a:lnTo>
                      <a:lnTo>
                        <a:pt x="14360" y="10102"/>
                      </a:lnTo>
                      <a:lnTo>
                        <a:pt x="19029" y="1402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4326;p136">
                  <a:extLst>
                    <a:ext uri="{FF2B5EF4-FFF2-40B4-BE49-F238E27FC236}">
                      <a16:creationId xmlns:a16="http://schemas.microsoft.com/office/drawing/2014/main" id="{E7683BBA-73FF-4291-B2FA-4BE53909EF59}"/>
                    </a:ext>
                  </a:extLst>
                </p:cNvPr>
                <p:cNvSpPr/>
                <p:nvPr/>
              </p:nvSpPr>
              <p:spPr>
                <a:xfrm>
                  <a:off x="4155886" y="3271968"/>
                  <a:ext cx="22171" cy="20559"/>
                </a:xfrm>
                <a:custGeom>
                  <a:avLst/>
                  <a:gdLst/>
                  <a:ahLst/>
                  <a:cxnLst/>
                  <a:rect l="l" t="t" r="r" b="b"/>
                  <a:pathLst>
                    <a:path w="2819" h="2614" fill="none" extrusionOk="0">
                      <a:moveTo>
                        <a:pt x="2819" y="2613"/>
                      </a:moveTo>
                      <a:lnTo>
                        <a:pt x="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4327;p136">
                  <a:extLst>
                    <a:ext uri="{FF2B5EF4-FFF2-40B4-BE49-F238E27FC236}">
                      <a16:creationId xmlns:a16="http://schemas.microsoft.com/office/drawing/2014/main" id="{3EFAA74F-94FC-4DEC-8E51-56E0944B40DA}"/>
                    </a:ext>
                  </a:extLst>
                </p:cNvPr>
                <p:cNvSpPr/>
                <p:nvPr/>
              </p:nvSpPr>
              <p:spPr>
                <a:xfrm>
                  <a:off x="4178049" y="3279196"/>
                  <a:ext cx="42345" cy="13331"/>
                </a:xfrm>
                <a:custGeom>
                  <a:avLst/>
                  <a:gdLst/>
                  <a:ahLst/>
                  <a:cxnLst/>
                  <a:rect l="l" t="t" r="r" b="b"/>
                  <a:pathLst>
                    <a:path w="5384" h="1695" fill="none" extrusionOk="0">
                      <a:moveTo>
                        <a:pt x="1" y="1694"/>
                      </a:moveTo>
                      <a:lnTo>
                        <a:pt x="5384"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4328;p136">
                  <a:extLst>
                    <a:ext uri="{FF2B5EF4-FFF2-40B4-BE49-F238E27FC236}">
                      <a16:creationId xmlns:a16="http://schemas.microsoft.com/office/drawing/2014/main" id="{AA7B675E-5D8F-4F7A-A35D-C98D7E187C73}"/>
                    </a:ext>
                  </a:extLst>
                </p:cNvPr>
                <p:cNvSpPr/>
                <p:nvPr/>
              </p:nvSpPr>
              <p:spPr>
                <a:xfrm>
                  <a:off x="4220387" y="3279196"/>
                  <a:ext cx="8" cy="71745"/>
                </a:xfrm>
                <a:custGeom>
                  <a:avLst/>
                  <a:gdLst/>
                  <a:ahLst/>
                  <a:cxnLst/>
                  <a:rect l="l" t="t" r="r" b="b"/>
                  <a:pathLst>
                    <a:path w="1" h="9122" fill="none" extrusionOk="0">
                      <a:moveTo>
                        <a:pt x="1" y="0"/>
                      </a:moveTo>
                      <a:lnTo>
                        <a:pt x="1" y="912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9" name="Google Shape;4329;p136">
                <a:extLst>
                  <a:ext uri="{FF2B5EF4-FFF2-40B4-BE49-F238E27FC236}">
                    <a16:creationId xmlns:a16="http://schemas.microsoft.com/office/drawing/2014/main" id="{9B0A27E8-1CD8-4D09-B890-C36C0EE074C3}"/>
                  </a:ext>
                </a:extLst>
              </p:cNvPr>
              <p:cNvGrpSpPr/>
              <p:nvPr/>
            </p:nvGrpSpPr>
            <p:grpSpPr>
              <a:xfrm>
                <a:off x="4136947" y="3258865"/>
                <a:ext cx="31499" cy="27001"/>
                <a:chOff x="4136947" y="3258865"/>
                <a:chExt cx="31499" cy="27001"/>
              </a:xfrm>
            </p:grpSpPr>
            <p:sp>
              <p:nvSpPr>
                <p:cNvPr id="805" name="Google Shape;4330;p136">
                  <a:extLst>
                    <a:ext uri="{FF2B5EF4-FFF2-40B4-BE49-F238E27FC236}">
                      <a16:creationId xmlns:a16="http://schemas.microsoft.com/office/drawing/2014/main" id="{39B11BA3-DDE0-4FE3-98FC-9F321444580E}"/>
                    </a:ext>
                  </a:extLst>
                </p:cNvPr>
                <p:cNvSpPr/>
                <p:nvPr/>
              </p:nvSpPr>
              <p:spPr>
                <a:xfrm>
                  <a:off x="4136947" y="3258865"/>
                  <a:ext cx="31499" cy="27001"/>
                </a:xfrm>
                <a:custGeom>
                  <a:avLst/>
                  <a:gdLst/>
                  <a:ahLst/>
                  <a:cxnLst/>
                  <a:rect l="l" t="t" r="r" b="b"/>
                  <a:pathLst>
                    <a:path w="4005" h="3433" extrusionOk="0">
                      <a:moveTo>
                        <a:pt x="2285" y="1"/>
                      </a:moveTo>
                      <a:cubicBezTo>
                        <a:pt x="1866" y="1"/>
                        <a:pt x="1438" y="157"/>
                        <a:pt x="1090" y="505"/>
                      </a:cubicBezTo>
                      <a:cubicBezTo>
                        <a:pt x="1" y="1581"/>
                        <a:pt x="775" y="3432"/>
                        <a:pt x="2299" y="3432"/>
                      </a:cubicBezTo>
                      <a:cubicBezTo>
                        <a:pt x="3243" y="3420"/>
                        <a:pt x="4005" y="2658"/>
                        <a:pt x="4005" y="1715"/>
                      </a:cubicBezTo>
                      <a:cubicBezTo>
                        <a:pt x="4005"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4331;p136">
                  <a:extLst>
                    <a:ext uri="{FF2B5EF4-FFF2-40B4-BE49-F238E27FC236}">
                      <a16:creationId xmlns:a16="http://schemas.microsoft.com/office/drawing/2014/main" id="{23BB869F-5761-4F33-B295-6816147A8F41}"/>
                    </a:ext>
                  </a:extLst>
                </p:cNvPr>
                <p:cNvSpPr/>
                <p:nvPr/>
              </p:nvSpPr>
              <p:spPr>
                <a:xfrm>
                  <a:off x="4151222" y="3268539"/>
                  <a:ext cx="7621" cy="7621"/>
                </a:xfrm>
                <a:custGeom>
                  <a:avLst/>
                  <a:gdLst/>
                  <a:ahLst/>
                  <a:cxnLst/>
                  <a:rect l="l" t="t" r="r" b="b"/>
                  <a:pathLst>
                    <a:path w="969" h="969" extrusionOk="0">
                      <a:moveTo>
                        <a:pt x="484" y="1"/>
                      </a:moveTo>
                      <a:cubicBezTo>
                        <a:pt x="206" y="1"/>
                        <a:pt x="0" y="218"/>
                        <a:pt x="0" y="485"/>
                      </a:cubicBezTo>
                      <a:cubicBezTo>
                        <a:pt x="0" y="751"/>
                        <a:pt x="206" y="968"/>
                        <a:pt x="484" y="968"/>
                      </a:cubicBezTo>
                      <a:cubicBezTo>
                        <a:pt x="750" y="968"/>
                        <a:pt x="968" y="751"/>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 name="Google Shape;4332;p136">
                <a:extLst>
                  <a:ext uri="{FF2B5EF4-FFF2-40B4-BE49-F238E27FC236}">
                    <a16:creationId xmlns:a16="http://schemas.microsoft.com/office/drawing/2014/main" id="{25F0330F-A1B0-4BE0-A6F9-B4337F45C3EF}"/>
                  </a:ext>
                </a:extLst>
              </p:cNvPr>
              <p:cNvGrpSpPr/>
              <p:nvPr/>
            </p:nvGrpSpPr>
            <p:grpSpPr>
              <a:xfrm>
                <a:off x="4084715" y="3266478"/>
                <a:ext cx="31468" cy="26898"/>
                <a:chOff x="4084715" y="3266478"/>
                <a:chExt cx="31468" cy="26898"/>
              </a:xfrm>
            </p:grpSpPr>
            <p:sp>
              <p:nvSpPr>
                <p:cNvPr id="803" name="Google Shape;4333;p136">
                  <a:extLst>
                    <a:ext uri="{FF2B5EF4-FFF2-40B4-BE49-F238E27FC236}">
                      <a16:creationId xmlns:a16="http://schemas.microsoft.com/office/drawing/2014/main" id="{770838CA-B654-49C7-9494-66CA8CBE8C17}"/>
                    </a:ext>
                  </a:extLst>
                </p:cNvPr>
                <p:cNvSpPr/>
                <p:nvPr/>
              </p:nvSpPr>
              <p:spPr>
                <a:xfrm>
                  <a:off x="4084715" y="3266478"/>
                  <a:ext cx="31468" cy="26898"/>
                </a:xfrm>
                <a:custGeom>
                  <a:avLst/>
                  <a:gdLst/>
                  <a:ahLst/>
                  <a:cxnLst/>
                  <a:rect l="l" t="t" r="r" b="b"/>
                  <a:pathLst>
                    <a:path w="4001" h="3420" extrusionOk="0">
                      <a:moveTo>
                        <a:pt x="2279" y="1"/>
                      </a:moveTo>
                      <a:cubicBezTo>
                        <a:pt x="1859" y="1"/>
                        <a:pt x="1429" y="157"/>
                        <a:pt x="1077" y="505"/>
                      </a:cubicBezTo>
                      <a:cubicBezTo>
                        <a:pt x="1" y="1581"/>
                        <a:pt x="763" y="3420"/>
                        <a:pt x="2287" y="3420"/>
                      </a:cubicBezTo>
                      <a:cubicBezTo>
                        <a:pt x="3231" y="3420"/>
                        <a:pt x="3993" y="2658"/>
                        <a:pt x="3993" y="1726"/>
                      </a:cubicBezTo>
                      <a:cubicBezTo>
                        <a:pt x="4001" y="686"/>
                        <a:pt x="3161" y="1"/>
                        <a:pt x="2279"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4334;p136">
                  <a:extLst>
                    <a:ext uri="{FF2B5EF4-FFF2-40B4-BE49-F238E27FC236}">
                      <a16:creationId xmlns:a16="http://schemas.microsoft.com/office/drawing/2014/main" id="{508798C8-AFC3-40E7-90D6-CC4AD7CFE002}"/>
                    </a:ext>
                  </a:extLst>
                </p:cNvPr>
                <p:cNvSpPr/>
                <p:nvPr/>
              </p:nvSpPr>
              <p:spPr>
                <a:xfrm>
                  <a:off x="4098896" y="3276152"/>
                  <a:ext cx="7613" cy="7621"/>
                </a:xfrm>
                <a:custGeom>
                  <a:avLst/>
                  <a:gdLst/>
                  <a:ahLst/>
                  <a:cxnLst/>
                  <a:rect l="l" t="t" r="r" b="b"/>
                  <a:pathLst>
                    <a:path w="968"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1" name="Google Shape;4335;p136">
                <a:extLst>
                  <a:ext uri="{FF2B5EF4-FFF2-40B4-BE49-F238E27FC236}">
                    <a16:creationId xmlns:a16="http://schemas.microsoft.com/office/drawing/2014/main" id="{39124FE4-7048-46EC-B283-18D0C6C0CC5A}"/>
                  </a:ext>
                </a:extLst>
              </p:cNvPr>
              <p:cNvGrpSpPr/>
              <p:nvPr/>
            </p:nvGrpSpPr>
            <p:grpSpPr>
              <a:xfrm>
                <a:off x="4159213" y="3279849"/>
                <a:ext cx="31405" cy="26945"/>
                <a:chOff x="4159213" y="3279849"/>
                <a:chExt cx="31405" cy="26945"/>
              </a:xfrm>
            </p:grpSpPr>
            <p:sp>
              <p:nvSpPr>
                <p:cNvPr id="801" name="Google Shape;4336;p136">
                  <a:extLst>
                    <a:ext uri="{FF2B5EF4-FFF2-40B4-BE49-F238E27FC236}">
                      <a16:creationId xmlns:a16="http://schemas.microsoft.com/office/drawing/2014/main" id="{E17F5AF6-7FD9-4F86-887B-DE26B0AE224B}"/>
                    </a:ext>
                  </a:extLst>
                </p:cNvPr>
                <p:cNvSpPr/>
                <p:nvPr/>
              </p:nvSpPr>
              <p:spPr>
                <a:xfrm>
                  <a:off x="4159213" y="3279849"/>
                  <a:ext cx="31405" cy="26945"/>
                </a:xfrm>
                <a:custGeom>
                  <a:avLst/>
                  <a:gdLst/>
                  <a:ahLst/>
                  <a:cxnLst/>
                  <a:rect l="l" t="t" r="r" b="b"/>
                  <a:pathLst>
                    <a:path w="3993" h="3426" extrusionOk="0">
                      <a:moveTo>
                        <a:pt x="2273" y="1"/>
                      </a:moveTo>
                      <a:cubicBezTo>
                        <a:pt x="1853" y="1"/>
                        <a:pt x="1425" y="158"/>
                        <a:pt x="1077" y="510"/>
                      </a:cubicBezTo>
                      <a:cubicBezTo>
                        <a:pt x="1" y="1587"/>
                        <a:pt x="763" y="3426"/>
                        <a:pt x="2287" y="3426"/>
                      </a:cubicBezTo>
                      <a:cubicBezTo>
                        <a:pt x="3230" y="3426"/>
                        <a:pt x="3992" y="2663"/>
                        <a:pt x="3992" y="1720"/>
                      </a:cubicBezTo>
                      <a:cubicBezTo>
                        <a:pt x="3992" y="689"/>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4337;p136">
                  <a:extLst>
                    <a:ext uri="{FF2B5EF4-FFF2-40B4-BE49-F238E27FC236}">
                      <a16:creationId xmlns:a16="http://schemas.microsoft.com/office/drawing/2014/main" id="{ED2E68F8-BD36-405F-9A8C-B518AB59C2FD}"/>
                    </a:ext>
                  </a:extLst>
                </p:cNvPr>
                <p:cNvSpPr/>
                <p:nvPr/>
              </p:nvSpPr>
              <p:spPr>
                <a:xfrm>
                  <a:off x="4173385" y="3289570"/>
                  <a:ext cx="7621" cy="7613"/>
                </a:xfrm>
                <a:custGeom>
                  <a:avLst/>
                  <a:gdLst/>
                  <a:ahLst/>
                  <a:cxnLst/>
                  <a:rect l="l" t="t" r="r" b="b"/>
                  <a:pathLst>
                    <a:path w="969" h="968"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2" name="Google Shape;4338;p136">
                <a:extLst>
                  <a:ext uri="{FF2B5EF4-FFF2-40B4-BE49-F238E27FC236}">
                    <a16:creationId xmlns:a16="http://schemas.microsoft.com/office/drawing/2014/main" id="{9B7974D8-BA37-48A5-ACCF-CF916EA85519}"/>
                  </a:ext>
                </a:extLst>
              </p:cNvPr>
              <p:cNvGrpSpPr/>
              <p:nvPr/>
            </p:nvGrpSpPr>
            <p:grpSpPr>
              <a:xfrm>
                <a:off x="4201550" y="3266502"/>
                <a:ext cx="31405" cy="26883"/>
                <a:chOff x="4201550" y="3266502"/>
                <a:chExt cx="31405" cy="26883"/>
              </a:xfrm>
            </p:grpSpPr>
            <p:sp>
              <p:nvSpPr>
                <p:cNvPr id="799" name="Google Shape;4339;p136">
                  <a:extLst>
                    <a:ext uri="{FF2B5EF4-FFF2-40B4-BE49-F238E27FC236}">
                      <a16:creationId xmlns:a16="http://schemas.microsoft.com/office/drawing/2014/main" id="{C3313FB0-3BBB-484D-99E6-FC6202040315}"/>
                    </a:ext>
                  </a:extLst>
                </p:cNvPr>
                <p:cNvSpPr/>
                <p:nvPr/>
              </p:nvSpPr>
              <p:spPr>
                <a:xfrm>
                  <a:off x="4201550" y="3266502"/>
                  <a:ext cx="31405" cy="26883"/>
                </a:xfrm>
                <a:custGeom>
                  <a:avLst/>
                  <a:gdLst/>
                  <a:ahLst/>
                  <a:cxnLst/>
                  <a:rect l="l" t="t" r="r" b="b"/>
                  <a:pathLst>
                    <a:path w="3993" h="3418" extrusionOk="0">
                      <a:moveTo>
                        <a:pt x="2266" y="1"/>
                      </a:moveTo>
                      <a:cubicBezTo>
                        <a:pt x="1849" y="1"/>
                        <a:pt x="1423" y="155"/>
                        <a:pt x="1077" y="502"/>
                      </a:cubicBezTo>
                      <a:cubicBezTo>
                        <a:pt x="1" y="1566"/>
                        <a:pt x="751" y="3417"/>
                        <a:pt x="2275" y="3417"/>
                      </a:cubicBezTo>
                      <a:cubicBezTo>
                        <a:pt x="2282" y="3417"/>
                        <a:pt x="2290" y="3417"/>
                        <a:pt x="2297" y="3417"/>
                      </a:cubicBezTo>
                      <a:cubicBezTo>
                        <a:pt x="3230" y="3417"/>
                        <a:pt x="3993" y="2660"/>
                        <a:pt x="3993" y="1723"/>
                      </a:cubicBezTo>
                      <a:cubicBezTo>
                        <a:pt x="3993" y="689"/>
                        <a:pt x="3146" y="1"/>
                        <a:pt x="226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4340;p136">
                  <a:extLst>
                    <a:ext uri="{FF2B5EF4-FFF2-40B4-BE49-F238E27FC236}">
                      <a16:creationId xmlns:a16="http://schemas.microsoft.com/office/drawing/2014/main" id="{9A814D69-F05C-4C0D-8C71-9D086E8DDF81}"/>
                    </a:ext>
                  </a:extLst>
                </p:cNvPr>
                <p:cNvSpPr/>
                <p:nvPr/>
              </p:nvSpPr>
              <p:spPr>
                <a:xfrm>
                  <a:off x="4214331" y="3276247"/>
                  <a:ext cx="8919" cy="7582"/>
                </a:xfrm>
                <a:custGeom>
                  <a:avLst/>
                  <a:gdLst/>
                  <a:ahLst/>
                  <a:cxnLst/>
                  <a:rect l="l" t="t" r="r" b="b"/>
                  <a:pathLst>
                    <a:path w="1134" h="964" extrusionOk="0">
                      <a:moveTo>
                        <a:pt x="635" y="0"/>
                      </a:moveTo>
                      <a:cubicBezTo>
                        <a:pt x="209" y="0"/>
                        <a:pt x="0" y="512"/>
                        <a:pt x="311" y="823"/>
                      </a:cubicBezTo>
                      <a:cubicBezTo>
                        <a:pt x="408" y="920"/>
                        <a:pt x="528" y="964"/>
                        <a:pt x="646" y="964"/>
                      </a:cubicBezTo>
                      <a:cubicBezTo>
                        <a:pt x="895" y="964"/>
                        <a:pt x="1134" y="771"/>
                        <a:pt x="1134" y="484"/>
                      </a:cubicBezTo>
                      <a:cubicBezTo>
                        <a:pt x="1134" y="206"/>
                        <a:pt x="916" y="0"/>
                        <a:pt x="650" y="0"/>
                      </a:cubicBezTo>
                      <a:cubicBezTo>
                        <a:pt x="645" y="0"/>
                        <a:pt x="640" y="0"/>
                        <a:pt x="6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3" name="Google Shape;4341;p136">
                <a:extLst>
                  <a:ext uri="{FF2B5EF4-FFF2-40B4-BE49-F238E27FC236}">
                    <a16:creationId xmlns:a16="http://schemas.microsoft.com/office/drawing/2014/main" id="{36F89BD5-BA64-4829-B0D1-B1D5D66566A4}"/>
                  </a:ext>
                </a:extLst>
              </p:cNvPr>
              <p:cNvGrpSpPr/>
              <p:nvPr/>
            </p:nvGrpSpPr>
            <p:grpSpPr>
              <a:xfrm>
                <a:off x="4201550" y="3338278"/>
                <a:ext cx="31405" cy="26930"/>
                <a:chOff x="4201550" y="3338278"/>
                <a:chExt cx="31405" cy="26930"/>
              </a:xfrm>
            </p:grpSpPr>
            <p:sp>
              <p:nvSpPr>
                <p:cNvPr id="797" name="Google Shape;4342;p136">
                  <a:extLst>
                    <a:ext uri="{FF2B5EF4-FFF2-40B4-BE49-F238E27FC236}">
                      <a16:creationId xmlns:a16="http://schemas.microsoft.com/office/drawing/2014/main" id="{8B13DFBC-5848-4DA7-8F15-470DE0946281}"/>
                    </a:ext>
                  </a:extLst>
                </p:cNvPr>
                <p:cNvSpPr/>
                <p:nvPr/>
              </p:nvSpPr>
              <p:spPr>
                <a:xfrm>
                  <a:off x="4201550" y="3338278"/>
                  <a:ext cx="31405" cy="26930"/>
                </a:xfrm>
                <a:custGeom>
                  <a:avLst/>
                  <a:gdLst/>
                  <a:ahLst/>
                  <a:cxnLst/>
                  <a:rect l="l" t="t" r="r" b="b"/>
                  <a:pathLst>
                    <a:path w="3993" h="3424" extrusionOk="0">
                      <a:moveTo>
                        <a:pt x="2266" y="1"/>
                      </a:moveTo>
                      <a:cubicBezTo>
                        <a:pt x="1848" y="1"/>
                        <a:pt x="1423" y="154"/>
                        <a:pt x="1077" y="497"/>
                      </a:cubicBezTo>
                      <a:cubicBezTo>
                        <a:pt x="1" y="1573"/>
                        <a:pt x="751" y="3412"/>
                        <a:pt x="2275" y="3424"/>
                      </a:cubicBezTo>
                      <a:cubicBezTo>
                        <a:pt x="3218" y="3424"/>
                        <a:pt x="3993" y="2662"/>
                        <a:pt x="3993" y="1718"/>
                      </a:cubicBezTo>
                      <a:cubicBezTo>
                        <a:pt x="3993" y="684"/>
                        <a:pt x="3146" y="1"/>
                        <a:pt x="226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4343;p136">
                  <a:extLst>
                    <a:ext uri="{FF2B5EF4-FFF2-40B4-BE49-F238E27FC236}">
                      <a16:creationId xmlns:a16="http://schemas.microsoft.com/office/drawing/2014/main" id="{76B1BDFF-6ABE-44E1-913F-C4D819D003A2}"/>
                    </a:ext>
                  </a:extLst>
                </p:cNvPr>
                <p:cNvSpPr/>
                <p:nvPr/>
              </p:nvSpPr>
              <p:spPr>
                <a:xfrm>
                  <a:off x="4214331" y="3347976"/>
                  <a:ext cx="8919" cy="7590"/>
                </a:xfrm>
                <a:custGeom>
                  <a:avLst/>
                  <a:gdLst/>
                  <a:ahLst/>
                  <a:cxnLst/>
                  <a:rect l="l" t="t" r="r" b="b"/>
                  <a:pathLst>
                    <a:path w="1134" h="965" extrusionOk="0">
                      <a:moveTo>
                        <a:pt x="671" y="1"/>
                      </a:moveTo>
                      <a:cubicBezTo>
                        <a:pt x="664" y="1"/>
                        <a:pt x="657" y="1"/>
                        <a:pt x="650" y="1"/>
                      </a:cubicBezTo>
                      <a:cubicBezTo>
                        <a:pt x="645" y="1"/>
                        <a:pt x="640" y="1"/>
                        <a:pt x="635" y="1"/>
                      </a:cubicBezTo>
                      <a:cubicBezTo>
                        <a:pt x="209" y="1"/>
                        <a:pt x="0" y="513"/>
                        <a:pt x="311" y="824"/>
                      </a:cubicBezTo>
                      <a:cubicBezTo>
                        <a:pt x="408" y="921"/>
                        <a:pt x="528" y="965"/>
                        <a:pt x="646" y="965"/>
                      </a:cubicBezTo>
                      <a:cubicBezTo>
                        <a:pt x="895" y="965"/>
                        <a:pt x="1134" y="772"/>
                        <a:pt x="1134" y="485"/>
                      </a:cubicBezTo>
                      <a:cubicBezTo>
                        <a:pt x="1134" y="214"/>
                        <a:pt x="927" y="1"/>
                        <a:pt x="67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4" name="Google Shape;4344;p136">
                <a:extLst>
                  <a:ext uri="{FF2B5EF4-FFF2-40B4-BE49-F238E27FC236}">
                    <a16:creationId xmlns:a16="http://schemas.microsoft.com/office/drawing/2014/main" id="{FCC393D6-46E9-46E8-A0C4-F2C7B5DF6DA1}"/>
                  </a:ext>
                </a:extLst>
              </p:cNvPr>
              <p:cNvGrpSpPr/>
              <p:nvPr/>
            </p:nvGrpSpPr>
            <p:grpSpPr>
              <a:xfrm>
                <a:off x="4238272" y="3369132"/>
                <a:ext cx="31405" cy="27001"/>
                <a:chOff x="4238272" y="3369132"/>
                <a:chExt cx="31405" cy="27001"/>
              </a:xfrm>
            </p:grpSpPr>
            <p:sp>
              <p:nvSpPr>
                <p:cNvPr id="795" name="Google Shape;4345;p136">
                  <a:extLst>
                    <a:ext uri="{FF2B5EF4-FFF2-40B4-BE49-F238E27FC236}">
                      <a16:creationId xmlns:a16="http://schemas.microsoft.com/office/drawing/2014/main" id="{0D0BEBA8-349D-47E8-9C65-D56F1482D9EE}"/>
                    </a:ext>
                  </a:extLst>
                </p:cNvPr>
                <p:cNvSpPr/>
                <p:nvPr/>
              </p:nvSpPr>
              <p:spPr>
                <a:xfrm>
                  <a:off x="4238272" y="3369132"/>
                  <a:ext cx="31405" cy="27001"/>
                </a:xfrm>
                <a:custGeom>
                  <a:avLst/>
                  <a:gdLst/>
                  <a:ahLst/>
                  <a:cxnLst/>
                  <a:rect l="l" t="t" r="r" b="b"/>
                  <a:pathLst>
                    <a:path w="3993" h="3433" extrusionOk="0">
                      <a:moveTo>
                        <a:pt x="2273" y="1"/>
                      </a:moveTo>
                      <a:cubicBezTo>
                        <a:pt x="1854" y="1"/>
                        <a:pt x="1426" y="157"/>
                        <a:pt x="1078" y="505"/>
                      </a:cubicBezTo>
                      <a:cubicBezTo>
                        <a:pt x="1" y="1582"/>
                        <a:pt x="763" y="3432"/>
                        <a:pt x="2287" y="3432"/>
                      </a:cubicBezTo>
                      <a:cubicBezTo>
                        <a:pt x="3231" y="3432"/>
                        <a:pt x="3993" y="2658"/>
                        <a:pt x="3993" y="1715"/>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4346;p136">
                  <a:extLst>
                    <a:ext uri="{FF2B5EF4-FFF2-40B4-BE49-F238E27FC236}">
                      <a16:creationId xmlns:a16="http://schemas.microsoft.com/office/drawing/2014/main" id="{66156993-384C-46C2-9250-470C3E04E359}"/>
                    </a:ext>
                  </a:extLst>
                </p:cNvPr>
                <p:cNvSpPr/>
                <p:nvPr/>
              </p:nvSpPr>
              <p:spPr>
                <a:xfrm>
                  <a:off x="4251217" y="3378806"/>
                  <a:ext cx="8856" cy="7605"/>
                </a:xfrm>
                <a:custGeom>
                  <a:avLst/>
                  <a:gdLst/>
                  <a:ahLst/>
                  <a:cxnLst/>
                  <a:rect l="l" t="t" r="r" b="b"/>
                  <a:pathLst>
                    <a:path w="1126" h="967" extrusionOk="0">
                      <a:moveTo>
                        <a:pt x="641" y="1"/>
                      </a:moveTo>
                      <a:cubicBezTo>
                        <a:pt x="206" y="1"/>
                        <a:pt x="0" y="521"/>
                        <a:pt x="303" y="823"/>
                      </a:cubicBezTo>
                      <a:cubicBezTo>
                        <a:pt x="401" y="922"/>
                        <a:pt x="524" y="967"/>
                        <a:pt x="643" y="967"/>
                      </a:cubicBezTo>
                      <a:cubicBezTo>
                        <a:pt x="889" y="967"/>
                        <a:pt x="1125" y="778"/>
                        <a:pt x="1125" y="485"/>
                      </a:cubicBezTo>
                      <a:cubicBezTo>
                        <a:pt x="1125" y="219"/>
                        <a:pt x="907"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1" name="Google Shape;4347;p136">
              <a:extLst>
                <a:ext uri="{FF2B5EF4-FFF2-40B4-BE49-F238E27FC236}">
                  <a16:creationId xmlns:a16="http://schemas.microsoft.com/office/drawing/2014/main" id="{2ADDDB72-8E12-4476-A4E1-85EEBD367271}"/>
                </a:ext>
              </a:extLst>
            </p:cNvPr>
            <p:cNvGrpSpPr/>
            <p:nvPr/>
          </p:nvGrpSpPr>
          <p:grpSpPr>
            <a:xfrm>
              <a:off x="4068639" y="3200169"/>
              <a:ext cx="77643" cy="37272"/>
              <a:chOff x="4068639" y="3200169"/>
              <a:chExt cx="77643" cy="37272"/>
            </a:xfrm>
          </p:grpSpPr>
          <p:sp>
            <p:nvSpPr>
              <p:cNvPr id="781" name="Google Shape;4348;p136">
                <a:extLst>
                  <a:ext uri="{FF2B5EF4-FFF2-40B4-BE49-F238E27FC236}">
                    <a16:creationId xmlns:a16="http://schemas.microsoft.com/office/drawing/2014/main" id="{05A7A447-4AE3-426A-8464-A02B8BA5D865}"/>
                  </a:ext>
                </a:extLst>
              </p:cNvPr>
              <p:cNvSpPr/>
              <p:nvPr/>
            </p:nvSpPr>
            <p:spPr>
              <a:xfrm>
                <a:off x="4087570" y="3212886"/>
                <a:ext cx="49958" cy="10374"/>
              </a:xfrm>
              <a:custGeom>
                <a:avLst/>
                <a:gdLst/>
                <a:ahLst/>
                <a:cxnLst/>
                <a:rect l="l" t="t" r="r" b="b"/>
                <a:pathLst>
                  <a:path w="6352" h="1319" fill="none" extrusionOk="0">
                    <a:moveTo>
                      <a:pt x="1" y="1319"/>
                    </a:moveTo>
                    <a:lnTo>
                      <a:pt x="635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2" name="Google Shape;4349;p136">
                <a:extLst>
                  <a:ext uri="{FF2B5EF4-FFF2-40B4-BE49-F238E27FC236}">
                    <a16:creationId xmlns:a16="http://schemas.microsoft.com/office/drawing/2014/main" id="{6A584189-93FA-4BB8-9793-3E99E89F6FCC}"/>
                  </a:ext>
                </a:extLst>
              </p:cNvPr>
              <p:cNvGrpSpPr/>
              <p:nvPr/>
            </p:nvGrpSpPr>
            <p:grpSpPr>
              <a:xfrm>
                <a:off x="4114878" y="3200169"/>
                <a:ext cx="31405" cy="26993"/>
                <a:chOff x="4114878" y="3200169"/>
                <a:chExt cx="31405" cy="26993"/>
              </a:xfrm>
            </p:grpSpPr>
            <p:sp>
              <p:nvSpPr>
                <p:cNvPr id="786" name="Google Shape;4350;p136">
                  <a:extLst>
                    <a:ext uri="{FF2B5EF4-FFF2-40B4-BE49-F238E27FC236}">
                      <a16:creationId xmlns:a16="http://schemas.microsoft.com/office/drawing/2014/main" id="{8B71DF19-1B3E-4E44-A7D4-B7B64698AD43}"/>
                    </a:ext>
                  </a:extLst>
                </p:cNvPr>
                <p:cNvSpPr/>
                <p:nvPr/>
              </p:nvSpPr>
              <p:spPr>
                <a:xfrm>
                  <a:off x="4114878" y="3200169"/>
                  <a:ext cx="31405" cy="26993"/>
                </a:xfrm>
                <a:custGeom>
                  <a:avLst/>
                  <a:gdLst/>
                  <a:ahLst/>
                  <a:cxnLst/>
                  <a:rect l="l" t="t" r="r" b="b"/>
                  <a:pathLst>
                    <a:path w="3993" h="3432" extrusionOk="0">
                      <a:moveTo>
                        <a:pt x="2273" y="0"/>
                      </a:moveTo>
                      <a:cubicBezTo>
                        <a:pt x="1853" y="0"/>
                        <a:pt x="1425" y="156"/>
                        <a:pt x="1077" y="504"/>
                      </a:cubicBezTo>
                      <a:cubicBezTo>
                        <a:pt x="0" y="1581"/>
                        <a:pt x="763" y="3432"/>
                        <a:pt x="2287" y="3432"/>
                      </a:cubicBezTo>
                      <a:cubicBezTo>
                        <a:pt x="3230" y="3432"/>
                        <a:pt x="3992" y="2657"/>
                        <a:pt x="3992" y="1714"/>
                      </a:cubicBezTo>
                      <a:cubicBezTo>
                        <a:pt x="3992"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4351;p136">
                  <a:extLst>
                    <a:ext uri="{FF2B5EF4-FFF2-40B4-BE49-F238E27FC236}">
                      <a16:creationId xmlns:a16="http://schemas.microsoft.com/office/drawing/2014/main" id="{98689211-B6E1-49E3-9003-436BC3756FE9}"/>
                    </a:ext>
                  </a:extLst>
                </p:cNvPr>
                <p:cNvSpPr/>
                <p:nvPr/>
              </p:nvSpPr>
              <p:spPr>
                <a:xfrm>
                  <a:off x="4127721" y="3209835"/>
                  <a:ext cx="8950" cy="7684"/>
                </a:xfrm>
                <a:custGeom>
                  <a:avLst/>
                  <a:gdLst/>
                  <a:ahLst/>
                  <a:cxnLst/>
                  <a:rect l="l" t="t" r="r" b="b"/>
                  <a:pathLst>
                    <a:path w="1138" h="977" extrusionOk="0">
                      <a:moveTo>
                        <a:pt x="654" y="1"/>
                      </a:moveTo>
                      <a:cubicBezTo>
                        <a:pt x="218" y="1"/>
                        <a:pt x="1" y="521"/>
                        <a:pt x="303" y="836"/>
                      </a:cubicBezTo>
                      <a:cubicBezTo>
                        <a:pt x="400" y="933"/>
                        <a:pt x="519" y="976"/>
                        <a:pt x="637" y="976"/>
                      </a:cubicBezTo>
                      <a:cubicBezTo>
                        <a:pt x="887" y="976"/>
                        <a:pt x="1129" y="781"/>
                        <a:pt x="1138" y="485"/>
                      </a:cubicBezTo>
                      <a:cubicBezTo>
                        <a:pt x="1138" y="219"/>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3" name="Google Shape;4352;p136">
                <a:extLst>
                  <a:ext uri="{FF2B5EF4-FFF2-40B4-BE49-F238E27FC236}">
                    <a16:creationId xmlns:a16="http://schemas.microsoft.com/office/drawing/2014/main" id="{58A6487C-F61C-41F4-994F-4244213402B3}"/>
                  </a:ext>
                </a:extLst>
              </p:cNvPr>
              <p:cNvGrpSpPr/>
              <p:nvPr/>
            </p:nvGrpSpPr>
            <p:grpSpPr>
              <a:xfrm>
                <a:off x="4068639" y="3210535"/>
                <a:ext cx="31499" cy="26906"/>
                <a:chOff x="4068639" y="3210535"/>
                <a:chExt cx="31499" cy="26906"/>
              </a:xfrm>
            </p:grpSpPr>
            <p:sp>
              <p:nvSpPr>
                <p:cNvPr id="784" name="Google Shape;4353;p136">
                  <a:extLst>
                    <a:ext uri="{FF2B5EF4-FFF2-40B4-BE49-F238E27FC236}">
                      <a16:creationId xmlns:a16="http://schemas.microsoft.com/office/drawing/2014/main" id="{36BDF796-AFF6-4648-990F-55D1C0CF1F50}"/>
                    </a:ext>
                  </a:extLst>
                </p:cNvPr>
                <p:cNvSpPr/>
                <p:nvPr/>
              </p:nvSpPr>
              <p:spPr>
                <a:xfrm>
                  <a:off x="4068639" y="3210535"/>
                  <a:ext cx="31499" cy="26906"/>
                </a:xfrm>
                <a:custGeom>
                  <a:avLst/>
                  <a:gdLst/>
                  <a:ahLst/>
                  <a:cxnLst/>
                  <a:rect l="l" t="t" r="r" b="b"/>
                  <a:pathLst>
                    <a:path w="4005" h="3421" extrusionOk="0">
                      <a:moveTo>
                        <a:pt x="2285" y="1"/>
                      </a:moveTo>
                      <a:cubicBezTo>
                        <a:pt x="1865" y="1"/>
                        <a:pt x="1437" y="157"/>
                        <a:pt x="1089" y="505"/>
                      </a:cubicBezTo>
                      <a:cubicBezTo>
                        <a:pt x="0" y="1581"/>
                        <a:pt x="775" y="3420"/>
                        <a:pt x="2299" y="3420"/>
                      </a:cubicBezTo>
                      <a:cubicBezTo>
                        <a:pt x="3242" y="3420"/>
                        <a:pt x="4004" y="2658"/>
                        <a:pt x="4004" y="1714"/>
                      </a:cubicBezTo>
                      <a:cubicBezTo>
                        <a:pt x="4004"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4354;p136">
                  <a:extLst>
                    <a:ext uri="{FF2B5EF4-FFF2-40B4-BE49-F238E27FC236}">
                      <a16:creationId xmlns:a16="http://schemas.microsoft.com/office/drawing/2014/main" id="{4E3F9D16-834C-4341-984E-477D8DD38673}"/>
                    </a:ext>
                  </a:extLst>
                </p:cNvPr>
                <p:cNvSpPr/>
                <p:nvPr/>
              </p:nvSpPr>
              <p:spPr>
                <a:xfrm>
                  <a:off x="4081577" y="3220209"/>
                  <a:ext cx="8856" cy="7582"/>
                </a:xfrm>
                <a:custGeom>
                  <a:avLst/>
                  <a:gdLst/>
                  <a:ahLst/>
                  <a:cxnLst/>
                  <a:rect l="l" t="t" r="r" b="b"/>
                  <a:pathLst>
                    <a:path w="1126" h="964" extrusionOk="0">
                      <a:moveTo>
                        <a:pt x="642" y="1"/>
                      </a:moveTo>
                      <a:cubicBezTo>
                        <a:pt x="218" y="1"/>
                        <a:pt x="1" y="521"/>
                        <a:pt x="303" y="823"/>
                      </a:cubicBezTo>
                      <a:cubicBezTo>
                        <a:pt x="400" y="920"/>
                        <a:pt x="520" y="964"/>
                        <a:pt x="638" y="964"/>
                      </a:cubicBezTo>
                      <a:cubicBezTo>
                        <a:pt x="887" y="964"/>
                        <a:pt x="1126" y="771"/>
                        <a:pt x="1126" y="484"/>
                      </a:cubicBezTo>
                      <a:cubicBezTo>
                        <a:pt x="1126" y="218"/>
                        <a:pt x="908"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2" name="Google Shape;4355;p136">
              <a:extLst>
                <a:ext uri="{FF2B5EF4-FFF2-40B4-BE49-F238E27FC236}">
                  <a16:creationId xmlns:a16="http://schemas.microsoft.com/office/drawing/2014/main" id="{1E9EF18E-96AB-43BD-87ED-E830B81B10A6}"/>
                </a:ext>
              </a:extLst>
            </p:cNvPr>
            <p:cNvGrpSpPr/>
            <p:nvPr/>
          </p:nvGrpSpPr>
          <p:grpSpPr>
            <a:xfrm>
              <a:off x="3869702" y="3066935"/>
              <a:ext cx="382664" cy="190294"/>
              <a:chOff x="3869702" y="3066935"/>
              <a:chExt cx="382664" cy="190294"/>
            </a:xfrm>
          </p:grpSpPr>
          <p:grpSp>
            <p:nvGrpSpPr>
              <p:cNvPr id="747" name="Google Shape;4356;p136">
                <a:extLst>
                  <a:ext uri="{FF2B5EF4-FFF2-40B4-BE49-F238E27FC236}">
                    <a16:creationId xmlns:a16="http://schemas.microsoft.com/office/drawing/2014/main" id="{DFF60F0D-46D2-40D0-AB4E-5CE7213C7EB4}"/>
                  </a:ext>
                </a:extLst>
              </p:cNvPr>
              <p:cNvGrpSpPr/>
              <p:nvPr/>
            </p:nvGrpSpPr>
            <p:grpSpPr>
              <a:xfrm>
                <a:off x="3888633" y="3082351"/>
                <a:ext cx="351172" cy="160698"/>
                <a:chOff x="3888633" y="3082351"/>
                <a:chExt cx="351172" cy="160698"/>
              </a:xfrm>
            </p:grpSpPr>
            <p:sp>
              <p:nvSpPr>
                <p:cNvPr id="775" name="Google Shape;4357;p136">
                  <a:extLst>
                    <a:ext uri="{FF2B5EF4-FFF2-40B4-BE49-F238E27FC236}">
                      <a16:creationId xmlns:a16="http://schemas.microsoft.com/office/drawing/2014/main" id="{25D6B7F5-29D9-4F73-BF55-FA13602FF35C}"/>
                    </a:ext>
                  </a:extLst>
                </p:cNvPr>
                <p:cNvSpPr/>
                <p:nvPr/>
              </p:nvSpPr>
              <p:spPr>
                <a:xfrm>
                  <a:off x="3892440" y="3082351"/>
                  <a:ext cx="347366" cy="160698"/>
                </a:xfrm>
                <a:custGeom>
                  <a:avLst/>
                  <a:gdLst/>
                  <a:ahLst/>
                  <a:cxnLst/>
                  <a:rect l="l" t="t" r="r" b="b"/>
                  <a:pathLst>
                    <a:path w="44166" h="20432" fill="none" extrusionOk="0">
                      <a:moveTo>
                        <a:pt x="7041" y="11529"/>
                      </a:moveTo>
                      <a:lnTo>
                        <a:pt x="22440" y="4162"/>
                      </a:lnTo>
                      <a:lnTo>
                        <a:pt x="34815" y="0"/>
                      </a:lnTo>
                      <a:lnTo>
                        <a:pt x="44166" y="484"/>
                      </a:lnTo>
                      <a:lnTo>
                        <a:pt x="38964" y="8565"/>
                      </a:lnTo>
                      <a:lnTo>
                        <a:pt x="33012" y="10065"/>
                      </a:lnTo>
                      <a:lnTo>
                        <a:pt x="22440" y="4839"/>
                      </a:lnTo>
                      <a:lnTo>
                        <a:pt x="18750" y="15424"/>
                      </a:lnTo>
                      <a:cubicBezTo>
                        <a:pt x="18750" y="15424"/>
                        <a:pt x="6206" y="11154"/>
                        <a:pt x="6557" y="11516"/>
                      </a:cubicBezTo>
                      <a:lnTo>
                        <a:pt x="0" y="2043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4358;p136">
                  <a:extLst>
                    <a:ext uri="{FF2B5EF4-FFF2-40B4-BE49-F238E27FC236}">
                      <a16:creationId xmlns:a16="http://schemas.microsoft.com/office/drawing/2014/main" id="{8DB6A326-EA78-42E5-AE05-DB210AFEB099}"/>
                    </a:ext>
                  </a:extLst>
                </p:cNvPr>
                <p:cNvSpPr/>
                <p:nvPr/>
              </p:nvSpPr>
              <p:spPr>
                <a:xfrm>
                  <a:off x="3888633" y="3172924"/>
                  <a:ext cx="72979" cy="70124"/>
                </a:xfrm>
                <a:custGeom>
                  <a:avLst/>
                  <a:gdLst/>
                  <a:ahLst/>
                  <a:cxnLst/>
                  <a:rect l="l" t="t" r="r" b="b"/>
                  <a:pathLst>
                    <a:path w="9279" h="8916" fill="none" extrusionOk="0">
                      <a:moveTo>
                        <a:pt x="0" y="8916"/>
                      </a:moveTo>
                      <a:lnTo>
                        <a:pt x="9279" y="6883"/>
                      </a:lnTo>
                      <a:lnTo>
                        <a:pt x="704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4359;p136">
                  <a:extLst>
                    <a:ext uri="{FF2B5EF4-FFF2-40B4-BE49-F238E27FC236}">
                      <a16:creationId xmlns:a16="http://schemas.microsoft.com/office/drawing/2014/main" id="{B18ED09F-A4C7-45E1-A65B-6FEC6CA2004C}"/>
                    </a:ext>
                  </a:extLst>
                </p:cNvPr>
                <p:cNvSpPr/>
                <p:nvPr/>
              </p:nvSpPr>
              <p:spPr>
                <a:xfrm>
                  <a:off x="3960370" y="3203653"/>
                  <a:ext cx="79547" cy="19607"/>
                </a:xfrm>
                <a:custGeom>
                  <a:avLst/>
                  <a:gdLst/>
                  <a:ahLst/>
                  <a:cxnLst/>
                  <a:rect l="l" t="t" r="r" b="b"/>
                  <a:pathLst>
                    <a:path w="10114" h="2493" fill="none" extrusionOk="0">
                      <a:moveTo>
                        <a:pt x="0" y="2493"/>
                      </a:moveTo>
                      <a:lnTo>
                        <a:pt x="10113"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4360;p136">
                  <a:extLst>
                    <a:ext uri="{FF2B5EF4-FFF2-40B4-BE49-F238E27FC236}">
                      <a16:creationId xmlns:a16="http://schemas.microsoft.com/office/drawing/2014/main" id="{D066AA97-3BD4-448C-9C83-E70EDCB96E72}"/>
                    </a:ext>
                  </a:extLst>
                </p:cNvPr>
                <p:cNvSpPr/>
                <p:nvPr/>
              </p:nvSpPr>
              <p:spPr>
                <a:xfrm>
                  <a:off x="4043613" y="3161504"/>
                  <a:ext cx="108474" cy="42156"/>
                </a:xfrm>
                <a:custGeom>
                  <a:avLst/>
                  <a:gdLst/>
                  <a:ahLst/>
                  <a:cxnLst/>
                  <a:rect l="l" t="t" r="r" b="b"/>
                  <a:pathLst>
                    <a:path w="13792" h="5360" fill="none" extrusionOk="0">
                      <a:moveTo>
                        <a:pt x="1" y="5360"/>
                      </a:moveTo>
                      <a:lnTo>
                        <a:pt x="1379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4361;p136">
                  <a:extLst>
                    <a:ext uri="{FF2B5EF4-FFF2-40B4-BE49-F238E27FC236}">
                      <a16:creationId xmlns:a16="http://schemas.microsoft.com/office/drawing/2014/main" id="{1E6A7129-C3CB-4D1B-91D4-57A4BBCD06E0}"/>
                    </a:ext>
                  </a:extLst>
                </p:cNvPr>
                <p:cNvSpPr/>
                <p:nvPr/>
              </p:nvSpPr>
              <p:spPr>
                <a:xfrm>
                  <a:off x="4152079" y="3082351"/>
                  <a:ext cx="17224" cy="82968"/>
                </a:xfrm>
                <a:custGeom>
                  <a:avLst/>
                  <a:gdLst/>
                  <a:ahLst/>
                  <a:cxnLst/>
                  <a:rect l="l" t="t" r="r" b="b"/>
                  <a:pathLst>
                    <a:path w="2190" h="10549" fill="none" extrusionOk="0">
                      <a:moveTo>
                        <a:pt x="0" y="10549"/>
                      </a:moveTo>
                      <a:lnTo>
                        <a:pt x="219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4362;p136">
                  <a:extLst>
                    <a:ext uri="{FF2B5EF4-FFF2-40B4-BE49-F238E27FC236}">
                      <a16:creationId xmlns:a16="http://schemas.microsoft.com/office/drawing/2014/main" id="{E9FEBC41-EC54-4187-BBEB-DA9432FBF9C5}"/>
                    </a:ext>
                  </a:extLst>
                </p:cNvPr>
                <p:cNvSpPr/>
                <p:nvPr/>
              </p:nvSpPr>
              <p:spPr>
                <a:xfrm>
                  <a:off x="4169296" y="3082351"/>
                  <a:ext cx="25797" cy="63557"/>
                </a:xfrm>
                <a:custGeom>
                  <a:avLst/>
                  <a:gdLst/>
                  <a:ahLst/>
                  <a:cxnLst/>
                  <a:rect l="l" t="t" r="r" b="b"/>
                  <a:pathLst>
                    <a:path w="3280" h="8081" fill="none" extrusionOk="0">
                      <a:moveTo>
                        <a:pt x="1" y="0"/>
                      </a:moveTo>
                      <a:lnTo>
                        <a:pt x="3279" y="808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8" name="Google Shape;4363;p136">
                <a:extLst>
                  <a:ext uri="{FF2B5EF4-FFF2-40B4-BE49-F238E27FC236}">
                    <a16:creationId xmlns:a16="http://schemas.microsoft.com/office/drawing/2014/main" id="{B808337A-68C2-4657-9A67-0EFB0D158508}"/>
                  </a:ext>
                </a:extLst>
              </p:cNvPr>
              <p:cNvGrpSpPr/>
              <p:nvPr/>
            </p:nvGrpSpPr>
            <p:grpSpPr>
              <a:xfrm>
                <a:off x="4143703" y="3066935"/>
                <a:ext cx="37783" cy="32357"/>
                <a:chOff x="4143703" y="3066935"/>
                <a:chExt cx="37783" cy="32357"/>
              </a:xfrm>
            </p:grpSpPr>
            <p:sp>
              <p:nvSpPr>
                <p:cNvPr id="773" name="Google Shape;4364;p136">
                  <a:extLst>
                    <a:ext uri="{FF2B5EF4-FFF2-40B4-BE49-F238E27FC236}">
                      <a16:creationId xmlns:a16="http://schemas.microsoft.com/office/drawing/2014/main" id="{BC7393DF-58B3-4B09-9849-C5470ACEFB91}"/>
                    </a:ext>
                  </a:extLst>
                </p:cNvPr>
                <p:cNvSpPr/>
                <p:nvPr/>
              </p:nvSpPr>
              <p:spPr>
                <a:xfrm>
                  <a:off x="4143703" y="3066935"/>
                  <a:ext cx="37783" cy="32357"/>
                </a:xfrm>
                <a:custGeom>
                  <a:avLst/>
                  <a:gdLst/>
                  <a:ahLst/>
                  <a:cxnLst/>
                  <a:rect l="l" t="t" r="r" b="b"/>
                  <a:pathLst>
                    <a:path w="4804" h="4114" extrusionOk="0">
                      <a:moveTo>
                        <a:pt x="2731" y="0"/>
                      </a:moveTo>
                      <a:cubicBezTo>
                        <a:pt x="2227" y="0"/>
                        <a:pt x="1713" y="188"/>
                        <a:pt x="1295" y="605"/>
                      </a:cubicBezTo>
                      <a:cubicBezTo>
                        <a:pt x="1" y="1900"/>
                        <a:pt x="920" y="4114"/>
                        <a:pt x="2747" y="4114"/>
                      </a:cubicBezTo>
                      <a:cubicBezTo>
                        <a:pt x="3884" y="4114"/>
                        <a:pt x="4803" y="3194"/>
                        <a:pt x="4803" y="2069"/>
                      </a:cubicBezTo>
                      <a:cubicBezTo>
                        <a:pt x="4803" y="824"/>
                        <a:pt x="3788" y="0"/>
                        <a:pt x="2731"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4365;p136">
                  <a:extLst>
                    <a:ext uri="{FF2B5EF4-FFF2-40B4-BE49-F238E27FC236}">
                      <a16:creationId xmlns:a16="http://schemas.microsoft.com/office/drawing/2014/main" id="{8B9A07A4-A688-4B6E-95CA-43AE2B37BAAC}"/>
                    </a:ext>
                  </a:extLst>
                </p:cNvPr>
                <p:cNvSpPr/>
                <p:nvPr/>
              </p:nvSpPr>
              <p:spPr>
                <a:xfrm>
                  <a:off x="4158741" y="3076641"/>
                  <a:ext cx="13040" cy="13040"/>
                </a:xfrm>
                <a:custGeom>
                  <a:avLst/>
                  <a:gdLst/>
                  <a:ahLst/>
                  <a:cxnLst/>
                  <a:rect l="l" t="t" r="r" b="b"/>
                  <a:pathLst>
                    <a:path w="1658" h="1658" extrusionOk="0">
                      <a:moveTo>
                        <a:pt x="835" y="1"/>
                      </a:moveTo>
                      <a:cubicBezTo>
                        <a:pt x="375" y="1"/>
                        <a:pt x="0" y="376"/>
                        <a:pt x="0" y="823"/>
                      </a:cubicBezTo>
                      <a:cubicBezTo>
                        <a:pt x="0" y="1283"/>
                        <a:pt x="375" y="1658"/>
                        <a:pt x="835" y="1658"/>
                      </a:cubicBezTo>
                      <a:cubicBezTo>
                        <a:pt x="1294" y="1658"/>
                        <a:pt x="1657" y="1283"/>
                        <a:pt x="1657" y="823"/>
                      </a:cubicBezTo>
                      <a:cubicBezTo>
                        <a:pt x="1657" y="376"/>
                        <a:pt x="1294"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9" name="Google Shape;4366;p136">
                <a:extLst>
                  <a:ext uri="{FF2B5EF4-FFF2-40B4-BE49-F238E27FC236}">
                    <a16:creationId xmlns:a16="http://schemas.microsoft.com/office/drawing/2014/main" id="{1A8BBA41-57DD-4D77-84D2-3F91E21AA8BE}"/>
                  </a:ext>
                </a:extLst>
              </p:cNvPr>
              <p:cNvGrpSpPr/>
              <p:nvPr/>
            </p:nvGrpSpPr>
            <p:grpSpPr>
              <a:xfrm>
                <a:off x="4044565" y="3103563"/>
                <a:ext cx="37783" cy="32451"/>
                <a:chOff x="4044565" y="3103563"/>
                <a:chExt cx="37783" cy="32451"/>
              </a:xfrm>
            </p:grpSpPr>
            <p:sp>
              <p:nvSpPr>
                <p:cNvPr id="771" name="Google Shape;4367;p136">
                  <a:extLst>
                    <a:ext uri="{FF2B5EF4-FFF2-40B4-BE49-F238E27FC236}">
                      <a16:creationId xmlns:a16="http://schemas.microsoft.com/office/drawing/2014/main" id="{B2648A17-DD04-4E66-85C4-0F42F29A8573}"/>
                    </a:ext>
                  </a:extLst>
                </p:cNvPr>
                <p:cNvSpPr/>
                <p:nvPr/>
              </p:nvSpPr>
              <p:spPr>
                <a:xfrm>
                  <a:off x="4044565" y="3103563"/>
                  <a:ext cx="37783" cy="32451"/>
                </a:xfrm>
                <a:custGeom>
                  <a:avLst/>
                  <a:gdLst/>
                  <a:ahLst/>
                  <a:cxnLst/>
                  <a:rect l="l" t="t" r="r" b="b"/>
                  <a:pathLst>
                    <a:path w="4804" h="4126" extrusionOk="0">
                      <a:moveTo>
                        <a:pt x="2731" y="1"/>
                      </a:moveTo>
                      <a:cubicBezTo>
                        <a:pt x="2227" y="1"/>
                        <a:pt x="1713" y="188"/>
                        <a:pt x="1295" y="606"/>
                      </a:cubicBezTo>
                      <a:cubicBezTo>
                        <a:pt x="1" y="1900"/>
                        <a:pt x="908" y="4114"/>
                        <a:pt x="2747" y="4126"/>
                      </a:cubicBezTo>
                      <a:cubicBezTo>
                        <a:pt x="3884" y="4114"/>
                        <a:pt x="4803" y="3194"/>
                        <a:pt x="4803" y="2069"/>
                      </a:cubicBezTo>
                      <a:cubicBezTo>
                        <a:pt x="4803" y="824"/>
                        <a:pt x="3788" y="1"/>
                        <a:pt x="2731"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4368;p136">
                  <a:extLst>
                    <a:ext uri="{FF2B5EF4-FFF2-40B4-BE49-F238E27FC236}">
                      <a16:creationId xmlns:a16="http://schemas.microsoft.com/office/drawing/2014/main" id="{FB9792FB-3708-49F8-94C4-E9326585F229}"/>
                    </a:ext>
                  </a:extLst>
                </p:cNvPr>
                <p:cNvSpPr/>
                <p:nvPr/>
              </p:nvSpPr>
              <p:spPr>
                <a:xfrm>
                  <a:off x="4059602" y="3113268"/>
                  <a:ext cx="13040" cy="13048"/>
                </a:xfrm>
                <a:custGeom>
                  <a:avLst/>
                  <a:gdLst/>
                  <a:ahLst/>
                  <a:cxnLst/>
                  <a:rect l="l" t="t" r="r" b="b"/>
                  <a:pathLst>
                    <a:path w="1658" h="1659" extrusionOk="0">
                      <a:moveTo>
                        <a:pt x="835" y="1"/>
                      </a:moveTo>
                      <a:cubicBezTo>
                        <a:pt x="375" y="1"/>
                        <a:pt x="0" y="376"/>
                        <a:pt x="0" y="835"/>
                      </a:cubicBezTo>
                      <a:cubicBezTo>
                        <a:pt x="0" y="1283"/>
                        <a:pt x="375" y="1658"/>
                        <a:pt x="835" y="1658"/>
                      </a:cubicBezTo>
                      <a:cubicBezTo>
                        <a:pt x="1295" y="1658"/>
                        <a:pt x="1657" y="1283"/>
                        <a:pt x="1657" y="835"/>
                      </a:cubicBezTo>
                      <a:cubicBezTo>
                        <a:pt x="1657" y="376"/>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0" name="Google Shape;4369;p136">
                <a:extLst>
                  <a:ext uri="{FF2B5EF4-FFF2-40B4-BE49-F238E27FC236}">
                    <a16:creationId xmlns:a16="http://schemas.microsoft.com/office/drawing/2014/main" id="{5F51CF36-FF5A-4783-9737-C4E0F420A06E}"/>
                  </a:ext>
                </a:extLst>
              </p:cNvPr>
              <p:cNvGrpSpPr/>
              <p:nvPr/>
            </p:nvGrpSpPr>
            <p:grpSpPr>
              <a:xfrm>
                <a:off x="4017454" y="3188237"/>
                <a:ext cx="37776" cy="32357"/>
                <a:chOff x="4017454" y="3188237"/>
                <a:chExt cx="37776" cy="32357"/>
              </a:xfrm>
            </p:grpSpPr>
            <p:sp>
              <p:nvSpPr>
                <p:cNvPr id="769" name="Google Shape;4370;p136">
                  <a:extLst>
                    <a:ext uri="{FF2B5EF4-FFF2-40B4-BE49-F238E27FC236}">
                      <a16:creationId xmlns:a16="http://schemas.microsoft.com/office/drawing/2014/main" id="{4888D518-196D-438B-97E6-0CB06DAFDD8E}"/>
                    </a:ext>
                  </a:extLst>
                </p:cNvPr>
                <p:cNvSpPr/>
                <p:nvPr/>
              </p:nvSpPr>
              <p:spPr>
                <a:xfrm>
                  <a:off x="4017454" y="3188237"/>
                  <a:ext cx="37776" cy="32357"/>
                </a:xfrm>
                <a:custGeom>
                  <a:avLst/>
                  <a:gdLst/>
                  <a:ahLst/>
                  <a:cxnLst/>
                  <a:rect l="l" t="t" r="r" b="b"/>
                  <a:pathLst>
                    <a:path w="4803" h="4114" extrusionOk="0">
                      <a:moveTo>
                        <a:pt x="2732" y="0"/>
                      </a:moveTo>
                      <a:cubicBezTo>
                        <a:pt x="2227" y="0"/>
                        <a:pt x="1713" y="188"/>
                        <a:pt x="1295" y="606"/>
                      </a:cubicBezTo>
                      <a:cubicBezTo>
                        <a:pt x="0" y="1900"/>
                        <a:pt x="908" y="4114"/>
                        <a:pt x="2746" y="4114"/>
                      </a:cubicBezTo>
                      <a:cubicBezTo>
                        <a:pt x="3883" y="4114"/>
                        <a:pt x="4803" y="3195"/>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4371;p136">
                  <a:extLst>
                    <a:ext uri="{FF2B5EF4-FFF2-40B4-BE49-F238E27FC236}">
                      <a16:creationId xmlns:a16="http://schemas.microsoft.com/office/drawing/2014/main" id="{D35BBF66-7C40-4B29-A118-7005CEF6CD32}"/>
                    </a:ext>
                  </a:extLst>
                </p:cNvPr>
                <p:cNvSpPr/>
                <p:nvPr/>
              </p:nvSpPr>
              <p:spPr>
                <a:xfrm>
                  <a:off x="4032484" y="3197943"/>
                  <a:ext cx="13040" cy="13048"/>
                </a:xfrm>
                <a:custGeom>
                  <a:avLst/>
                  <a:gdLst/>
                  <a:ahLst/>
                  <a:cxnLst/>
                  <a:rect l="l" t="t" r="r" b="b"/>
                  <a:pathLst>
                    <a:path w="1658" h="1659" extrusionOk="0">
                      <a:moveTo>
                        <a:pt x="835" y="1"/>
                      </a:moveTo>
                      <a:cubicBezTo>
                        <a:pt x="376" y="1"/>
                        <a:pt x="1" y="376"/>
                        <a:pt x="1" y="823"/>
                      </a:cubicBezTo>
                      <a:cubicBezTo>
                        <a:pt x="1" y="1283"/>
                        <a:pt x="376" y="1658"/>
                        <a:pt x="835" y="1658"/>
                      </a:cubicBezTo>
                      <a:cubicBezTo>
                        <a:pt x="1295" y="1658"/>
                        <a:pt x="1658" y="1283"/>
                        <a:pt x="1658" y="823"/>
                      </a:cubicBezTo>
                      <a:cubicBezTo>
                        <a:pt x="1658" y="376"/>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1" name="Google Shape;4372;p136">
                <a:extLst>
                  <a:ext uri="{FF2B5EF4-FFF2-40B4-BE49-F238E27FC236}">
                    <a16:creationId xmlns:a16="http://schemas.microsoft.com/office/drawing/2014/main" id="{D6685674-7941-41E7-BF67-0088D9D120F2}"/>
                  </a:ext>
                </a:extLst>
              </p:cNvPr>
              <p:cNvGrpSpPr/>
              <p:nvPr/>
            </p:nvGrpSpPr>
            <p:grpSpPr>
              <a:xfrm>
                <a:off x="3921548" y="3157509"/>
                <a:ext cx="37783" cy="32357"/>
                <a:chOff x="3921548" y="3157509"/>
                <a:chExt cx="37783" cy="32357"/>
              </a:xfrm>
            </p:grpSpPr>
            <p:sp>
              <p:nvSpPr>
                <p:cNvPr id="767" name="Google Shape;4373;p136">
                  <a:extLst>
                    <a:ext uri="{FF2B5EF4-FFF2-40B4-BE49-F238E27FC236}">
                      <a16:creationId xmlns:a16="http://schemas.microsoft.com/office/drawing/2014/main" id="{85E552C3-3C74-447A-BA0A-8AFCF6A3580A}"/>
                    </a:ext>
                  </a:extLst>
                </p:cNvPr>
                <p:cNvSpPr/>
                <p:nvPr/>
              </p:nvSpPr>
              <p:spPr>
                <a:xfrm>
                  <a:off x="3921548" y="3157509"/>
                  <a:ext cx="37783" cy="32357"/>
                </a:xfrm>
                <a:custGeom>
                  <a:avLst/>
                  <a:gdLst/>
                  <a:ahLst/>
                  <a:cxnLst/>
                  <a:rect l="l" t="t" r="r" b="b"/>
                  <a:pathLst>
                    <a:path w="4804" h="4114" extrusionOk="0">
                      <a:moveTo>
                        <a:pt x="2732" y="0"/>
                      </a:moveTo>
                      <a:cubicBezTo>
                        <a:pt x="2228" y="0"/>
                        <a:pt x="1713" y="187"/>
                        <a:pt x="1295" y="606"/>
                      </a:cubicBezTo>
                      <a:cubicBezTo>
                        <a:pt x="1" y="1900"/>
                        <a:pt x="908" y="4114"/>
                        <a:pt x="2747" y="4114"/>
                      </a:cubicBezTo>
                      <a:cubicBezTo>
                        <a:pt x="3872"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4374;p136">
                  <a:extLst>
                    <a:ext uri="{FF2B5EF4-FFF2-40B4-BE49-F238E27FC236}">
                      <a16:creationId xmlns:a16="http://schemas.microsoft.com/office/drawing/2014/main" id="{41C4928F-0BA9-45EB-A766-5584CC992475}"/>
                    </a:ext>
                  </a:extLst>
                </p:cNvPr>
                <p:cNvSpPr/>
                <p:nvPr/>
              </p:nvSpPr>
              <p:spPr>
                <a:xfrm>
                  <a:off x="3936586" y="3167214"/>
                  <a:ext cx="13040" cy="13040"/>
                </a:xfrm>
                <a:custGeom>
                  <a:avLst/>
                  <a:gdLst/>
                  <a:ahLst/>
                  <a:cxnLst/>
                  <a:rect l="l" t="t" r="r" b="b"/>
                  <a:pathLst>
                    <a:path w="1658" h="1658" extrusionOk="0">
                      <a:moveTo>
                        <a:pt x="835" y="1"/>
                      </a:moveTo>
                      <a:cubicBezTo>
                        <a:pt x="375" y="1"/>
                        <a:pt x="0" y="364"/>
                        <a:pt x="0" y="823"/>
                      </a:cubicBezTo>
                      <a:cubicBezTo>
                        <a:pt x="0" y="1283"/>
                        <a:pt x="375" y="1658"/>
                        <a:pt x="835" y="1658"/>
                      </a:cubicBezTo>
                      <a:cubicBezTo>
                        <a:pt x="1282" y="1658"/>
                        <a:pt x="1657" y="1283"/>
                        <a:pt x="1657" y="823"/>
                      </a:cubicBezTo>
                      <a:cubicBezTo>
                        <a:pt x="1657" y="364"/>
                        <a:pt x="1282"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2" name="Google Shape;4375;p136">
                <a:extLst>
                  <a:ext uri="{FF2B5EF4-FFF2-40B4-BE49-F238E27FC236}">
                    <a16:creationId xmlns:a16="http://schemas.microsoft.com/office/drawing/2014/main" id="{B95408FC-0DD5-4D80-A0F2-2737132ED986}"/>
                  </a:ext>
                </a:extLst>
              </p:cNvPr>
              <p:cNvGrpSpPr/>
              <p:nvPr/>
            </p:nvGrpSpPr>
            <p:grpSpPr>
              <a:xfrm>
                <a:off x="3939056" y="3211620"/>
                <a:ext cx="37783" cy="32380"/>
                <a:chOff x="3939056" y="3211620"/>
                <a:chExt cx="37783" cy="32380"/>
              </a:xfrm>
            </p:grpSpPr>
            <p:sp>
              <p:nvSpPr>
                <p:cNvPr id="765" name="Google Shape;4376;p136">
                  <a:extLst>
                    <a:ext uri="{FF2B5EF4-FFF2-40B4-BE49-F238E27FC236}">
                      <a16:creationId xmlns:a16="http://schemas.microsoft.com/office/drawing/2014/main" id="{C27FB2EA-45C6-4F07-B252-06C551CA3B65}"/>
                    </a:ext>
                  </a:extLst>
                </p:cNvPr>
                <p:cNvSpPr/>
                <p:nvPr/>
              </p:nvSpPr>
              <p:spPr>
                <a:xfrm>
                  <a:off x="3939056" y="3211620"/>
                  <a:ext cx="37783" cy="32380"/>
                </a:xfrm>
                <a:custGeom>
                  <a:avLst/>
                  <a:gdLst/>
                  <a:ahLst/>
                  <a:cxnLst/>
                  <a:rect l="l" t="t" r="r" b="b"/>
                  <a:pathLst>
                    <a:path w="4804" h="4117" extrusionOk="0">
                      <a:moveTo>
                        <a:pt x="2737" y="1"/>
                      </a:moveTo>
                      <a:cubicBezTo>
                        <a:pt x="2231" y="1"/>
                        <a:pt x="1715" y="189"/>
                        <a:pt x="1295" y="609"/>
                      </a:cubicBezTo>
                      <a:cubicBezTo>
                        <a:pt x="1" y="1903"/>
                        <a:pt x="920" y="4117"/>
                        <a:pt x="2759" y="4117"/>
                      </a:cubicBezTo>
                      <a:cubicBezTo>
                        <a:pt x="3884" y="4117"/>
                        <a:pt x="4803" y="3197"/>
                        <a:pt x="4803" y="2060"/>
                      </a:cubicBezTo>
                      <a:cubicBezTo>
                        <a:pt x="4803" y="818"/>
                        <a:pt x="3792" y="1"/>
                        <a:pt x="273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4377;p136">
                  <a:extLst>
                    <a:ext uri="{FF2B5EF4-FFF2-40B4-BE49-F238E27FC236}">
                      <a16:creationId xmlns:a16="http://schemas.microsoft.com/office/drawing/2014/main" id="{C72BC70B-5AE8-4BE7-8709-2B294D9E2E33}"/>
                    </a:ext>
                  </a:extLst>
                </p:cNvPr>
                <p:cNvSpPr/>
                <p:nvPr/>
              </p:nvSpPr>
              <p:spPr>
                <a:xfrm>
                  <a:off x="3954188" y="3221255"/>
                  <a:ext cx="13040" cy="13040"/>
                </a:xfrm>
                <a:custGeom>
                  <a:avLst/>
                  <a:gdLst/>
                  <a:ahLst/>
                  <a:cxnLst/>
                  <a:rect l="l" t="t" r="r" b="b"/>
                  <a:pathLst>
                    <a:path w="1658" h="1658" extrusionOk="0">
                      <a:moveTo>
                        <a:pt x="823" y="1"/>
                      </a:moveTo>
                      <a:cubicBezTo>
                        <a:pt x="375" y="1"/>
                        <a:pt x="0" y="376"/>
                        <a:pt x="0" y="835"/>
                      </a:cubicBezTo>
                      <a:cubicBezTo>
                        <a:pt x="0" y="1295"/>
                        <a:pt x="375" y="1658"/>
                        <a:pt x="823" y="1658"/>
                      </a:cubicBezTo>
                      <a:cubicBezTo>
                        <a:pt x="1282" y="1658"/>
                        <a:pt x="1657" y="1295"/>
                        <a:pt x="1657" y="835"/>
                      </a:cubicBezTo>
                      <a:cubicBezTo>
                        <a:pt x="1657" y="376"/>
                        <a:pt x="1282"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3" name="Google Shape;4378;p136">
                <a:extLst>
                  <a:ext uri="{FF2B5EF4-FFF2-40B4-BE49-F238E27FC236}">
                    <a16:creationId xmlns:a16="http://schemas.microsoft.com/office/drawing/2014/main" id="{A5907DF4-21C9-43E8-91A3-3E3418A1DD2B}"/>
                  </a:ext>
                </a:extLst>
              </p:cNvPr>
              <p:cNvGrpSpPr/>
              <p:nvPr/>
            </p:nvGrpSpPr>
            <p:grpSpPr>
              <a:xfrm>
                <a:off x="4176240" y="3136965"/>
                <a:ext cx="31405" cy="26930"/>
                <a:chOff x="4176240" y="3136965"/>
                <a:chExt cx="31405" cy="26930"/>
              </a:xfrm>
            </p:grpSpPr>
            <p:sp>
              <p:nvSpPr>
                <p:cNvPr id="763" name="Google Shape;4379;p136">
                  <a:extLst>
                    <a:ext uri="{FF2B5EF4-FFF2-40B4-BE49-F238E27FC236}">
                      <a16:creationId xmlns:a16="http://schemas.microsoft.com/office/drawing/2014/main" id="{CD550E26-CC19-4A0B-8324-A855000ACF54}"/>
                    </a:ext>
                  </a:extLst>
                </p:cNvPr>
                <p:cNvSpPr/>
                <p:nvPr/>
              </p:nvSpPr>
              <p:spPr>
                <a:xfrm>
                  <a:off x="4176240" y="3136965"/>
                  <a:ext cx="31405" cy="26930"/>
                </a:xfrm>
                <a:custGeom>
                  <a:avLst/>
                  <a:gdLst/>
                  <a:ahLst/>
                  <a:cxnLst/>
                  <a:rect l="l" t="t" r="r" b="b"/>
                  <a:pathLst>
                    <a:path w="3993" h="3424" extrusionOk="0">
                      <a:moveTo>
                        <a:pt x="2268" y="1"/>
                      </a:moveTo>
                      <a:cubicBezTo>
                        <a:pt x="1846" y="1"/>
                        <a:pt x="1415" y="158"/>
                        <a:pt x="1065" y="508"/>
                      </a:cubicBezTo>
                      <a:cubicBezTo>
                        <a:pt x="1" y="1585"/>
                        <a:pt x="763" y="3423"/>
                        <a:pt x="2275" y="3423"/>
                      </a:cubicBezTo>
                      <a:cubicBezTo>
                        <a:pt x="3231" y="3423"/>
                        <a:pt x="3993" y="2649"/>
                        <a:pt x="3993" y="1705"/>
                      </a:cubicBezTo>
                      <a:cubicBezTo>
                        <a:pt x="3985" y="677"/>
                        <a:pt x="3145" y="1"/>
                        <a:pt x="226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4380;p136">
                  <a:extLst>
                    <a:ext uri="{FF2B5EF4-FFF2-40B4-BE49-F238E27FC236}">
                      <a16:creationId xmlns:a16="http://schemas.microsoft.com/office/drawing/2014/main" id="{637F85EF-68CB-4D5F-93B7-FF70EC8CC74A}"/>
                    </a:ext>
                  </a:extLst>
                </p:cNvPr>
                <p:cNvSpPr/>
                <p:nvPr/>
              </p:nvSpPr>
              <p:spPr>
                <a:xfrm>
                  <a:off x="4190327" y="3146663"/>
                  <a:ext cx="7613" cy="7621"/>
                </a:xfrm>
                <a:custGeom>
                  <a:avLst/>
                  <a:gdLst/>
                  <a:ahLst/>
                  <a:cxnLst/>
                  <a:rect l="l" t="t" r="r" b="b"/>
                  <a:pathLst>
                    <a:path w="968" h="969" extrusionOk="0">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4" name="Google Shape;4381;p136">
                <a:extLst>
                  <a:ext uri="{FF2B5EF4-FFF2-40B4-BE49-F238E27FC236}">
                    <a16:creationId xmlns:a16="http://schemas.microsoft.com/office/drawing/2014/main" id="{A8D18E83-95A8-441A-A925-2EC500CDAAA5}"/>
                  </a:ext>
                </a:extLst>
              </p:cNvPr>
              <p:cNvGrpSpPr/>
              <p:nvPr/>
            </p:nvGrpSpPr>
            <p:grpSpPr>
              <a:xfrm>
                <a:off x="4133148" y="3152593"/>
                <a:ext cx="31499" cy="27001"/>
                <a:chOff x="4133148" y="3152593"/>
                <a:chExt cx="31499" cy="27001"/>
              </a:xfrm>
            </p:grpSpPr>
            <p:sp>
              <p:nvSpPr>
                <p:cNvPr id="761" name="Google Shape;4382;p136">
                  <a:extLst>
                    <a:ext uri="{FF2B5EF4-FFF2-40B4-BE49-F238E27FC236}">
                      <a16:creationId xmlns:a16="http://schemas.microsoft.com/office/drawing/2014/main" id="{3D1DB842-0EAE-4B9C-932D-0E88E4770E65}"/>
                    </a:ext>
                  </a:extLst>
                </p:cNvPr>
                <p:cNvSpPr/>
                <p:nvPr/>
              </p:nvSpPr>
              <p:spPr>
                <a:xfrm>
                  <a:off x="4133148" y="3152593"/>
                  <a:ext cx="31499" cy="27001"/>
                </a:xfrm>
                <a:custGeom>
                  <a:avLst/>
                  <a:gdLst/>
                  <a:ahLst/>
                  <a:cxnLst/>
                  <a:rect l="l" t="t" r="r" b="b"/>
                  <a:pathLst>
                    <a:path w="4005" h="3433" extrusionOk="0">
                      <a:moveTo>
                        <a:pt x="2284" y="1"/>
                      </a:moveTo>
                      <a:cubicBezTo>
                        <a:pt x="1865" y="1"/>
                        <a:pt x="1437" y="157"/>
                        <a:pt x="1089" y="505"/>
                      </a:cubicBezTo>
                      <a:cubicBezTo>
                        <a:pt x="0" y="1581"/>
                        <a:pt x="774" y="3432"/>
                        <a:pt x="2298" y="3432"/>
                      </a:cubicBezTo>
                      <a:cubicBezTo>
                        <a:pt x="3242" y="3432"/>
                        <a:pt x="4004" y="2658"/>
                        <a:pt x="4004" y="1714"/>
                      </a:cubicBezTo>
                      <a:cubicBezTo>
                        <a:pt x="4004" y="683"/>
                        <a:pt x="3162" y="1"/>
                        <a:pt x="228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4383;p136">
                  <a:extLst>
                    <a:ext uri="{FF2B5EF4-FFF2-40B4-BE49-F238E27FC236}">
                      <a16:creationId xmlns:a16="http://schemas.microsoft.com/office/drawing/2014/main" id="{470D2113-C476-4BB8-9670-D89BAF46B00B}"/>
                    </a:ext>
                  </a:extLst>
                </p:cNvPr>
                <p:cNvSpPr/>
                <p:nvPr/>
              </p:nvSpPr>
              <p:spPr>
                <a:xfrm>
                  <a:off x="4147321" y="3162267"/>
                  <a:ext cx="7621" cy="7621"/>
                </a:xfrm>
                <a:custGeom>
                  <a:avLst/>
                  <a:gdLst/>
                  <a:ahLst/>
                  <a:cxnLst/>
                  <a:rect l="l" t="t" r="r" b="b"/>
                  <a:pathLst>
                    <a:path w="969" h="969" extrusionOk="0">
                      <a:moveTo>
                        <a:pt x="484" y="1"/>
                      </a:moveTo>
                      <a:cubicBezTo>
                        <a:pt x="218" y="1"/>
                        <a:pt x="0" y="218"/>
                        <a:pt x="0" y="484"/>
                      </a:cubicBezTo>
                      <a:cubicBezTo>
                        <a:pt x="0" y="751"/>
                        <a:pt x="218" y="968"/>
                        <a:pt x="484" y="968"/>
                      </a:cubicBezTo>
                      <a:cubicBezTo>
                        <a:pt x="763" y="968"/>
                        <a:pt x="968" y="751"/>
                        <a:pt x="968" y="484"/>
                      </a:cubicBezTo>
                      <a:cubicBezTo>
                        <a:pt x="968" y="218"/>
                        <a:pt x="763"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5" name="Google Shape;4384;p136">
                <a:extLst>
                  <a:ext uri="{FF2B5EF4-FFF2-40B4-BE49-F238E27FC236}">
                    <a16:creationId xmlns:a16="http://schemas.microsoft.com/office/drawing/2014/main" id="{1208AD30-6E7C-4F07-83CA-AD8105814CAC}"/>
                  </a:ext>
                </a:extLst>
              </p:cNvPr>
              <p:cNvGrpSpPr/>
              <p:nvPr/>
            </p:nvGrpSpPr>
            <p:grpSpPr>
              <a:xfrm>
                <a:off x="4220866" y="3073534"/>
                <a:ext cx="31499" cy="26898"/>
                <a:chOff x="4220866" y="3073534"/>
                <a:chExt cx="31499" cy="26898"/>
              </a:xfrm>
            </p:grpSpPr>
            <p:sp>
              <p:nvSpPr>
                <p:cNvPr id="759" name="Google Shape;4385;p136">
                  <a:extLst>
                    <a:ext uri="{FF2B5EF4-FFF2-40B4-BE49-F238E27FC236}">
                      <a16:creationId xmlns:a16="http://schemas.microsoft.com/office/drawing/2014/main" id="{65286D67-3D72-46D5-840F-248D2AB8096F}"/>
                    </a:ext>
                  </a:extLst>
                </p:cNvPr>
                <p:cNvSpPr/>
                <p:nvPr/>
              </p:nvSpPr>
              <p:spPr>
                <a:xfrm>
                  <a:off x="4220866" y="3073534"/>
                  <a:ext cx="31499" cy="26898"/>
                </a:xfrm>
                <a:custGeom>
                  <a:avLst/>
                  <a:gdLst/>
                  <a:ahLst/>
                  <a:cxnLst/>
                  <a:rect l="l" t="t" r="r" b="b"/>
                  <a:pathLst>
                    <a:path w="4005" h="3420" extrusionOk="0">
                      <a:moveTo>
                        <a:pt x="2285" y="0"/>
                      </a:moveTo>
                      <a:cubicBezTo>
                        <a:pt x="1865" y="0"/>
                        <a:pt x="1437" y="156"/>
                        <a:pt x="1089" y="504"/>
                      </a:cubicBezTo>
                      <a:cubicBezTo>
                        <a:pt x="0" y="1581"/>
                        <a:pt x="774" y="3420"/>
                        <a:pt x="2299" y="3420"/>
                      </a:cubicBezTo>
                      <a:cubicBezTo>
                        <a:pt x="3242" y="3420"/>
                        <a:pt x="4004" y="2658"/>
                        <a:pt x="4004" y="1714"/>
                      </a:cubicBezTo>
                      <a:cubicBezTo>
                        <a:pt x="4004"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4386;p136">
                  <a:extLst>
                    <a:ext uri="{FF2B5EF4-FFF2-40B4-BE49-F238E27FC236}">
                      <a16:creationId xmlns:a16="http://schemas.microsoft.com/office/drawing/2014/main" id="{BB42B99F-A99C-4DBC-B345-C7767BA557BD}"/>
                    </a:ext>
                  </a:extLst>
                </p:cNvPr>
                <p:cNvSpPr/>
                <p:nvPr/>
              </p:nvSpPr>
              <p:spPr>
                <a:xfrm>
                  <a:off x="4235039" y="3083114"/>
                  <a:ext cx="7621" cy="7613"/>
                </a:xfrm>
                <a:custGeom>
                  <a:avLst/>
                  <a:gdLst/>
                  <a:ahLst/>
                  <a:cxnLst/>
                  <a:rect l="l" t="t" r="r" b="b"/>
                  <a:pathLst>
                    <a:path w="969" h="968" extrusionOk="0">
                      <a:moveTo>
                        <a:pt x="485" y="0"/>
                      </a:moveTo>
                      <a:cubicBezTo>
                        <a:pt x="218" y="0"/>
                        <a:pt x="1" y="218"/>
                        <a:pt x="1" y="484"/>
                      </a:cubicBezTo>
                      <a:cubicBezTo>
                        <a:pt x="1" y="750"/>
                        <a:pt x="218" y="968"/>
                        <a:pt x="485" y="968"/>
                      </a:cubicBezTo>
                      <a:cubicBezTo>
                        <a:pt x="751" y="968"/>
                        <a:pt x="968" y="750"/>
                        <a:pt x="968" y="484"/>
                      </a:cubicBezTo>
                      <a:cubicBezTo>
                        <a:pt x="968"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6" name="Google Shape;4387;p136">
                <a:extLst>
                  <a:ext uri="{FF2B5EF4-FFF2-40B4-BE49-F238E27FC236}">
                    <a16:creationId xmlns:a16="http://schemas.microsoft.com/office/drawing/2014/main" id="{1113E47C-DA6C-45E7-9FA6-87C0ED38A517}"/>
                  </a:ext>
                </a:extLst>
              </p:cNvPr>
              <p:cNvGrpSpPr/>
              <p:nvPr/>
            </p:nvGrpSpPr>
            <p:grpSpPr>
              <a:xfrm>
                <a:off x="3869702" y="3230323"/>
                <a:ext cx="31499" cy="26906"/>
                <a:chOff x="3869702" y="3230323"/>
                <a:chExt cx="31499" cy="26906"/>
              </a:xfrm>
            </p:grpSpPr>
            <p:sp>
              <p:nvSpPr>
                <p:cNvPr id="757" name="Google Shape;4388;p136">
                  <a:extLst>
                    <a:ext uri="{FF2B5EF4-FFF2-40B4-BE49-F238E27FC236}">
                      <a16:creationId xmlns:a16="http://schemas.microsoft.com/office/drawing/2014/main" id="{FC3E2552-E7A2-43BD-9D05-23D971F55B2D}"/>
                    </a:ext>
                  </a:extLst>
                </p:cNvPr>
                <p:cNvSpPr/>
                <p:nvPr/>
              </p:nvSpPr>
              <p:spPr>
                <a:xfrm>
                  <a:off x="3869702" y="3230323"/>
                  <a:ext cx="31499" cy="26906"/>
                </a:xfrm>
                <a:custGeom>
                  <a:avLst/>
                  <a:gdLst/>
                  <a:ahLst/>
                  <a:cxnLst/>
                  <a:rect l="l" t="t" r="r" b="b"/>
                  <a:pathLst>
                    <a:path w="4005" h="3421" extrusionOk="0">
                      <a:moveTo>
                        <a:pt x="2275" y="1"/>
                      </a:moveTo>
                      <a:cubicBezTo>
                        <a:pt x="1854" y="1"/>
                        <a:pt x="1425" y="157"/>
                        <a:pt x="1077" y="505"/>
                      </a:cubicBezTo>
                      <a:cubicBezTo>
                        <a:pt x="0" y="1581"/>
                        <a:pt x="762" y="3420"/>
                        <a:pt x="2286" y="3420"/>
                      </a:cubicBezTo>
                      <a:cubicBezTo>
                        <a:pt x="3230" y="3420"/>
                        <a:pt x="3992" y="2658"/>
                        <a:pt x="4004" y="1714"/>
                      </a:cubicBezTo>
                      <a:cubicBezTo>
                        <a:pt x="4004" y="683"/>
                        <a:pt x="3157" y="1"/>
                        <a:pt x="227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4389;p136">
                  <a:extLst>
                    <a:ext uri="{FF2B5EF4-FFF2-40B4-BE49-F238E27FC236}">
                      <a16:creationId xmlns:a16="http://schemas.microsoft.com/office/drawing/2014/main" id="{B1357460-238B-4CA1-ABF4-0E794AA4F595}"/>
                    </a:ext>
                  </a:extLst>
                </p:cNvPr>
                <p:cNvSpPr/>
                <p:nvPr/>
              </p:nvSpPr>
              <p:spPr>
                <a:xfrm>
                  <a:off x="3883875" y="3239997"/>
                  <a:ext cx="7621" cy="7621"/>
                </a:xfrm>
                <a:custGeom>
                  <a:avLst/>
                  <a:gdLst/>
                  <a:ahLst/>
                  <a:cxnLst/>
                  <a:rect l="l" t="t" r="r" b="b"/>
                  <a:pathLst>
                    <a:path w="969" h="969" extrusionOk="0">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3" name="Google Shape;4390;p136">
              <a:extLst>
                <a:ext uri="{FF2B5EF4-FFF2-40B4-BE49-F238E27FC236}">
                  <a16:creationId xmlns:a16="http://schemas.microsoft.com/office/drawing/2014/main" id="{FDD325C0-2CB3-4ABB-A351-4B237B30EA26}"/>
                </a:ext>
              </a:extLst>
            </p:cNvPr>
            <p:cNvGrpSpPr/>
            <p:nvPr/>
          </p:nvGrpSpPr>
          <p:grpSpPr>
            <a:xfrm>
              <a:off x="4271383" y="3065882"/>
              <a:ext cx="304556" cy="341663"/>
              <a:chOff x="4271383" y="3065882"/>
              <a:chExt cx="304556" cy="341663"/>
            </a:xfrm>
          </p:grpSpPr>
          <p:grpSp>
            <p:nvGrpSpPr>
              <p:cNvPr id="690" name="Google Shape;4391;p136">
                <a:extLst>
                  <a:ext uri="{FF2B5EF4-FFF2-40B4-BE49-F238E27FC236}">
                    <a16:creationId xmlns:a16="http://schemas.microsoft.com/office/drawing/2014/main" id="{40DEDB22-F4F5-4C3C-840F-7CFEA212D1DD}"/>
                  </a:ext>
                </a:extLst>
              </p:cNvPr>
              <p:cNvGrpSpPr/>
              <p:nvPr/>
            </p:nvGrpSpPr>
            <p:grpSpPr>
              <a:xfrm>
                <a:off x="4293838" y="3078639"/>
                <a:ext cx="269353" cy="311973"/>
                <a:chOff x="4293838" y="3078639"/>
                <a:chExt cx="269353" cy="311973"/>
              </a:xfrm>
            </p:grpSpPr>
            <p:sp>
              <p:nvSpPr>
                <p:cNvPr id="730" name="Google Shape;4392;p136">
                  <a:extLst>
                    <a:ext uri="{FF2B5EF4-FFF2-40B4-BE49-F238E27FC236}">
                      <a16:creationId xmlns:a16="http://schemas.microsoft.com/office/drawing/2014/main" id="{96DAB972-AA01-4015-AF2D-18DBBCF0C4DF}"/>
                    </a:ext>
                  </a:extLst>
                </p:cNvPr>
                <p:cNvSpPr/>
                <p:nvPr/>
              </p:nvSpPr>
              <p:spPr>
                <a:xfrm>
                  <a:off x="4293838" y="3078639"/>
                  <a:ext cx="269353" cy="311973"/>
                </a:xfrm>
                <a:custGeom>
                  <a:avLst/>
                  <a:gdLst/>
                  <a:ahLst/>
                  <a:cxnLst/>
                  <a:rect l="l" t="t" r="r" b="b"/>
                  <a:pathLst>
                    <a:path w="34247" h="39666" fill="none" extrusionOk="0">
                      <a:moveTo>
                        <a:pt x="13" y="16730"/>
                      </a:moveTo>
                      <a:lnTo>
                        <a:pt x="7162" y="27690"/>
                      </a:lnTo>
                      <a:lnTo>
                        <a:pt x="8480" y="39666"/>
                      </a:lnTo>
                      <a:lnTo>
                        <a:pt x="18182" y="34138"/>
                      </a:lnTo>
                      <a:lnTo>
                        <a:pt x="26371" y="29807"/>
                      </a:lnTo>
                      <a:cubicBezTo>
                        <a:pt x="26371" y="29807"/>
                        <a:pt x="33605" y="34694"/>
                        <a:pt x="33932" y="35456"/>
                      </a:cubicBezTo>
                      <a:cubicBezTo>
                        <a:pt x="34246" y="36218"/>
                        <a:pt x="32263" y="18388"/>
                        <a:pt x="32263" y="18388"/>
                      </a:cubicBezTo>
                      <a:lnTo>
                        <a:pt x="28428" y="2928"/>
                      </a:lnTo>
                      <a:lnTo>
                        <a:pt x="12932" y="1"/>
                      </a:lnTo>
                      <a:lnTo>
                        <a:pt x="1670" y="2650"/>
                      </a:lnTo>
                      <a:lnTo>
                        <a:pt x="0" y="1714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4393;p136">
                  <a:extLst>
                    <a:ext uri="{FF2B5EF4-FFF2-40B4-BE49-F238E27FC236}">
                      <a16:creationId xmlns:a16="http://schemas.microsoft.com/office/drawing/2014/main" id="{FF0AC303-CA89-4349-9866-FCEEF4B1360F}"/>
                    </a:ext>
                  </a:extLst>
                </p:cNvPr>
                <p:cNvSpPr/>
                <p:nvPr/>
              </p:nvSpPr>
              <p:spPr>
                <a:xfrm>
                  <a:off x="4306965" y="3099473"/>
                  <a:ext cx="62519" cy="69652"/>
                </a:xfrm>
                <a:custGeom>
                  <a:avLst/>
                  <a:gdLst/>
                  <a:ahLst/>
                  <a:cxnLst/>
                  <a:rect l="l" t="t" r="r" b="b"/>
                  <a:pathLst>
                    <a:path w="7949" h="8856" fill="none" extrusionOk="0">
                      <a:moveTo>
                        <a:pt x="1" y="1"/>
                      </a:moveTo>
                      <a:lnTo>
                        <a:pt x="7948" y="885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4394;p136">
                  <a:extLst>
                    <a:ext uri="{FF2B5EF4-FFF2-40B4-BE49-F238E27FC236}">
                      <a16:creationId xmlns:a16="http://schemas.microsoft.com/office/drawing/2014/main" id="{5DF5EE97-D700-4B82-A751-055DCFFD7C04}"/>
                    </a:ext>
                  </a:extLst>
                </p:cNvPr>
                <p:cNvSpPr/>
                <p:nvPr/>
              </p:nvSpPr>
              <p:spPr>
                <a:xfrm>
                  <a:off x="4369476" y="3169118"/>
                  <a:ext cx="26072" cy="98666"/>
                </a:xfrm>
                <a:custGeom>
                  <a:avLst/>
                  <a:gdLst/>
                  <a:ahLst/>
                  <a:cxnLst/>
                  <a:rect l="l" t="t" r="r" b="b"/>
                  <a:pathLst>
                    <a:path w="3315" h="12545" fill="none" extrusionOk="0">
                      <a:moveTo>
                        <a:pt x="0" y="1"/>
                      </a:moveTo>
                      <a:lnTo>
                        <a:pt x="3315" y="1254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4395;p136">
                  <a:extLst>
                    <a:ext uri="{FF2B5EF4-FFF2-40B4-BE49-F238E27FC236}">
                      <a16:creationId xmlns:a16="http://schemas.microsoft.com/office/drawing/2014/main" id="{BF56F0ED-3D40-44C9-A310-FAF960B5276F}"/>
                    </a:ext>
                  </a:extLst>
                </p:cNvPr>
                <p:cNvSpPr/>
                <p:nvPr/>
              </p:nvSpPr>
              <p:spPr>
                <a:xfrm>
                  <a:off x="4399347" y="3078639"/>
                  <a:ext cx="60041" cy="110558"/>
                </a:xfrm>
                <a:custGeom>
                  <a:avLst/>
                  <a:gdLst/>
                  <a:ahLst/>
                  <a:cxnLst/>
                  <a:rect l="l" t="t" r="r" b="b"/>
                  <a:pathLst>
                    <a:path w="7634" h="14057" fill="none" extrusionOk="0">
                      <a:moveTo>
                        <a:pt x="7634" y="14057"/>
                      </a:moveTo>
                      <a:lnTo>
                        <a:pt x="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4396;p136">
                  <a:extLst>
                    <a:ext uri="{FF2B5EF4-FFF2-40B4-BE49-F238E27FC236}">
                      <a16:creationId xmlns:a16="http://schemas.microsoft.com/office/drawing/2014/main" id="{86264F58-DF65-4F77-8A19-9CB724D82A51}"/>
                    </a:ext>
                  </a:extLst>
                </p:cNvPr>
                <p:cNvSpPr/>
                <p:nvPr/>
              </p:nvSpPr>
              <p:spPr>
                <a:xfrm>
                  <a:off x="4373282" y="3169118"/>
                  <a:ext cx="82299" cy="20079"/>
                </a:xfrm>
                <a:custGeom>
                  <a:avLst/>
                  <a:gdLst/>
                  <a:ahLst/>
                  <a:cxnLst/>
                  <a:rect l="l" t="t" r="r" b="b"/>
                  <a:pathLst>
                    <a:path w="10464" h="2553" fill="none" extrusionOk="0">
                      <a:moveTo>
                        <a:pt x="0" y="1"/>
                      </a:moveTo>
                      <a:lnTo>
                        <a:pt x="10464" y="255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4397;p136">
                  <a:extLst>
                    <a:ext uri="{FF2B5EF4-FFF2-40B4-BE49-F238E27FC236}">
                      <a16:creationId xmlns:a16="http://schemas.microsoft.com/office/drawing/2014/main" id="{324C228B-45FB-4B09-99DA-AC09EC7D789B}"/>
                    </a:ext>
                  </a:extLst>
                </p:cNvPr>
                <p:cNvSpPr/>
                <p:nvPr/>
              </p:nvSpPr>
              <p:spPr>
                <a:xfrm>
                  <a:off x="4369476" y="3078639"/>
                  <a:ext cx="29879" cy="90487"/>
                </a:xfrm>
                <a:custGeom>
                  <a:avLst/>
                  <a:gdLst/>
                  <a:ahLst/>
                  <a:cxnLst/>
                  <a:rect l="l" t="t" r="r" b="b"/>
                  <a:pathLst>
                    <a:path w="3799" h="11505" fill="none" extrusionOk="0">
                      <a:moveTo>
                        <a:pt x="0" y="11505"/>
                      </a:moveTo>
                      <a:lnTo>
                        <a:pt x="379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4398;p136">
                  <a:extLst>
                    <a:ext uri="{FF2B5EF4-FFF2-40B4-BE49-F238E27FC236}">
                      <a16:creationId xmlns:a16="http://schemas.microsoft.com/office/drawing/2014/main" id="{DE319477-5872-4DE9-887E-9FCACB1F69C3}"/>
                    </a:ext>
                  </a:extLst>
                </p:cNvPr>
                <p:cNvSpPr/>
                <p:nvPr/>
              </p:nvSpPr>
              <p:spPr>
                <a:xfrm>
                  <a:off x="4293932" y="3169118"/>
                  <a:ext cx="75551" cy="41110"/>
                </a:xfrm>
                <a:custGeom>
                  <a:avLst/>
                  <a:gdLst/>
                  <a:ahLst/>
                  <a:cxnLst/>
                  <a:rect l="l" t="t" r="r" b="b"/>
                  <a:pathLst>
                    <a:path w="9606" h="5227" fill="none" extrusionOk="0">
                      <a:moveTo>
                        <a:pt x="1" y="5226"/>
                      </a:moveTo>
                      <a:lnTo>
                        <a:pt x="9605"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4399;p136">
                  <a:extLst>
                    <a:ext uri="{FF2B5EF4-FFF2-40B4-BE49-F238E27FC236}">
                      <a16:creationId xmlns:a16="http://schemas.microsoft.com/office/drawing/2014/main" id="{48E6724F-8722-4A19-8B78-464A5550FB06}"/>
                    </a:ext>
                  </a:extLst>
                </p:cNvPr>
                <p:cNvSpPr/>
                <p:nvPr/>
              </p:nvSpPr>
              <p:spPr>
                <a:xfrm>
                  <a:off x="4350159" y="3267776"/>
                  <a:ext cx="45389" cy="27032"/>
                </a:xfrm>
                <a:custGeom>
                  <a:avLst/>
                  <a:gdLst/>
                  <a:ahLst/>
                  <a:cxnLst/>
                  <a:rect l="l" t="t" r="r" b="b"/>
                  <a:pathLst>
                    <a:path w="5771" h="3437" fill="none" extrusionOk="0">
                      <a:moveTo>
                        <a:pt x="1" y="3436"/>
                      </a:moveTo>
                      <a:lnTo>
                        <a:pt x="577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4400;p136">
                  <a:extLst>
                    <a:ext uri="{FF2B5EF4-FFF2-40B4-BE49-F238E27FC236}">
                      <a16:creationId xmlns:a16="http://schemas.microsoft.com/office/drawing/2014/main" id="{E1BD53F6-3150-476F-8208-F96F2E79BBFF}"/>
                    </a:ext>
                  </a:extLst>
                </p:cNvPr>
                <p:cNvSpPr/>
                <p:nvPr/>
              </p:nvSpPr>
              <p:spPr>
                <a:xfrm>
                  <a:off x="4395540" y="3267776"/>
                  <a:ext cx="38830" cy="76031"/>
                </a:xfrm>
                <a:custGeom>
                  <a:avLst/>
                  <a:gdLst/>
                  <a:ahLst/>
                  <a:cxnLst/>
                  <a:rect l="l" t="t" r="r" b="b"/>
                  <a:pathLst>
                    <a:path w="4937" h="9667" fill="none" extrusionOk="0">
                      <a:moveTo>
                        <a:pt x="1" y="1"/>
                      </a:moveTo>
                      <a:lnTo>
                        <a:pt x="4936" y="966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4401;p136">
                  <a:extLst>
                    <a:ext uri="{FF2B5EF4-FFF2-40B4-BE49-F238E27FC236}">
                      <a16:creationId xmlns:a16="http://schemas.microsoft.com/office/drawing/2014/main" id="{51518B89-158F-4FFF-911E-C87479BB0B72}"/>
                    </a:ext>
                  </a:extLst>
                </p:cNvPr>
                <p:cNvSpPr/>
                <p:nvPr/>
              </p:nvSpPr>
              <p:spPr>
                <a:xfrm>
                  <a:off x="4360439" y="3267776"/>
                  <a:ext cx="35109" cy="121978"/>
                </a:xfrm>
                <a:custGeom>
                  <a:avLst/>
                  <a:gdLst/>
                  <a:ahLst/>
                  <a:cxnLst/>
                  <a:rect l="l" t="t" r="r" b="b"/>
                  <a:pathLst>
                    <a:path w="4464" h="15509" fill="none" extrusionOk="0">
                      <a:moveTo>
                        <a:pt x="0" y="15509"/>
                      </a:moveTo>
                      <a:lnTo>
                        <a:pt x="4464"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4402;p136">
                  <a:extLst>
                    <a:ext uri="{FF2B5EF4-FFF2-40B4-BE49-F238E27FC236}">
                      <a16:creationId xmlns:a16="http://schemas.microsoft.com/office/drawing/2014/main" id="{64F0E28E-092C-42D0-8584-1227A8548C7F}"/>
                    </a:ext>
                  </a:extLst>
                </p:cNvPr>
                <p:cNvSpPr/>
                <p:nvPr/>
              </p:nvSpPr>
              <p:spPr>
                <a:xfrm>
                  <a:off x="4293932" y="3210220"/>
                  <a:ext cx="101616" cy="57564"/>
                </a:xfrm>
                <a:custGeom>
                  <a:avLst/>
                  <a:gdLst/>
                  <a:ahLst/>
                  <a:cxnLst/>
                  <a:rect l="l" t="t" r="r" b="b"/>
                  <a:pathLst>
                    <a:path w="12920" h="7319" fill="none" extrusionOk="0">
                      <a:moveTo>
                        <a:pt x="1" y="0"/>
                      </a:moveTo>
                      <a:lnTo>
                        <a:pt x="12920" y="731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4403;p136">
                  <a:extLst>
                    <a:ext uri="{FF2B5EF4-FFF2-40B4-BE49-F238E27FC236}">
                      <a16:creationId xmlns:a16="http://schemas.microsoft.com/office/drawing/2014/main" id="{36B9EB6F-5F61-4E17-B3F8-688260ED8338}"/>
                    </a:ext>
                  </a:extLst>
                </p:cNvPr>
                <p:cNvSpPr/>
                <p:nvPr/>
              </p:nvSpPr>
              <p:spPr>
                <a:xfrm>
                  <a:off x="4395540" y="3186436"/>
                  <a:ext cx="66420" cy="79735"/>
                </a:xfrm>
                <a:custGeom>
                  <a:avLst/>
                  <a:gdLst/>
                  <a:ahLst/>
                  <a:cxnLst/>
                  <a:rect l="l" t="t" r="r" b="b"/>
                  <a:pathLst>
                    <a:path w="8445" h="10138" fill="none" extrusionOk="0">
                      <a:moveTo>
                        <a:pt x="8444" y="0"/>
                      </a:moveTo>
                      <a:lnTo>
                        <a:pt x="1" y="1013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4404;p136">
                  <a:extLst>
                    <a:ext uri="{FF2B5EF4-FFF2-40B4-BE49-F238E27FC236}">
                      <a16:creationId xmlns:a16="http://schemas.microsoft.com/office/drawing/2014/main" id="{479EFA2C-6601-4227-9D18-C1CD87DF06BF}"/>
                    </a:ext>
                  </a:extLst>
                </p:cNvPr>
                <p:cNvSpPr/>
                <p:nvPr/>
              </p:nvSpPr>
              <p:spPr>
                <a:xfrm>
                  <a:off x="4459380" y="3189669"/>
                  <a:ext cx="41873" cy="123402"/>
                </a:xfrm>
                <a:custGeom>
                  <a:avLst/>
                  <a:gdLst/>
                  <a:ahLst/>
                  <a:cxnLst/>
                  <a:rect l="l" t="t" r="r" b="b"/>
                  <a:pathLst>
                    <a:path w="5324" h="15690" fill="none" extrusionOk="0">
                      <a:moveTo>
                        <a:pt x="1" y="0"/>
                      </a:moveTo>
                      <a:lnTo>
                        <a:pt x="5323" y="1569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4405;p136">
                  <a:extLst>
                    <a:ext uri="{FF2B5EF4-FFF2-40B4-BE49-F238E27FC236}">
                      <a16:creationId xmlns:a16="http://schemas.microsoft.com/office/drawing/2014/main" id="{4676B1E0-49F3-41A6-A8E0-35F83BCF328B}"/>
                    </a:ext>
                  </a:extLst>
                </p:cNvPr>
                <p:cNvSpPr/>
                <p:nvPr/>
              </p:nvSpPr>
              <p:spPr>
                <a:xfrm>
                  <a:off x="4395540" y="3267776"/>
                  <a:ext cx="105713" cy="45295"/>
                </a:xfrm>
                <a:custGeom>
                  <a:avLst/>
                  <a:gdLst/>
                  <a:ahLst/>
                  <a:cxnLst/>
                  <a:rect l="l" t="t" r="r" b="b"/>
                  <a:pathLst>
                    <a:path w="13441" h="5759" fill="none" extrusionOk="0">
                      <a:moveTo>
                        <a:pt x="1" y="1"/>
                      </a:moveTo>
                      <a:lnTo>
                        <a:pt x="13440" y="575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4406;p136">
                  <a:extLst>
                    <a:ext uri="{FF2B5EF4-FFF2-40B4-BE49-F238E27FC236}">
                      <a16:creationId xmlns:a16="http://schemas.microsoft.com/office/drawing/2014/main" id="{63D87004-269C-4256-AF23-CCB4CE889D83}"/>
                    </a:ext>
                  </a:extLst>
                </p:cNvPr>
                <p:cNvSpPr/>
                <p:nvPr/>
              </p:nvSpPr>
              <p:spPr>
                <a:xfrm>
                  <a:off x="4501246" y="3223252"/>
                  <a:ext cx="46435" cy="89818"/>
                </a:xfrm>
                <a:custGeom>
                  <a:avLst/>
                  <a:gdLst/>
                  <a:ahLst/>
                  <a:cxnLst/>
                  <a:rect l="l" t="t" r="r" b="b"/>
                  <a:pathLst>
                    <a:path w="5904" h="11420" fill="none" extrusionOk="0">
                      <a:moveTo>
                        <a:pt x="0" y="11420"/>
                      </a:moveTo>
                      <a:lnTo>
                        <a:pt x="5904"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4407;p136">
                  <a:extLst>
                    <a:ext uri="{FF2B5EF4-FFF2-40B4-BE49-F238E27FC236}">
                      <a16:creationId xmlns:a16="http://schemas.microsoft.com/office/drawing/2014/main" id="{DC57B5EC-08A3-434B-90E8-943BD8429075}"/>
                    </a:ext>
                  </a:extLst>
                </p:cNvPr>
                <p:cNvSpPr/>
                <p:nvPr/>
              </p:nvSpPr>
              <p:spPr>
                <a:xfrm>
                  <a:off x="4459671" y="3104231"/>
                  <a:ext cx="58421" cy="84966"/>
                </a:xfrm>
                <a:custGeom>
                  <a:avLst/>
                  <a:gdLst/>
                  <a:ahLst/>
                  <a:cxnLst/>
                  <a:rect l="l" t="t" r="r" b="b"/>
                  <a:pathLst>
                    <a:path w="7428" h="10803" fill="none" extrusionOk="0">
                      <a:moveTo>
                        <a:pt x="0" y="10803"/>
                      </a:moveTo>
                      <a:lnTo>
                        <a:pt x="7428"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4408;p136">
                  <a:extLst>
                    <a:ext uri="{FF2B5EF4-FFF2-40B4-BE49-F238E27FC236}">
                      <a16:creationId xmlns:a16="http://schemas.microsoft.com/office/drawing/2014/main" id="{2D684461-144F-4152-A134-CE1B0237C4A8}"/>
                    </a:ext>
                  </a:extLst>
                </p:cNvPr>
                <p:cNvSpPr/>
                <p:nvPr/>
              </p:nvSpPr>
              <p:spPr>
                <a:xfrm>
                  <a:off x="4459671" y="3189189"/>
                  <a:ext cx="86586" cy="36737"/>
                </a:xfrm>
                <a:custGeom>
                  <a:avLst/>
                  <a:gdLst/>
                  <a:ahLst/>
                  <a:cxnLst/>
                  <a:rect l="l" t="t" r="r" b="b"/>
                  <a:pathLst>
                    <a:path w="11009" h="4671" fill="none" extrusionOk="0">
                      <a:moveTo>
                        <a:pt x="0" y="1"/>
                      </a:moveTo>
                      <a:lnTo>
                        <a:pt x="11008" y="467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1" name="Google Shape;4409;p136">
                <a:extLst>
                  <a:ext uri="{FF2B5EF4-FFF2-40B4-BE49-F238E27FC236}">
                    <a16:creationId xmlns:a16="http://schemas.microsoft.com/office/drawing/2014/main" id="{9A008DD5-B379-4AE0-822F-D0D72A95F505}"/>
                  </a:ext>
                </a:extLst>
              </p:cNvPr>
              <p:cNvGrpSpPr/>
              <p:nvPr/>
            </p:nvGrpSpPr>
            <p:grpSpPr>
              <a:xfrm>
                <a:off x="4538164" y="3342061"/>
                <a:ext cx="37776" cy="32380"/>
                <a:chOff x="4538164" y="3342061"/>
                <a:chExt cx="37776" cy="32380"/>
              </a:xfrm>
            </p:grpSpPr>
            <p:sp>
              <p:nvSpPr>
                <p:cNvPr id="728" name="Google Shape;4410;p136">
                  <a:extLst>
                    <a:ext uri="{FF2B5EF4-FFF2-40B4-BE49-F238E27FC236}">
                      <a16:creationId xmlns:a16="http://schemas.microsoft.com/office/drawing/2014/main" id="{9BA38B76-EA44-4E38-9AF9-10E15AF44860}"/>
                    </a:ext>
                  </a:extLst>
                </p:cNvPr>
                <p:cNvSpPr/>
                <p:nvPr/>
              </p:nvSpPr>
              <p:spPr>
                <a:xfrm>
                  <a:off x="4538164" y="3342061"/>
                  <a:ext cx="37776" cy="32380"/>
                </a:xfrm>
                <a:custGeom>
                  <a:avLst/>
                  <a:gdLst/>
                  <a:ahLst/>
                  <a:cxnLst/>
                  <a:rect l="l" t="t" r="r" b="b"/>
                  <a:pathLst>
                    <a:path w="4803" h="4117" extrusionOk="0">
                      <a:moveTo>
                        <a:pt x="2737" y="0"/>
                      </a:moveTo>
                      <a:cubicBezTo>
                        <a:pt x="2231" y="0"/>
                        <a:pt x="1714" y="189"/>
                        <a:pt x="1294" y="608"/>
                      </a:cubicBezTo>
                      <a:cubicBezTo>
                        <a:pt x="0" y="1903"/>
                        <a:pt x="919" y="4116"/>
                        <a:pt x="2746" y="4116"/>
                      </a:cubicBezTo>
                      <a:cubicBezTo>
                        <a:pt x="3883" y="4116"/>
                        <a:pt x="4802" y="3197"/>
                        <a:pt x="4802" y="2060"/>
                      </a:cubicBezTo>
                      <a:cubicBezTo>
                        <a:pt x="4802" y="817"/>
                        <a:pt x="3792" y="0"/>
                        <a:pt x="2737"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4411;p136">
                  <a:extLst>
                    <a:ext uri="{FF2B5EF4-FFF2-40B4-BE49-F238E27FC236}">
                      <a16:creationId xmlns:a16="http://schemas.microsoft.com/office/drawing/2014/main" id="{E612BB0F-3343-4027-B3BF-E435CE3A608B}"/>
                    </a:ext>
                  </a:extLst>
                </p:cNvPr>
                <p:cNvSpPr/>
                <p:nvPr/>
              </p:nvSpPr>
              <p:spPr>
                <a:xfrm>
                  <a:off x="4553194" y="3351790"/>
                  <a:ext cx="13040" cy="13040"/>
                </a:xfrm>
                <a:custGeom>
                  <a:avLst/>
                  <a:gdLst/>
                  <a:ahLst/>
                  <a:cxnLst/>
                  <a:rect l="l" t="t" r="r" b="b"/>
                  <a:pathLst>
                    <a:path w="1658" h="1658" extrusionOk="0">
                      <a:moveTo>
                        <a:pt x="835" y="0"/>
                      </a:moveTo>
                      <a:cubicBezTo>
                        <a:pt x="375" y="0"/>
                        <a:pt x="0" y="363"/>
                        <a:pt x="0" y="823"/>
                      </a:cubicBezTo>
                      <a:cubicBezTo>
                        <a:pt x="0" y="1283"/>
                        <a:pt x="375" y="1658"/>
                        <a:pt x="835" y="1658"/>
                      </a:cubicBezTo>
                      <a:cubicBezTo>
                        <a:pt x="1295" y="1658"/>
                        <a:pt x="1658" y="1283"/>
                        <a:pt x="1658" y="823"/>
                      </a:cubicBezTo>
                      <a:cubicBezTo>
                        <a:pt x="1658" y="363"/>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2" name="Google Shape;4412;p136">
                <a:extLst>
                  <a:ext uri="{FF2B5EF4-FFF2-40B4-BE49-F238E27FC236}">
                    <a16:creationId xmlns:a16="http://schemas.microsoft.com/office/drawing/2014/main" id="{47A0CF7C-5597-4483-BB69-F550FCFA6DF9}"/>
                  </a:ext>
                </a:extLst>
              </p:cNvPr>
              <p:cNvGrpSpPr/>
              <p:nvPr/>
            </p:nvGrpSpPr>
            <p:grpSpPr>
              <a:xfrm>
                <a:off x="4271383" y="3194742"/>
                <a:ext cx="37783" cy="32420"/>
                <a:chOff x="4271383" y="3194742"/>
                <a:chExt cx="37783" cy="32420"/>
              </a:xfrm>
            </p:grpSpPr>
            <p:sp>
              <p:nvSpPr>
                <p:cNvPr id="726" name="Google Shape;4413;p136">
                  <a:extLst>
                    <a:ext uri="{FF2B5EF4-FFF2-40B4-BE49-F238E27FC236}">
                      <a16:creationId xmlns:a16="http://schemas.microsoft.com/office/drawing/2014/main" id="{C038A9AA-44A8-4083-AF0D-36D47381A602}"/>
                    </a:ext>
                  </a:extLst>
                </p:cNvPr>
                <p:cNvSpPr/>
                <p:nvPr/>
              </p:nvSpPr>
              <p:spPr>
                <a:xfrm>
                  <a:off x="4271383" y="3194742"/>
                  <a:ext cx="37783" cy="32420"/>
                </a:xfrm>
                <a:custGeom>
                  <a:avLst/>
                  <a:gdLst/>
                  <a:ahLst/>
                  <a:cxnLst/>
                  <a:rect l="l" t="t" r="r" b="b"/>
                  <a:pathLst>
                    <a:path w="4804" h="4122" extrusionOk="0">
                      <a:moveTo>
                        <a:pt x="2738" y="0"/>
                      </a:moveTo>
                      <a:cubicBezTo>
                        <a:pt x="2231" y="0"/>
                        <a:pt x="1715" y="190"/>
                        <a:pt x="1295" y="614"/>
                      </a:cubicBezTo>
                      <a:cubicBezTo>
                        <a:pt x="1" y="1908"/>
                        <a:pt x="920" y="4122"/>
                        <a:pt x="2747" y="4122"/>
                      </a:cubicBezTo>
                      <a:cubicBezTo>
                        <a:pt x="3884" y="4122"/>
                        <a:pt x="4803" y="3202"/>
                        <a:pt x="4803" y="2065"/>
                      </a:cubicBezTo>
                      <a:cubicBezTo>
                        <a:pt x="4803" y="823"/>
                        <a:pt x="3793"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4414;p136">
                  <a:extLst>
                    <a:ext uri="{FF2B5EF4-FFF2-40B4-BE49-F238E27FC236}">
                      <a16:creationId xmlns:a16="http://schemas.microsoft.com/office/drawing/2014/main" id="{12DE3D01-0EDE-46E6-9374-E0A274B1113E}"/>
                    </a:ext>
                  </a:extLst>
                </p:cNvPr>
                <p:cNvSpPr/>
                <p:nvPr/>
              </p:nvSpPr>
              <p:spPr>
                <a:xfrm>
                  <a:off x="4286516" y="3204416"/>
                  <a:ext cx="13040" cy="13040"/>
                </a:xfrm>
                <a:custGeom>
                  <a:avLst/>
                  <a:gdLst/>
                  <a:ahLst/>
                  <a:cxnLst/>
                  <a:rect l="l" t="t" r="r" b="b"/>
                  <a:pathLst>
                    <a:path w="1658" h="1658" extrusionOk="0">
                      <a:moveTo>
                        <a:pt x="823" y="0"/>
                      </a:moveTo>
                      <a:cubicBezTo>
                        <a:pt x="363" y="0"/>
                        <a:pt x="0" y="375"/>
                        <a:pt x="0" y="835"/>
                      </a:cubicBezTo>
                      <a:cubicBezTo>
                        <a:pt x="0" y="1295"/>
                        <a:pt x="363" y="1658"/>
                        <a:pt x="823" y="1658"/>
                      </a:cubicBezTo>
                      <a:cubicBezTo>
                        <a:pt x="1282" y="1658"/>
                        <a:pt x="1657" y="1295"/>
                        <a:pt x="1657" y="835"/>
                      </a:cubicBezTo>
                      <a:cubicBezTo>
                        <a:pt x="1657" y="375"/>
                        <a:pt x="1282"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3" name="Google Shape;4415;p136">
                <a:extLst>
                  <a:ext uri="{FF2B5EF4-FFF2-40B4-BE49-F238E27FC236}">
                    <a16:creationId xmlns:a16="http://schemas.microsoft.com/office/drawing/2014/main" id="{D46162F8-FCC0-4775-8371-A2301180484F}"/>
                  </a:ext>
                </a:extLst>
              </p:cNvPr>
              <p:cNvGrpSpPr/>
              <p:nvPr/>
            </p:nvGrpSpPr>
            <p:grpSpPr>
              <a:xfrm>
                <a:off x="4284416" y="3084058"/>
                <a:ext cx="37783" cy="32357"/>
                <a:chOff x="4284416" y="3084058"/>
                <a:chExt cx="37783" cy="32357"/>
              </a:xfrm>
            </p:grpSpPr>
            <p:sp>
              <p:nvSpPr>
                <p:cNvPr id="724" name="Google Shape;4416;p136">
                  <a:extLst>
                    <a:ext uri="{FF2B5EF4-FFF2-40B4-BE49-F238E27FC236}">
                      <a16:creationId xmlns:a16="http://schemas.microsoft.com/office/drawing/2014/main" id="{2946887C-9EE3-408D-98DE-13C9CCCD9CEB}"/>
                    </a:ext>
                  </a:extLst>
                </p:cNvPr>
                <p:cNvSpPr/>
                <p:nvPr/>
              </p:nvSpPr>
              <p:spPr>
                <a:xfrm>
                  <a:off x="4284416" y="3084058"/>
                  <a:ext cx="37783" cy="32357"/>
                </a:xfrm>
                <a:custGeom>
                  <a:avLst/>
                  <a:gdLst/>
                  <a:ahLst/>
                  <a:cxnLst/>
                  <a:rect l="l" t="t" r="r" b="b"/>
                  <a:pathLst>
                    <a:path w="4804" h="4114" extrusionOk="0">
                      <a:moveTo>
                        <a:pt x="2732" y="1"/>
                      </a:moveTo>
                      <a:cubicBezTo>
                        <a:pt x="2228" y="1"/>
                        <a:pt x="1714"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4417;p136">
                  <a:extLst>
                    <a:ext uri="{FF2B5EF4-FFF2-40B4-BE49-F238E27FC236}">
                      <a16:creationId xmlns:a16="http://schemas.microsoft.com/office/drawing/2014/main" id="{9C1A7CEE-CF35-4276-A296-65FECEC2B9F4}"/>
                    </a:ext>
                  </a:extLst>
                </p:cNvPr>
                <p:cNvSpPr/>
                <p:nvPr/>
              </p:nvSpPr>
              <p:spPr>
                <a:xfrm>
                  <a:off x="4299548" y="3093763"/>
                  <a:ext cx="13040" cy="13048"/>
                </a:xfrm>
                <a:custGeom>
                  <a:avLst/>
                  <a:gdLst/>
                  <a:ahLst/>
                  <a:cxnLst/>
                  <a:rect l="l" t="t" r="r" b="b"/>
                  <a:pathLst>
                    <a:path w="1658" h="1659" extrusionOk="0">
                      <a:moveTo>
                        <a:pt x="823" y="1"/>
                      </a:moveTo>
                      <a:cubicBezTo>
                        <a:pt x="363" y="1"/>
                        <a:pt x="0" y="364"/>
                        <a:pt x="0" y="824"/>
                      </a:cubicBezTo>
                      <a:cubicBezTo>
                        <a:pt x="0" y="1283"/>
                        <a:pt x="363" y="1658"/>
                        <a:pt x="823" y="1658"/>
                      </a:cubicBezTo>
                      <a:cubicBezTo>
                        <a:pt x="1283" y="1658"/>
                        <a:pt x="1658" y="1283"/>
                        <a:pt x="1658" y="824"/>
                      </a:cubicBezTo>
                      <a:cubicBezTo>
                        <a:pt x="1658" y="364"/>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4" name="Google Shape;4418;p136">
                <a:extLst>
                  <a:ext uri="{FF2B5EF4-FFF2-40B4-BE49-F238E27FC236}">
                    <a16:creationId xmlns:a16="http://schemas.microsoft.com/office/drawing/2014/main" id="{632B707F-E3FD-4DD7-AD49-EE3DE657FB87}"/>
                  </a:ext>
                </a:extLst>
              </p:cNvPr>
              <p:cNvGrpSpPr/>
              <p:nvPr/>
            </p:nvGrpSpPr>
            <p:grpSpPr>
              <a:xfrm>
                <a:off x="4478697" y="3297561"/>
                <a:ext cx="37776" cy="32451"/>
                <a:chOff x="4478697" y="3297561"/>
                <a:chExt cx="37776" cy="32451"/>
              </a:xfrm>
            </p:grpSpPr>
            <p:sp>
              <p:nvSpPr>
                <p:cNvPr id="722" name="Google Shape;4419;p136">
                  <a:extLst>
                    <a:ext uri="{FF2B5EF4-FFF2-40B4-BE49-F238E27FC236}">
                      <a16:creationId xmlns:a16="http://schemas.microsoft.com/office/drawing/2014/main" id="{1D9F9B42-8469-4D5C-8E8F-15CC8C9B2EB4}"/>
                    </a:ext>
                  </a:extLst>
                </p:cNvPr>
                <p:cNvSpPr/>
                <p:nvPr/>
              </p:nvSpPr>
              <p:spPr>
                <a:xfrm>
                  <a:off x="4478697" y="3297561"/>
                  <a:ext cx="37776" cy="32451"/>
                </a:xfrm>
                <a:custGeom>
                  <a:avLst/>
                  <a:gdLst/>
                  <a:ahLst/>
                  <a:cxnLst/>
                  <a:rect l="l" t="t" r="r" b="b"/>
                  <a:pathLst>
                    <a:path w="4803" h="4126" extrusionOk="0">
                      <a:moveTo>
                        <a:pt x="2730" y="0"/>
                      </a:moveTo>
                      <a:cubicBezTo>
                        <a:pt x="2226" y="0"/>
                        <a:pt x="1713" y="187"/>
                        <a:pt x="1295" y="605"/>
                      </a:cubicBezTo>
                      <a:cubicBezTo>
                        <a:pt x="1" y="1899"/>
                        <a:pt x="920" y="4125"/>
                        <a:pt x="2746" y="4125"/>
                      </a:cubicBezTo>
                      <a:cubicBezTo>
                        <a:pt x="3884" y="4113"/>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4420;p136">
                  <a:extLst>
                    <a:ext uri="{FF2B5EF4-FFF2-40B4-BE49-F238E27FC236}">
                      <a16:creationId xmlns:a16="http://schemas.microsoft.com/office/drawing/2014/main" id="{5D95EB5A-F9AA-422F-9470-3DBAA378E2B3}"/>
                    </a:ext>
                  </a:extLst>
                </p:cNvPr>
                <p:cNvSpPr/>
                <p:nvPr/>
              </p:nvSpPr>
              <p:spPr>
                <a:xfrm>
                  <a:off x="4493727" y="3307361"/>
                  <a:ext cx="13048" cy="13040"/>
                </a:xfrm>
                <a:custGeom>
                  <a:avLst/>
                  <a:gdLst/>
                  <a:ahLst/>
                  <a:cxnLst/>
                  <a:rect l="l" t="t" r="r" b="b"/>
                  <a:pathLst>
                    <a:path w="1659" h="1658" extrusionOk="0">
                      <a:moveTo>
                        <a:pt x="835" y="0"/>
                      </a:moveTo>
                      <a:cubicBezTo>
                        <a:pt x="376" y="0"/>
                        <a:pt x="1" y="363"/>
                        <a:pt x="1" y="823"/>
                      </a:cubicBezTo>
                      <a:cubicBezTo>
                        <a:pt x="1" y="1282"/>
                        <a:pt x="376" y="1657"/>
                        <a:pt x="835" y="1657"/>
                      </a:cubicBezTo>
                      <a:cubicBezTo>
                        <a:pt x="1295" y="1657"/>
                        <a:pt x="1658" y="1282"/>
                        <a:pt x="1658" y="823"/>
                      </a:cubicBezTo>
                      <a:cubicBezTo>
                        <a:pt x="1658" y="363"/>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5" name="Google Shape;4421;p136">
                <a:extLst>
                  <a:ext uri="{FF2B5EF4-FFF2-40B4-BE49-F238E27FC236}">
                    <a16:creationId xmlns:a16="http://schemas.microsoft.com/office/drawing/2014/main" id="{3749F864-1E2F-42A7-ABDE-366AB6D80CD4}"/>
                  </a:ext>
                </a:extLst>
              </p:cNvPr>
              <p:cNvGrpSpPr/>
              <p:nvPr/>
            </p:nvGrpSpPr>
            <p:grpSpPr>
              <a:xfrm>
                <a:off x="4411813" y="3331711"/>
                <a:ext cx="37776" cy="32451"/>
                <a:chOff x="4411813" y="3331711"/>
                <a:chExt cx="37776" cy="32451"/>
              </a:xfrm>
            </p:grpSpPr>
            <p:sp>
              <p:nvSpPr>
                <p:cNvPr id="720" name="Google Shape;4422;p136">
                  <a:extLst>
                    <a:ext uri="{FF2B5EF4-FFF2-40B4-BE49-F238E27FC236}">
                      <a16:creationId xmlns:a16="http://schemas.microsoft.com/office/drawing/2014/main" id="{AAB0F185-FA13-42AA-9E8E-F3211E996A0D}"/>
                    </a:ext>
                  </a:extLst>
                </p:cNvPr>
                <p:cNvSpPr/>
                <p:nvPr/>
              </p:nvSpPr>
              <p:spPr>
                <a:xfrm>
                  <a:off x="4411813" y="3331711"/>
                  <a:ext cx="37776" cy="32451"/>
                </a:xfrm>
                <a:custGeom>
                  <a:avLst/>
                  <a:gdLst/>
                  <a:ahLst/>
                  <a:cxnLst/>
                  <a:rect l="l" t="t" r="r" b="b"/>
                  <a:pathLst>
                    <a:path w="4803" h="4126" extrusionOk="0">
                      <a:moveTo>
                        <a:pt x="2730" y="1"/>
                      </a:moveTo>
                      <a:cubicBezTo>
                        <a:pt x="2226" y="1"/>
                        <a:pt x="1713" y="188"/>
                        <a:pt x="1295" y="606"/>
                      </a:cubicBezTo>
                      <a:cubicBezTo>
                        <a:pt x="0" y="1900"/>
                        <a:pt x="920" y="4126"/>
                        <a:pt x="2759" y="4126"/>
                      </a:cubicBezTo>
                      <a:cubicBezTo>
                        <a:pt x="3884" y="4114"/>
                        <a:pt x="4803" y="3194"/>
                        <a:pt x="4803" y="2069"/>
                      </a:cubicBezTo>
                      <a:cubicBezTo>
                        <a:pt x="4803" y="824"/>
                        <a:pt x="3788" y="1"/>
                        <a:pt x="2730"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4423;p136">
                  <a:extLst>
                    <a:ext uri="{FF2B5EF4-FFF2-40B4-BE49-F238E27FC236}">
                      <a16:creationId xmlns:a16="http://schemas.microsoft.com/office/drawing/2014/main" id="{D5CAC8B3-D4A5-4D14-9DD2-7B21B2CD647E}"/>
                    </a:ext>
                  </a:extLst>
                </p:cNvPr>
                <p:cNvSpPr/>
                <p:nvPr/>
              </p:nvSpPr>
              <p:spPr>
                <a:xfrm>
                  <a:off x="4426937" y="3341416"/>
                  <a:ext cx="13048" cy="13048"/>
                </a:xfrm>
                <a:custGeom>
                  <a:avLst/>
                  <a:gdLst/>
                  <a:ahLst/>
                  <a:cxnLst/>
                  <a:rect l="l" t="t" r="r" b="b"/>
                  <a:pathLst>
                    <a:path w="1659" h="1659" extrusionOk="0">
                      <a:moveTo>
                        <a:pt x="823" y="1"/>
                      </a:moveTo>
                      <a:cubicBezTo>
                        <a:pt x="376" y="1"/>
                        <a:pt x="1" y="376"/>
                        <a:pt x="1" y="823"/>
                      </a:cubicBezTo>
                      <a:cubicBezTo>
                        <a:pt x="1" y="1283"/>
                        <a:pt x="376" y="1658"/>
                        <a:pt x="823" y="1658"/>
                      </a:cubicBezTo>
                      <a:cubicBezTo>
                        <a:pt x="1283" y="1658"/>
                        <a:pt x="1658" y="1283"/>
                        <a:pt x="1658" y="823"/>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6" name="Google Shape;4424;p136">
                <a:extLst>
                  <a:ext uri="{FF2B5EF4-FFF2-40B4-BE49-F238E27FC236}">
                    <a16:creationId xmlns:a16="http://schemas.microsoft.com/office/drawing/2014/main" id="{46BC08C6-2998-4E81-963B-4AA84D4A28A9}"/>
                  </a:ext>
                </a:extLst>
              </p:cNvPr>
              <p:cNvGrpSpPr/>
              <p:nvPr/>
            </p:nvGrpSpPr>
            <p:grpSpPr>
              <a:xfrm>
                <a:off x="4337984" y="3375188"/>
                <a:ext cx="37776" cy="32357"/>
                <a:chOff x="4337984" y="3375188"/>
                <a:chExt cx="37776" cy="32357"/>
              </a:xfrm>
            </p:grpSpPr>
            <p:sp>
              <p:nvSpPr>
                <p:cNvPr id="718" name="Google Shape;4425;p136">
                  <a:extLst>
                    <a:ext uri="{FF2B5EF4-FFF2-40B4-BE49-F238E27FC236}">
                      <a16:creationId xmlns:a16="http://schemas.microsoft.com/office/drawing/2014/main" id="{69617DFC-D1AF-4E10-B404-25E4A900DC64}"/>
                    </a:ext>
                  </a:extLst>
                </p:cNvPr>
                <p:cNvSpPr/>
                <p:nvPr/>
              </p:nvSpPr>
              <p:spPr>
                <a:xfrm>
                  <a:off x="4337984" y="3375188"/>
                  <a:ext cx="37776" cy="32357"/>
                </a:xfrm>
                <a:custGeom>
                  <a:avLst/>
                  <a:gdLst/>
                  <a:ahLst/>
                  <a:cxnLst/>
                  <a:rect l="l" t="t" r="r" b="b"/>
                  <a:pathLst>
                    <a:path w="4803" h="4114" extrusionOk="0">
                      <a:moveTo>
                        <a:pt x="2732" y="1"/>
                      </a:moveTo>
                      <a:cubicBezTo>
                        <a:pt x="2227" y="1"/>
                        <a:pt x="1713" y="188"/>
                        <a:pt x="1295" y="606"/>
                      </a:cubicBezTo>
                      <a:cubicBezTo>
                        <a:pt x="0" y="1900"/>
                        <a:pt x="920" y="4114"/>
                        <a:pt x="2746" y="4114"/>
                      </a:cubicBezTo>
                      <a:cubicBezTo>
                        <a:pt x="3883"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4426;p136">
                  <a:extLst>
                    <a:ext uri="{FF2B5EF4-FFF2-40B4-BE49-F238E27FC236}">
                      <a16:creationId xmlns:a16="http://schemas.microsoft.com/office/drawing/2014/main" id="{3292D72D-6E9F-4DF7-82F4-4339543081EA}"/>
                    </a:ext>
                  </a:extLst>
                </p:cNvPr>
                <p:cNvSpPr/>
                <p:nvPr/>
              </p:nvSpPr>
              <p:spPr>
                <a:xfrm>
                  <a:off x="4353108" y="3384894"/>
                  <a:ext cx="13048" cy="13048"/>
                </a:xfrm>
                <a:custGeom>
                  <a:avLst/>
                  <a:gdLst/>
                  <a:ahLst/>
                  <a:cxnLst/>
                  <a:rect l="l" t="t" r="r" b="b"/>
                  <a:pathLst>
                    <a:path w="1659" h="1659" extrusionOk="0">
                      <a:moveTo>
                        <a:pt x="823" y="1"/>
                      </a:moveTo>
                      <a:cubicBezTo>
                        <a:pt x="364" y="1"/>
                        <a:pt x="1" y="364"/>
                        <a:pt x="1" y="824"/>
                      </a:cubicBezTo>
                      <a:cubicBezTo>
                        <a:pt x="1" y="1283"/>
                        <a:pt x="364" y="1658"/>
                        <a:pt x="823" y="1658"/>
                      </a:cubicBezTo>
                      <a:cubicBezTo>
                        <a:pt x="1283" y="1658"/>
                        <a:pt x="1658" y="1283"/>
                        <a:pt x="1658" y="824"/>
                      </a:cubicBezTo>
                      <a:cubicBezTo>
                        <a:pt x="1658" y="364"/>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7" name="Google Shape;4427;p136">
                <a:extLst>
                  <a:ext uri="{FF2B5EF4-FFF2-40B4-BE49-F238E27FC236}">
                    <a16:creationId xmlns:a16="http://schemas.microsoft.com/office/drawing/2014/main" id="{CC52D2A0-6731-4D04-AD88-8DDFA17FD956}"/>
                  </a:ext>
                </a:extLst>
              </p:cNvPr>
              <p:cNvGrpSpPr/>
              <p:nvPr/>
            </p:nvGrpSpPr>
            <p:grpSpPr>
              <a:xfrm>
                <a:off x="4494867" y="3090530"/>
                <a:ext cx="37878" cy="32451"/>
                <a:chOff x="4494867" y="3090530"/>
                <a:chExt cx="37878" cy="32451"/>
              </a:xfrm>
            </p:grpSpPr>
            <p:sp>
              <p:nvSpPr>
                <p:cNvPr id="716" name="Google Shape;4428;p136">
                  <a:extLst>
                    <a:ext uri="{FF2B5EF4-FFF2-40B4-BE49-F238E27FC236}">
                      <a16:creationId xmlns:a16="http://schemas.microsoft.com/office/drawing/2014/main" id="{079A7974-CBC7-473C-B778-3BBE802934F1}"/>
                    </a:ext>
                  </a:extLst>
                </p:cNvPr>
                <p:cNvSpPr/>
                <p:nvPr/>
              </p:nvSpPr>
              <p:spPr>
                <a:xfrm>
                  <a:off x="4494867" y="3090530"/>
                  <a:ext cx="37878" cy="32451"/>
                </a:xfrm>
                <a:custGeom>
                  <a:avLst/>
                  <a:gdLst/>
                  <a:ahLst/>
                  <a:cxnLst/>
                  <a:rect l="l" t="t" r="r" b="b"/>
                  <a:pathLst>
                    <a:path w="4816" h="4126" extrusionOk="0">
                      <a:moveTo>
                        <a:pt x="2739" y="0"/>
                      </a:moveTo>
                      <a:cubicBezTo>
                        <a:pt x="2233" y="0"/>
                        <a:pt x="1717" y="188"/>
                        <a:pt x="1295" y="605"/>
                      </a:cubicBezTo>
                      <a:cubicBezTo>
                        <a:pt x="1" y="1900"/>
                        <a:pt x="920" y="4126"/>
                        <a:pt x="2759" y="4126"/>
                      </a:cubicBezTo>
                      <a:cubicBezTo>
                        <a:pt x="3896" y="4114"/>
                        <a:pt x="4803" y="3194"/>
                        <a:pt x="4815" y="2069"/>
                      </a:cubicBezTo>
                      <a:cubicBezTo>
                        <a:pt x="4815" y="824"/>
                        <a:pt x="3800" y="0"/>
                        <a:pt x="2739"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4429;p136">
                  <a:extLst>
                    <a:ext uri="{FF2B5EF4-FFF2-40B4-BE49-F238E27FC236}">
                      <a16:creationId xmlns:a16="http://schemas.microsoft.com/office/drawing/2014/main" id="{4144AB5B-0BD8-4E21-B75D-1EABB1A3A08A}"/>
                    </a:ext>
                  </a:extLst>
                </p:cNvPr>
                <p:cNvSpPr/>
                <p:nvPr/>
              </p:nvSpPr>
              <p:spPr>
                <a:xfrm>
                  <a:off x="4510000" y="3100236"/>
                  <a:ext cx="13040" cy="13040"/>
                </a:xfrm>
                <a:custGeom>
                  <a:avLst/>
                  <a:gdLst/>
                  <a:ahLst/>
                  <a:cxnLst/>
                  <a:rect l="l" t="t" r="r" b="b"/>
                  <a:pathLst>
                    <a:path w="1658" h="1658" extrusionOk="0">
                      <a:moveTo>
                        <a:pt x="835" y="1"/>
                      </a:moveTo>
                      <a:cubicBezTo>
                        <a:pt x="375" y="1"/>
                        <a:pt x="0" y="376"/>
                        <a:pt x="0" y="835"/>
                      </a:cubicBezTo>
                      <a:cubicBezTo>
                        <a:pt x="0" y="1283"/>
                        <a:pt x="375" y="1658"/>
                        <a:pt x="835" y="1658"/>
                      </a:cubicBezTo>
                      <a:cubicBezTo>
                        <a:pt x="1295" y="1658"/>
                        <a:pt x="1658" y="1283"/>
                        <a:pt x="1658" y="835"/>
                      </a:cubicBezTo>
                      <a:cubicBezTo>
                        <a:pt x="1658" y="376"/>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8" name="Google Shape;4430;p136">
                <a:extLst>
                  <a:ext uri="{FF2B5EF4-FFF2-40B4-BE49-F238E27FC236}">
                    <a16:creationId xmlns:a16="http://schemas.microsoft.com/office/drawing/2014/main" id="{B8797D67-0677-4CA1-893D-6367E18684AD}"/>
                  </a:ext>
                </a:extLst>
              </p:cNvPr>
              <p:cNvGrpSpPr/>
              <p:nvPr/>
            </p:nvGrpSpPr>
            <p:grpSpPr>
              <a:xfrm>
                <a:off x="4525124" y="3207774"/>
                <a:ext cx="37783" cy="32420"/>
                <a:chOff x="4525124" y="3207774"/>
                <a:chExt cx="37783" cy="32420"/>
              </a:xfrm>
            </p:grpSpPr>
            <p:sp>
              <p:nvSpPr>
                <p:cNvPr id="714" name="Google Shape;4431;p136">
                  <a:extLst>
                    <a:ext uri="{FF2B5EF4-FFF2-40B4-BE49-F238E27FC236}">
                      <a16:creationId xmlns:a16="http://schemas.microsoft.com/office/drawing/2014/main" id="{817449BC-63BE-4995-9854-3BBD4D4A5FF0}"/>
                    </a:ext>
                  </a:extLst>
                </p:cNvPr>
                <p:cNvSpPr/>
                <p:nvPr/>
              </p:nvSpPr>
              <p:spPr>
                <a:xfrm>
                  <a:off x="4525124" y="3207774"/>
                  <a:ext cx="37783" cy="32420"/>
                </a:xfrm>
                <a:custGeom>
                  <a:avLst/>
                  <a:gdLst/>
                  <a:ahLst/>
                  <a:cxnLst/>
                  <a:rect l="l" t="t" r="r" b="b"/>
                  <a:pathLst>
                    <a:path w="4804" h="4122" extrusionOk="0">
                      <a:moveTo>
                        <a:pt x="2738" y="0"/>
                      </a:moveTo>
                      <a:cubicBezTo>
                        <a:pt x="2231" y="0"/>
                        <a:pt x="1715" y="190"/>
                        <a:pt x="1295" y="614"/>
                      </a:cubicBezTo>
                      <a:cubicBezTo>
                        <a:pt x="1" y="1908"/>
                        <a:pt x="920" y="4122"/>
                        <a:pt x="2747" y="4122"/>
                      </a:cubicBezTo>
                      <a:cubicBezTo>
                        <a:pt x="3884" y="4122"/>
                        <a:pt x="4803" y="3202"/>
                        <a:pt x="4803" y="2065"/>
                      </a:cubicBezTo>
                      <a:cubicBezTo>
                        <a:pt x="4803" y="823"/>
                        <a:pt x="3793"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4432;p136">
                  <a:extLst>
                    <a:ext uri="{FF2B5EF4-FFF2-40B4-BE49-F238E27FC236}">
                      <a16:creationId xmlns:a16="http://schemas.microsoft.com/office/drawing/2014/main" id="{934A8957-03B4-42EF-BB30-5B108691543C}"/>
                    </a:ext>
                  </a:extLst>
                </p:cNvPr>
                <p:cNvSpPr/>
                <p:nvPr/>
              </p:nvSpPr>
              <p:spPr>
                <a:xfrm>
                  <a:off x="4540256" y="3217448"/>
                  <a:ext cx="13040" cy="13040"/>
                </a:xfrm>
                <a:custGeom>
                  <a:avLst/>
                  <a:gdLst/>
                  <a:ahLst/>
                  <a:cxnLst/>
                  <a:rect l="l" t="t" r="r" b="b"/>
                  <a:pathLst>
                    <a:path w="1658" h="1658" extrusionOk="0">
                      <a:moveTo>
                        <a:pt x="823" y="1"/>
                      </a:moveTo>
                      <a:cubicBezTo>
                        <a:pt x="363" y="1"/>
                        <a:pt x="0" y="376"/>
                        <a:pt x="0" y="835"/>
                      </a:cubicBezTo>
                      <a:cubicBezTo>
                        <a:pt x="0" y="1295"/>
                        <a:pt x="363" y="1658"/>
                        <a:pt x="823" y="1658"/>
                      </a:cubicBezTo>
                      <a:cubicBezTo>
                        <a:pt x="1282" y="1658"/>
                        <a:pt x="1657" y="1295"/>
                        <a:pt x="1657" y="835"/>
                      </a:cubicBezTo>
                      <a:cubicBezTo>
                        <a:pt x="1657" y="376"/>
                        <a:pt x="1282"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9" name="Google Shape;4433;p136">
                <a:extLst>
                  <a:ext uri="{FF2B5EF4-FFF2-40B4-BE49-F238E27FC236}">
                    <a16:creationId xmlns:a16="http://schemas.microsoft.com/office/drawing/2014/main" id="{8DE4333B-E661-42C3-A3A2-3E30A73A7CE9}"/>
                  </a:ext>
                </a:extLst>
              </p:cNvPr>
              <p:cNvGrpSpPr/>
              <p:nvPr/>
            </p:nvGrpSpPr>
            <p:grpSpPr>
              <a:xfrm>
                <a:off x="4440544" y="3176479"/>
                <a:ext cx="31499" cy="26898"/>
                <a:chOff x="4440544" y="3176479"/>
                <a:chExt cx="31499" cy="26898"/>
              </a:xfrm>
            </p:grpSpPr>
            <p:sp>
              <p:nvSpPr>
                <p:cNvPr id="712" name="Google Shape;4434;p136">
                  <a:extLst>
                    <a:ext uri="{FF2B5EF4-FFF2-40B4-BE49-F238E27FC236}">
                      <a16:creationId xmlns:a16="http://schemas.microsoft.com/office/drawing/2014/main" id="{A26F2673-2150-46CD-B662-8BB3B5C6EDC7}"/>
                    </a:ext>
                  </a:extLst>
                </p:cNvPr>
                <p:cNvSpPr/>
                <p:nvPr/>
              </p:nvSpPr>
              <p:spPr>
                <a:xfrm>
                  <a:off x="4440544" y="3176479"/>
                  <a:ext cx="31499" cy="26898"/>
                </a:xfrm>
                <a:custGeom>
                  <a:avLst/>
                  <a:gdLst/>
                  <a:ahLst/>
                  <a:cxnLst/>
                  <a:rect l="l" t="t" r="r" b="b"/>
                  <a:pathLst>
                    <a:path w="4005" h="3420" extrusionOk="0">
                      <a:moveTo>
                        <a:pt x="2281" y="0"/>
                      </a:moveTo>
                      <a:cubicBezTo>
                        <a:pt x="1860" y="0"/>
                        <a:pt x="1429" y="156"/>
                        <a:pt x="1077" y="504"/>
                      </a:cubicBezTo>
                      <a:cubicBezTo>
                        <a:pt x="1" y="1581"/>
                        <a:pt x="763" y="3419"/>
                        <a:pt x="2287" y="3419"/>
                      </a:cubicBezTo>
                      <a:cubicBezTo>
                        <a:pt x="3231" y="3419"/>
                        <a:pt x="3993" y="2657"/>
                        <a:pt x="4005" y="1714"/>
                      </a:cubicBezTo>
                      <a:cubicBezTo>
                        <a:pt x="4005" y="682"/>
                        <a:pt x="3163" y="0"/>
                        <a:pt x="2281"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4435;p136">
                  <a:extLst>
                    <a:ext uri="{FF2B5EF4-FFF2-40B4-BE49-F238E27FC236}">
                      <a16:creationId xmlns:a16="http://schemas.microsoft.com/office/drawing/2014/main" id="{26D35BD6-6014-48C7-933A-E41090911AD1}"/>
                    </a:ext>
                  </a:extLst>
                </p:cNvPr>
                <p:cNvSpPr/>
                <p:nvPr/>
              </p:nvSpPr>
              <p:spPr>
                <a:xfrm>
                  <a:off x="4454724" y="3186145"/>
                  <a:ext cx="7613" cy="7621"/>
                </a:xfrm>
                <a:custGeom>
                  <a:avLst/>
                  <a:gdLst/>
                  <a:ahLst/>
                  <a:cxnLst/>
                  <a:rect l="l" t="t" r="r" b="b"/>
                  <a:pathLst>
                    <a:path w="968" h="969" extrusionOk="0">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0" name="Google Shape;4436;p136">
                <a:extLst>
                  <a:ext uri="{FF2B5EF4-FFF2-40B4-BE49-F238E27FC236}">
                    <a16:creationId xmlns:a16="http://schemas.microsoft.com/office/drawing/2014/main" id="{2019DAF8-F3D7-4BD8-B26F-DDE34FDD18E2}"/>
                  </a:ext>
                </a:extLst>
              </p:cNvPr>
              <p:cNvGrpSpPr/>
              <p:nvPr/>
            </p:nvGrpSpPr>
            <p:grpSpPr>
              <a:xfrm>
                <a:off x="4350545" y="3156400"/>
                <a:ext cx="31405" cy="27001"/>
                <a:chOff x="4350545" y="3156400"/>
                <a:chExt cx="31405" cy="27001"/>
              </a:xfrm>
            </p:grpSpPr>
            <p:sp>
              <p:nvSpPr>
                <p:cNvPr id="710" name="Google Shape;4437;p136">
                  <a:extLst>
                    <a:ext uri="{FF2B5EF4-FFF2-40B4-BE49-F238E27FC236}">
                      <a16:creationId xmlns:a16="http://schemas.microsoft.com/office/drawing/2014/main" id="{1110A1A0-EF97-4F09-A787-C64954C941F6}"/>
                    </a:ext>
                  </a:extLst>
                </p:cNvPr>
                <p:cNvSpPr/>
                <p:nvPr/>
              </p:nvSpPr>
              <p:spPr>
                <a:xfrm>
                  <a:off x="4350545" y="3156400"/>
                  <a:ext cx="31405" cy="27001"/>
                </a:xfrm>
                <a:custGeom>
                  <a:avLst/>
                  <a:gdLst/>
                  <a:ahLst/>
                  <a:cxnLst/>
                  <a:rect l="l" t="t" r="r" b="b"/>
                  <a:pathLst>
                    <a:path w="3993" h="3433" extrusionOk="0">
                      <a:moveTo>
                        <a:pt x="2272" y="1"/>
                      </a:moveTo>
                      <a:cubicBezTo>
                        <a:pt x="1853" y="1"/>
                        <a:pt x="1425" y="156"/>
                        <a:pt x="1077" y="505"/>
                      </a:cubicBezTo>
                      <a:cubicBezTo>
                        <a:pt x="0" y="1581"/>
                        <a:pt x="762" y="3432"/>
                        <a:pt x="2286" y="3432"/>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4438;p136">
                  <a:extLst>
                    <a:ext uri="{FF2B5EF4-FFF2-40B4-BE49-F238E27FC236}">
                      <a16:creationId xmlns:a16="http://schemas.microsoft.com/office/drawing/2014/main" id="{8598EF8D-66F3-4903-AEA0-43919B58F6BC}"/>
                    </a:ext>
                  </a:extLst>
                </p:cNvPr>
                <p:cNvSpPr/>
                <p:nvPr/>
              </p:nvSpPr>
              <p:spPr>
                <a:xfrm>
                  <a:off x="4364717" y="3166074"/>
                  <a:ext cx="7621" cy="7621"/>
                </a:xfrm>
                <a:custGeom>
                  <a:avLst/>
                  <a:gdLst/>
                  <a:ahLst/>
                  <a:cxnLst/>
                  <a:rect l="l" t="t" r="r" b="b"/>
                  <a:pathLst>
                    <a:path w="969" h="969" extrusionOk="0">
                      <a:moveTo>
                        <a:pt x="484" y="0"/>
                      </a:moveTo>
                      <a:cubicBezTo>
                        <a:pt x="218" y="0"/>
                        <a:pt x="1" y="218"/>
                        <a:pt x="1" y="484"/>
                      </a:cubicBezTo>
                      <a:cubicBezTo>
                        <a:pt x="1" y="750"/>
                        <a:pt x="218" y="968"/>
                        <a:pt x="484" y="968"/>
                      </a:cubicBezTo>
                      <a:cubicBezTo>
                        <a:pt x="751" y="968"/>
                        <a:pt x="968" y="750"/>
                        <a:pt x="968" y="484"/>
                      </a:cubicBezTo>
                      <a:cubicBezTo>
                        <a:pt x="968" y="218"/>
                        <a:pt x="751"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1" name="Google Shape;4439;p136">
                <a:extLst>
                  <a:ext uri="{FF2B5EF4-FFF2-40B4-BE49-F238E27FC236}">
                    <a16:creationId xmlns:a16="http://schemas.microsoft.com/office/drawing/2014/main" id="{691E6514-6633-4511-82CD-739805A61753}"/>
                  </a:ext>
                </a:extLst>
              </p:cNvPr>
              <p:cNvGrpSpPr/>
              <p:nvPr/>
            </p:nvGrpSpPr>
            <p:grpSpPr>
              <a:xfrm>
                <a:off x="4376703" y="3255058"/>
                <a:ext cx="31405" cy="27001"/>
                <a:chOff x="4376703" y="3255058"/>
                <a:chExt cx="31405" cy="27001"/>
              </a:xfrm>
            </p:grpSpPr>
            <p:sp>
              <p:nvSpPr>
                <p:cNvPr id="708" name="Google Shape;4440;p136">
                  <a:extLst>
                    <a:ext uri="{FF2B5EF4-FFF2-40B4-BE49-F238E27FC236}">
                      <a16:creationId xmlns:a16="http://schemas.microsoft.com/office/drawing/2014/main" id="{AB7F35AB-F99F-4533-B40F-91906EE3D73A}"/>
                    </a:ext>
                  </a:extLst>
                </p:cNvPr>
                <p:cNvSpPr/>
                <p:nvPr/>
              </p:nvSpPr>
              <p:spPr>
                <a:xfrm>
                  <a:off x="4376703" y="3255058"/>
                  <a:ext cx="31405" cy="27001"/>
                </a:xfrm>
                <a:custGeom>
                  <a:avLst/>
                  <a:gdLst/>
                  <a:ahLst/>
                  <a:cxnLst/>
                  <a:rect l="l" t="t" r="r" b="b"/>
                  <a:pathLst>
                    <a:path w="3993" h="3433" extrusionOk="0">
                      <a:moveTo>
                        <a:pt x="2273" y="1"/>
                      </a:moveTo>
                      <a:cubicBezTo>
                        <a:pt x="1853" y="1"/>
                        <a:pt x="1426" y="157"/>
                        <a:pt x="1077" y="505"/>
                      </a:cubicBezTo>
                      <a:cubicBezTo>
                        <a:pt x="1" y="1582"/>
                        <a:pt x="763" y="3432"/>
                        <a:pt x="2287" y="3432"/>
                      </a:cubicBezTo>
                      <a:cubicBezTo>
                        <a:pt x="3231" y="3432"/>
                        <a:pt x="3993" y="2658"/>
                        <a:pt x="3993" y="1715"/>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4441;p136">
                  <a:extLst>
                    <a:ext uri="{FF2B5EF4-FFF2-40B4-BE49-F238E27FC236}">
                      <a16:creationId xmlns:a16="http://schemas.microsoft.com/office/drawing/2014/main" id="{41507C77-7424-4B1F-A334-9A6EE606DACD}"/>
                    </a:ext>
                  </a:extLst>
                </p:cNvPr>
                <p:cNvSpPr/>
                <p:nvPr/>
              </p:nvSpPr>
              <p:spPr>
                <a:xfrm>
                  <a:off x="4390884" y="3264732"/>
                  <a:ext cx="7613" cy="7621"/>
                </a:xfrm>
                <a:custGeom>
                  <a:avLst/>
                  <a:gdLst/>
                  <a:ahLst/>
                  <a:cxnLst/>
                  <a:rect l="l" t="t" r="r" b="b"/>
                  <a:pathLst>
                    <a:path w="968" h="969" extrusionOk="0">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4442;p136">
                <a:extLst>
                  <a:ext uri="{FF2B5EF4-FFF2-40B4-BE49-F238E27FC236}">
                    <a16:creationId xmlns:a16="http://schemas.microsoft.com/office/drawing/2014/main" id="{8AE20133-6E2D-4170-BACF-8073E23864BD}"/>
                  </a:ext>
                </a:extLst>
              </p:cNvPr>
              <p:cNvGrpSpPr/>
              <p:nvPr/>
            </p:nvGrpSpPr>
            <p:grpSpPr>
              <a:xfrm>
                <a:off x="4331322" y="3283656"/>
                <a:ext cx="31405" cy="26945"/>
                <a:chOff x="4331322" y="3283656"/>
                <a:chExt cx="31405" cy="26945"/>
              </a:xfrm>
            </p:grpSpPr>
            <p:sp>
              <p:nvSpPr>
                <p:cNvPr id="706" name="Google Shape;4443;p136">
                  <a:extLst>
                    <a:ext uri="{FF2B5EF4-FFF2-40B4-BE49-F238E27FC236}">
                      <a16:creationId xmlns:a16="http://schemas.microsoft.com/office/drawing/2014/main" id="{E64D3071-52FA-437D-81B8-AC0D71C078B4}"/>
                    </a:ext>
                  </a:extLst>
                </p:cNvPr>
                <p:cNvSpPr/>
                <p:nvPr/>
              </p:nvSpPr>
              <p:spPr>
                <a:xfrm>
                  <a:off x="4331322" y="3283656"/>
                  <a:ext cx="31405" cy="26945"/>
                </a:xfrm>
                <a:custGeom>
                  <a:avLst/>
                  <a:gdLst/>
                  <a:ahLst/>
                  <a:cxnLst/>
                  <a:rect l="l" t="t" r="r" b="b"/>
                  <a:pathLst>
                    <a:path w="3993" h="3426" extrusionOk="0">
                      <a:moveTo>
                        <a:pt x="2273" y="1"/>
                      </a:moveTo>
                      <a:cubicBezTo>
                        <a:pt x="1853" y="1"/>
                        <a:pt x="1425" y="158"/>
                        <a:pt x="1077" y="510"/>
                      </a:cubicBezTo>
                      <a:cubicBezTo>
                        <a:pt x="1" y="1587"/>
                        <a:pt x="763" y="3425"/>
                        <a:pt x="2287" y="3425"/>
                      </a:cubicBezTo>
                      <a:cubicBezTo>
                        <a:pt x="3230" y="3425"/>
                        <a:pt x="3993" y="2663"/>
                        <a:pt x="3993" y="1720"/>
                      </a:cubicBezTo>
                      <a:cubicBezTo>
                        <a:pt x="3993" y="689"/>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4444;p136">
                  <a:extLst>
                    <a:ext uri="{FF2B5EF4-FFF2-40B4-BE49-F238E27FC236}">
                      <a16:creationId xmlns:a16="http://schemas.microsoft.com/office/drawing/2014/main" id="{ACD6B6D0-A294-4B07-A6E8-A5D96C92C74A}"/>
                    </a:ext>
                  </a:extLst>
                </p:cNvPr>
                <p:cNvSpPr/>
                <p:nvPr/>
              </p:nvSpPr>
              <p:spPr>
                <a:xfrm>
                  <a:off x="4345503" y="3293274"/>
                  <a:ext cx="7613" cy="7621"/>
                </a:xfrm>
                <a:custGeom>
                  <a:avLst/>
                  <a:gdLst/>
                  <a:ahLst/>
                  <a:cxnLst/>
                  <a:rect l="l" t="t" r="r" b="b"/>
                  <a:pathLst>
                    <a:path w="968" h="969" extrusionOk="0">
                      <a:moveTo>
                        <a:pt x="484" y="1"/>
                      </a:moveTo>
                      <a:cubicBezTo>
                        <a:pt x="218" y="1"/>
                        <a:pt x="0" y="219"/>
                        <a:pt x="0" y="485"/>
                      </a:cubicBezTo>
                      <a:cubicBezTo>
                        <a:pt x="0" y="763"/>
                        <a:pt x="218" y="969"/>
                        <a:pt x="484" y="969"/>
                      </a:cubicBezTo>
                      <a:cubicBezTo>
                        <a:pt x="750" y="969"/>
                        <a:pt x="968" y="763"/>
                        <a:pt x="968" y="485"/>
                      </a:cubicBezTo>
                      <a:cubicBezTo>
                        <a:pt x="968" y="219"/>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3" name="Google Shape;4445;p136">
                <a:extLst>
                  <a:ext uri="{FF2B5EF4-FFF2-40B4-BE49-F238E27FC236}">
                    <a16:creationId xmlns:a16="http://schemas.microsoft.com/office/drawing/2014/main" id="{6582B72D-ADF8-4633-9F05-E1E1695ACB7F}"/>
                  </a:ext>
                </a:extLst>
              </p:cNvPr>
              <p:cNvGrpSpPr/>
              <p:nvPr/>
            </p:nvGrpSpPr>
            <p:grpSpPr>
              <a:xfrm>
                <a:off x="4380510" y="3065882"/>
                <a:ext cx="31405" cy="26938"/>
                <a:chOff x="4380510" y="3065882"/>
                <a:chExt cx="31405" cy="26938"/>
              </a:xfrm>
            </p:grpSpPr>
            <p:sp>
              <p:nvSpPr>
                <p:cNvPr id="704" name="Google Shape;4446;p136">
                  <a:extLst>
                    <a:ext uri="{FF2B5EF4-FFF2-40B4-BE49-F238E27FC236}">
                      <a16:creationId xmlns:a16="http://schemas.microsoft.com/office/drawing/2014/main" id="{49B10F3C-8E42-4925-BC80-2224976DCBB4}"/>
                    </a:ext>
                  </a:extLst>
                </p:cNvPr>
                <p:cNvSpPr/>
                <p:nvPr/>
              </p:nvSpPr>
              <p:spPr>
                <a:xfrm>
                  <a:off x="4380510" y="3065882"/>
                  <a:ext cx="31405" cy="26938"/>
                </a:xfrm>
                <a:custGeom>
                  <a:avLst/>
                  <a:gdLst/>
                  <a:ahLst/>
                  <a:cxnLst/>
                  <a:rect l="l" t="t" r="r" b="b"/>
                  <a:pathLst>
                    <a:path w="3993" h="3425" extrusionOk="0">
                      <a:moveTo>
                        <a:pt x="2273" y="0"/>
                      </a:moveTo>
                      <a:cubicBezTo>
                        <a:pt x="1853" y="0"/>
                        <a:pt x="1426" y="157"/>
                        <a:pt x="1077" y="510"/>
                      </a:cubicBezTo>
                      <a:cubicBezTo>
                        <a:pt x="1" y="1586"/>
                        <a:pt x="763" y="3425"/>
                        <a:pt x="2287" y="3425"/>
                      </a:cubicBezTo>
                      <a:cubicBezTo>
                        <a:pt x="3230" y="3425"/>
                        <a:pt x="3993" y="2663"/>
                        <a:pt x="3993" y="1719"/>
                      </a:cubicBezTo>
                      <a:cubicBezTo>
                        <a:pt x="3993" y="688"/>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4447;p136">
                  <a:extLst>
                    <a:ext uri="{FF2B5EF4-FFF2-40B4-BE49-F238E27FC236}">
                      <a16:creationId xmlns:a16="http://schemas.microsoft.com/office/drawing/2014/main" id="{3979584E-0043-41D7-A918-1446F018CD1A}"/>
                    </a:ext>
                  </a:extLst>
                </p:cNvPr>
                <p:cNvSpPr/>
                <p:nvPr/>
              </p:nvSpPr>
              <p:spPr>
                <a:xfrm>
                  <a:off x="4393354" y="3075500"/>
                  <a:ext cx="8950" cy="7676"/>
                </a:xfrm>
                <a:custGeom>
                  <a:avLst/>
                  <a:gdLst/>
                  <a:ahLst/>
                  <a:cxnLst/>
                  <a:rect l="l" t="t" r="r" b="b"/>
                  <a:pathLst>
                    <a:path w="1138" h="976" extrusionOk="0">
                      <a:moveTo>
                        <a:pt x="654" y="0"/>
                      </a:moveTo>
                      <a:cubicBezTo>
                        <a:pt x="218" y="0"/>
                        <a:pt x="1" y="521"/>
                        <a:pt x="303" y="835"/>
                      </a:cubicBezTo>
                      <a:cubicBezTo>
                        <a:pt x="401" y="932"/>
                        <a:pt x="522" y="976"/>
                        <a:pt x="641" y="976"/>
                      </a:cubicBezTo>
                      <a:cubicBezTo>
                        <a:pt x="893" y="976"/>
                        <a:pt x="1138" y="783"/>
                        <a:pt x="1138" y="496"/>
                      </a:cubicBezTo>
                      <a:cubicBezTo>
                        <a:pt x="1138" y="218"/>
                        <a:pt x="920" y="12"/>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4" name="Google Shape;4448;p136">
              <a:extLst>
                <a:ext uri="{FF2B5EF4-FFF2-40B4-BE49-F238E27FC236}">
                  <a16:creationId xmlns:a16="http://schemas.microsoft.com/office/drawing/2014/main" id="{0EAEDB45-B6F5-4710-A669-652D1E73804E}"/>
                </a:ext>
              </a:extLst>
            </p:cNvPr>
            <p:cNvGrpSpPr/>
            <p:nvPr/>
          </p:nvGrpSpPr>
          <p:grpSpPr>
            <a:xfrm>
              <a:off x="4558998" y="3188237"/>
              <a:ext cx="1280131" cy="1052746"/>
              <a:chOff x="4558998" y="3188237"/>
              <a:chExt cx="1280131" cy="1052746"/>
            </a:xfrm>
          </p:grpSpPr>
          <p:sp>
            <p:nvSpPr>
              <p:cNvPr id="270" name="Google Shape;4449;p136">
                <a:extLst>
                  <a:ext uri="{FF2B5EF4-FFF2-40B4-BE49-F238E27FC236}">
                    <a16:creationId xmlns:a16="http://schemas.microsoft.com/office/drawing/2014/main" id="{B9CDCCB1-8B7F-4BEB-859D-55A9D74FA454}"/>
                  </a:ext>
                </a:extLst>
              </p:cNvPr>
              <p:cNvSpPr/>
              <p:nvPr/>
            </p:nvSpPr>
            <p:spPr>
              <a:xfrm>
                <a:off x="4916156" y="3750813"/>
                <a:ext cx="8" cy="8"/>
              </a:xfrm>
              <a:custGeom>
                <a:avLst/>
                <a:gdLst/>
                <a:ahLst/>
                <a:cxnLst/>
                <a:rect l="l" t="t" r="r" b="b"/>
                <a:pathLst>
                  <a:path w="1" h="1" fill="none" extrusionOk="0">
                    <a:moveTo>
                      <a:pt x="0" y="0"/>
                    </a:moveTo>
                    <a:close/>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1" name="Google Shape;4450;p136">
                <a:extLst>
                  <a:ext uri="{FF2B5EF4-FFF2-40B4-BE49-F238E27FC236}">
                    <a16:creationId xmlns:a16="http://schemas.microsoft.com/office/drawing/2014/main" id="{C776D2E3-E2B7-47FA-B20E-EB0CE1DB6304}"/>
                  </a:ext>
                </a:extLst>
              </p:cNvPr>
              <p:cNvGrpSpPr/>
              <p:nvPr/>
            </p:nvGrpSpPr>
            <p:grpSpPr>
              <a:xfrm>
                <a:off x="4579164" y="3203653"/>
                <a:ext cx="1244833" cy="1020397"/>
                <a:chOff x="4579164" y="3203653"/>
                <a:chExt cx="1244833" cy="1020397"/>
              </a:xfrm>
            </p:grpSpPr>
            <p:sp>
              <p:nvSpPr>
                <p:cNvPr id="589" name="Google Shape;4451;p136">
                  <a:extLst>
                    <a:ext uri="{FF2B5EF4-FFF2-40B4-BE49-F238E27FC236}">
                      <a16:creationId xmlns:a16="http://schemas.microsoft.com/office/drawing/2014/main" id="{3FD15991-6700-4BC2-9726-E5DC7FA36288}"/>
                    </a:ext>
                  </a:extLst>
                </p:cNvPr>
                <p:cNvSpPr/>
                <p:nvPr/>
              </p:nvSpPr>
              <p:spPr>
                <a:xfrm>
                  <a:off x="5490144" y="3482892"/>
                  <a:ext cx="58995" cy="4955"/>
                </a:xfrm>
                <a:custGeom>
                  <a:avLst/>
                  <a:gdLst/>
                  <a:ahLst/>
                  <a:cxnLst/>
                  <a:rect l="l" t="t" r="r" b="b"/>
                  <a:pathLst>
                    <a:path w="7501" h="630" fill="none" extrusionOk="0">
                      <a:moveTo>
                        <a:pt x="0" y="630"/>
                      </a:moveTo>
                      <a:lnTo>
                        <a:pt x="750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4452;p136">
                  <a:extLst>
                    <a:ext uri="{FF2B5EF4-FFF2-40B4-BE49-F238E27FC236}">
                      <a16:creationId xmlns:a16="http://schemas.microsoft.com/office/drawing/2014/main" id="{0B59970B-1E1E-45EB-907C-E3A076710FE7}"/>
                    </a:ext>
                  </a:extLst>
                </p:cNvPr>
                <p:cNvSpPr/>
                <p:nvPr/>
              </p:nvSpPr>
              <p:spPr>
                <a:xfrm>
                  <a:off x="5490616" y="3482892"/>
                  <a:ext cx="66137" cy="77360"/>
                </a:xfrm>
                <a:custGeom>
                  <a:avLst/>
                  <a:gdLst/>
                  <a:ahLst/>
                  <a:cxnLst/>
                  <a:rect l="l" t="t" r="r" b="b"/>
                  <a:pathLst>
                    <a:path w="8409" h="9836" fill="none" extrusionOk="0">
                      <a:moveTo>
                        <a:pt x="1" y="1"/>
                      </a:moveTo>
                      <a:lnTo>
                        <a:pt x="8408" y="983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1" name="Google Shape;4453;p136">
                  <a:extLst>
                    <a:ext uri="{FF2B5EF4-FFF2-40B4-BE49-F238E27FC236}">
                      <a16:creationId xmlns:a16="http://schemas.microsoft.com/office/drawing/2014/main" id="{59892564-8E43-4023-9681-350F1733AE7F}"/>
                    </a:ext>
                  </a:extLst>
                </p:cNvPr>
                <p:cNvGrpSpPr/>
                <p:nvPr/>
              </p:nvGrpSpPr>
              <p:grpSpPr>
                <a:xfrm>
                  <a:off x="4579164" y="3203653"/>
                  <a:ext cx="1244833" cy="1020397"/>
                  <a:chOff x="4579164" y="3203653"/>
                  <a:chExt cx="1244833" cy="1020397"/>
                </a:xfrm>
              </p:grpSpPr>
              <p:sp>
                <p:nvSpPr>
                  <p:cNvPr id="592" name="Google Shape;4454;p136">
                    <a:extLst>
                      <a:ext uri="{FF2B5EF4-FFF2-40B4-BE49-F238E27FC236}">
                        <a16:creationId xmlns:a16="http://schemas.microsoft.com/office/drawing/2014/main" id="{C09E96F1-16D0-4310-B37C-724C6C891E97}"/>
                      </a:ext>
                    </a:extLst>
                  </p:cNvPr>
                  <p:cNvSpPr/>
                  <p:nvPr/>
                </p:nvSpPr>
                <p:spPr>
                  <a:xfrm>
                    <a:off x="4787909" y="3833395"/>
                    <a:ext cx="69267" cy="22266"/>
                  </a:xfrm>
                  <a:custGeom>
                    <a:avLst/>
                    <a:gdLst/>
                    <a:ahLst/>
                    <a:cxnLst/>
                    <a:rect l="l" t="t" r="r" b="b"/>
                    <a:pathLst>
                      <a:path w="8807" h="2831" fill="none" extrusionOk="0">
                        <a:moveTo>
                          <a:pt x="8806" y="0"/>
                        </a:moveTo>
                        <a:lnTo>
                          <a:pt x="0" y="283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4455;p136">
                    <a:extLst>
                      <a:ext uri="{FF2B5EF4-FFF2-40B4-BE49-F238E27FC236}">
                        <a16:creationId xmlns:a16="http://schemas.microsoft.com/office/drawing/2014/main" id="{307CAE70-14FC-499A-AFBE-343233825D3A}"/>
                      </a:ext>
                    </a:extLst>
                  </p:cNvPr>
                  <p:cNvSpPr/>
                  <p:nvPr/>
                </p:nvSpPr>
                <p:spPr>
                  <a:xfrm>
                    <a:off x="4857263" y="3819695"/>
                    <a:ext cx="69936" cy="14181"/>
                  </a:xfrm>
                  <a:custGeom>
                    <a:avLst/>
                    <a:gdLst/>
                    <a:ahLst/>
                    <a:cxnLst/>
                    <a:rect l="l" t="t" r="r" b="b"/>
                    <a:pathLst>
                      <a:path w="8892" h="1803" fill="none" extrusionOk="0">
                        <a:moveTo>
                          <a:pt x="1" y="1803"/>
                        </a:moveTo>
                        <a:lnTo>
                          <a:pt x="8892"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4" name="Google Shape;4456;p136">
                    <a:extLst>
                      <a:ext uri="{FF2B5EF4-FFF2-40B4-BE49-F238E27FC236}">
                        <a16:creationId xmlns:a16="http://schemas.microsoft.com/office/drawing/2014/main" id="{8AC044C7-710F-4CB6-AB2F-62F211B5755E}"/>
                      </a:ext>
                    </a:extLst>
                  </p:cNvPr>
                  <p:cNvGrpSpPr/>
                  <p:nvPr/>
                </p:nvGrpSpPr>
                <p:grpSpPr>
                  <a:xfrm>
                    <a:off x="4579164" y="3203653"/>
                    <a:ext cx="1244833" cy="1020397"/>
                    <a:chOff x="4579164" y="3203653"/>
                    <a:chExt cx="1244833" cy="1020397"/>
                  </a:xfrm>
                </p:grpSpPr>
                <p:sp>
                  <p:nvSpPr>
                    <p:cNvPr id="595" name="Google Shape;4457;p136">
                      <a:extLst>
                        <a:ext uri="{FF2B5EF4-FFF2-40B4-BE49-F238E27FC236}">
                          <a16:creationId xmlns:a16="http://schemas.microsoft.com/office/drawing/2014/main" id="{6BEC7C7F-2029-4009-9831-A249FC2F6429}"/>
                        </a:ext>
                      </a:extLst>
                    </p:cNvPr>
                    <p:cNvSpPr/>
                    <p:nvPr/>
                  </p:nvSpPr>
                  <p:spPr>
                    <a:xfrm>
                      <a:off x="4930329" y="3363965"/>
                      <a:ext cx="23894" cy="102764"/>
                    </a:xfrm>
                    <a:custGeom>
                      <a:avLst/>
                      <a:gdLst/>
                      <a:ahLst/>
                      <a:cxnLst/>
                      <a:rect l="l" t="t" r="r" b="b"/>
                      <a:pathLst>
                        <a:path w="3038" h="13066" fill="none" extrusionOk="0">
                          <a:moveTo>
                            <a:pt x="3037" y="13065"/>
                          </a:moveTo>
                          <a:lnTo>
                            <a:pt x="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4458;p136">
                      <a:extLst>
                        <a:ext uri="{FF2B5EF4-FFF2-40B4-BE49-F238E27FC236}">
                          <a16:creationId xmlns:a16="http://schemas.microsoft.com/office/drawing/2014/main" id="{4DA50047-6024-4073-B207-6F770B495DFA}"/>
                        </a:ext>
                      </a:extLst>
                    </p:cNvPr>
                    <p:cNvSpPr/>
                    <p:nvPr/>
                  </p:nvSpPr>
                  <p:spPr>
                    <a:xfrm>
                      <a:off x="4849846" y="3385948"/>
                      <a:ext cx="104085" cy="79256"/>
                    </a:xfrm>
                    <a:custGeom>
                      <a:avLst/>
                      <a:gdLst/>
                      <a:ahLst/>
                      <a:cxnLst/>
                      <a:rect l="l" t="t" r="r" b="b"/>
                      <a:pathLst>
                        <a:path w="13234" h="10077" fill="none" extrusionOk="0">
                          <a:moveTo>
                            <a:pt x="0" y="0"/>
                          </a:moveTo>
                          <a:lnTo>
                            <a:pt x="13234" y="1007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4459;p136">
                      <a:extLst>
                        <a:ext uri="{FF2B5EF4-FFF2-40B4-BE49-F238E27FC236}">
                          <a16:creationId xmlns:a16="http://schemas.microsoft.com/office/drawing/2014/main" id="{69537A8A-C25E-4AB7-9970-B83450949CC2}"/>
                        </a:ext>
                      </a:extLst>
                    </p:cNvPr>
                    <p:cNvSpPr/>
                    <p:nvPr/>
                  </p:nvSpPr>
                  <p:spPr>
                    <a:xfrm>
                      <a:off x="4849650" y="3306598"/>
                      <a:ext cx="45869" cy="79358"/>
                    </a:xfrm>
                    <a:custGeom>
                      <a:avLst/>
                      <a:gdLst/>
                      <a:ahLst/>
                      <a:cxnLst/>
                      <a:rect l="l" t="t" r="r" b="b"/>
                      <a:pathLst>
                        <a:path w="5832" h="10090" fill="none" extrusionOk="0">
                          <a:moveTo>
                            <a:pt x="5831" y="0"/>
                          </a:moveTo>
                          <a:lnTo>
                            <a:pt x="1" y="1008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4460;p136">
                      <a:extLst>
                        <a:ext uri="{FF2B5EF4-FFF2-40B4-BE49-F238E27FC236}">
                          <a16:creationId xmlns:a16="http://schemas.microsoft.com/office/drawing/2014/main" id="{4EAFD944-79E5-4B71-91BC-0C42DA2EC2D0}"/>
                        </a:ext>
                      </a:extLst>
                    </p:cNvPr>
                    <p:cNvSpPr/>
                    <p:nvPr/>
                  </p:nvSpPr>
                  <p:spPr>
                    <a:xfrm>
                      <a:off x="4849650" y="3361299"/>
                      <a:ext cx="84305" cy="24657"/>
                    </a:xfrm>
                    <a:custGeom>
                      <a:avLst/>
                      <a:gdLst/>
                      <a:ahLst/>
                      <a:cxnLst/>
                      <a:rect l="l" t="t" r="r" b="b"/>
                      <a:pathLst>
                        <a:path w="10719" h="3135" fill="none" extrusionOk="0">
                          <a:moveTo>
                            <a:pt x="1" y="3134"/>
                          </a:moveTo>
                          <a:lnTo>
                            <a:pt x="1071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4461;p136">
                      <a:extLst>
                        <a:ext uri="{FF2B5EF4-FFF2-40B4-BE49-F238E27FC236}">
                          <a16:creationId xmlns:a16="http://schemas.microsoft.com/office/drawing/2014/main" id="{7F89F56D-90FE-4CA6-A99F-C207E327C60A}"/>
                        </a:ext>
                      </a:extLst>
                    </p:cNvPr>
                    <p:cNvSpPr/>
                    <p:nvPr/>
                  </p:nvSpPr>
                  <p:spPr>
                    <a:xfrm>
                      <a:off x="4789616" y="3306598"/>
                      <a:ext cx="19702" cy="54709"/>
                    </a:xfrm>
                    <a:custGeom>
                      <a:avLst/>
                      <a:gdLst/>
                      <a:ahLst/>
                      <a:cxnLst/>
                      <a:rect l="l" t="t" r="r" b="b"/>
                      <a:pathLst>
                        <a:path w="2505" h="6956" fill="none" extrusionOk="0">
                          <a:moveTo>
                            <a:pt x="2505" y="6956"/>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4462;p136">
                      <a:extLst>
                        <a:ext uri="{FF2B5EF4-FFF2-40B4-BE49-F238E27FC236}">
                          <a16:creationId xmlns:a16="http://schemas.microsoft.com/office/drawing/2014/main" id="{F4CB8425-E2E1-484D-9FBA-050DD60F2A4E}"/>
                        </a:ext>
                      </a:extLst>
                    </p:cNvPr>
                    <p:cNvSpPr/>
                    <p:nvPr/>
                  </p:nvSpPr>
                  <p:spPr>
                    <a:xfrm>
                      <a:off x="4738242" y="3357500"/>
                      <a:ext cx="74883" cy="10280"/>
                    </a:xfrm>
                    <a:custGeom>
                      <a:avLst/>
                      <a:gdLst/>
                      <a:ahLst/>
                      <a:cxnLst/>
                      <a:rect l="l" t="t" r="r" b="b"/>
                      <a:pathLst>
                        <a:path w="9521" h="1307" fill="none" extrusionOk="0">
                          <a:moveTo>
                            <a:pt x="1" y="1307"/>
                          </a:moveTo>
                          <a:lnTo>
                            <a:pt x="952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4463;p136">
                      <a:extLst>
                        <a:ext uri="{FF2B5EF4-FFF2-40B4-BE49-F238E27FC236}">
                          <a16:creationId xmlns:a16="http://schemas.microsoft.com/office/drawing/2014/main" id="{A5611104-D624-4517-9E73-74D96C5C9D44}"/>
                        </a:ext>
                      </a:extLst>
                    </p:cNvPr>
                    <p:cNvSpPr/>
                    <p:nvPr/>
                  </p:nvSpPr>
                  <p:spPr>
                    <a:xfrm>
                      <a:off x="4710274" y="3357500"/>
                      <a:ext cx="99044" cy="63557"/>
                    </a:xfrm>
                    <a:custGeom>
                      <a:avLst/>
                      <a:gdLst/>
                      <a:ahLst/>
                      <a:cxnLst/>
                      <a:rect l="l" t="t" r="r" b="b"/>
                      <a:pathLst>
                        <a:path w="12593" h="8081" fill="none" extrusionOk="0">
                          <a:moveTo>
                            <a:pt x="0" y="8081"/>
                          </a:moveTo>
                          <a:lnTo>
                            <a:pt x="12593"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4464;p136">
                      <a:extLst>
                        <a:ext uri="{FF2B5EF4-FFF2-40B4-BE49-F238E27FC236}">
                          <a16:creationId xmlns:a16="http://schemas.microsoft.com/office/drawing/2014/main" id="{4CDBD5D2-0991-42A3-B838-6E24BA6C9957}"/>
                        </a:ext>
                      </a:extLst>
                    </p:cNvPr>
                    <p:cNvSpPr/>
                    <p:nvPr/>
                  </p:nvSpPr>
                  <p:spPr>
                    <a:xfrm>
                      <a:off x="4809310" y="3306598"/>
                      <a:ext cx="87443" cy="50910"/>
                    </a:xfrm>
                    <a:custGeom>
                      <a:avLst/>
                      <a:gdLst/>
                      <a:ahLst/>
                      <a:cxnLst/>
                      <a:rect l="l" t="t" r="r" b="b"/>
                      <a:pathLst>
                        <a:path w="11118" h="6473" fill="none" extrusionOk="0">
                          <a:moveTo>
                            <a:pt x="1" y="6472"/>
                          </a:moveTo>
                          <a:lnTo>
                            <a:pt x="11118"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3" name="Google Shape;4465;p136">
                      <a:extLst>
                        <a:ext uri="{FF2B5EF4-FFF2-40B4-BE49-F238E27FC236}">
                          <a16:creationId xmlns:a16="http://schemas.microsoft.com/office/drawing/2014/main" id="{CD8E6D9E-BE1E-4EC0-9CDF-02F0C6C617F4}"/>
                        </a:ext>
                      </a:extLst>
                    </p:cNvPr>
                    <p:cNvGrpSpPr/>
                    <p:nvPr/>
                  </p:nvGrpSpPr>
                  <p:grpSpPr>
                    <a:xfrm>
                      <a:off x="4579164" y="3203653"/>
                      <a:ext cx="1244833" cy="1020397"/>
                      <a:chOff x="4579164" y="3203653"/>
                      <a:chExt cx="1244833" cy="1020397"/>
                    </a:xfrm>
                  </p:grpSpPr>
                  <p:sp>
                    <p:nvSpPr>
                      <p:cNvPr id="604" name="Google Shape;4466;p136">
                        <a:extLst>
                          <a:ext uri="{FF2B5EF4-FFF2-40B4-BE49-F238E27FC236}">
                            <a16:creationId xmlns:a16="http://schemas.microsoft.com/office/drawing/2014/main" id="{2BE61C57-FC17-421B-8DE7-8F2A8EBAFA17}"/>
                          </a:ext>
                        </a:extLst>
                      </p:cNvPr>
                      <p:cNvSpPr/>
                      <p:nvPr/>
                    </p:nvSpPr>
                    <p:spPr>
                      <a:xfrm>
                        <a:off x="4617986" y="3614284"/>
                        <a:ext cx="53002" cy="21031"/>
                      </a:xfrm>
                      <a:custGeom>
                        <a:avLst/>
                        <a:gdLst/>
                        <a:ahLst/>
                        <a:cxnLst/>
                        <a:rect l="l" t="t" r="r" b="b"/>
                        <a:pathLst>
                          <a:path w="6739" h="2674" fill="none" extrusionOk="0">
                            <a:moveTo>
                              <a:pt x="0" y="0"/>
                            </a:moveTo>
                            <a:lnTo>
                              <a:pt x="6738" y="267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4467;p136">
                        <a:extLst>
                          <a:ext uri="{FF2B5EF4-FFF2-40B4-BE49-F238E27FC236}">
                            <a16:creationId xmlns:a16="http://schemas.microsoft.com/office/drawing/2014/main" id="{7027D2DF-D6DC-4A67-8DC6-E7949F6A2F11}"/>
                          </a:ext>
                        </a:extLst>
                      </p:cNvPr>
                      <p:cNvSpPr/>
                      <p:nvPr/>
                    </p:nvSpPr>
                    <p:spPr>
                      <a:xfrm>
                        <a:off x="4624545" y="3589069"/>
                        <a:ext cx="43682" cy="63180"/>
                      </a:xfrm>
                      <a:custGeom>
                        <a:avLst/>
                        <a:gdLst/>
                        <a:ahLst/>
                        <a:cxnLst/>
                        <a:rect l="l" t="t" r="r" b="b"/>
                        <a:pathLst>
                          <a:path w="5554" h="8033" fill="none" extrusionOk="0">
                            <a:moveTo>
                              <a:pt x="1" y="8033"/>
                            </a:moveTo>
                            <a:lnTo>
                              <a:pt x="5553"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4468;p136">
                        <a:extLst>
                          <a:ext uri="{FF2B5EF4-FFF2-40B4-BE49-F238E27FC236}">
                            <a16:creationId xmlns:a16="http://schemas.microsoft.com/office/drawing/2014/main" id="{4E19F0DD-ED73-4D0F-B5F1-85827B2B582C}"/>
                          </a:ext>
                        </a:extLst>
                      </p:cNvPr>
                      <p:cNvSpPr/>
                      <p:nvPr/>
                    </p:nvSpPr>
                    <p:spPr>
                      <a:xfrm>
                        <a:off x="4668220" y="3517907"/>
                        <a:ext cx="112178" cy="71170"/>
                      </a:xfrm>
                      <a:custGeom>
                        <a:avLst/>
                        <a:gdLst/>
                        <a:ahLst/>
                        <a:cxnLst/>
                        <a:rect l="l" t="t" r="r" b="b"/>
                        <a:pathLst>
                          <a:path w="14263" h="9049" fill="none" extrusionOk="0">
                            <a:moveTo>
                              <a:pt x="0" y="9049"/>
                            </a:moveTo>
                            <a:lnTo>
                              <a:pt x="14262"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4469;p136">
                        <a:extLst>
                          <a:ext uri="{FF2B5EF4-FFF2-40B4-BE49-F238E27FC236}">
                            <a16:creationId xmlns:a16="http://schemas.microsoft.com/office/drawing/2014/main" id="{E7E97D87-3755-4F74-B596-A64D32BD2DE1}"/>
                          </a:ext>
                        </a:extLst>
                      </p:cNvPr>
                      <p:cNvSpPr/>
                      <p:nvPr/>
                    </p:nvSpPr>
                    <p:spPr>
                      <a:xfrm>
                        <a:off x="4706562" y="3516766"/>
                        <a:ext cx="77455" cy="79924"/>
                      </a:xfrm>
                      <a:custGeom>
                        <a:avLst/>
                        <a:gdLst/>
                        <a:ahLst/>
                        <a:cxnLst/>
                        <a:rect l="l" t="t" r="r" b="b"/>
                        <a:pathLst>
                          <a:path w="9848" h="10162" fill="none" extrusionOk="0">
                            <a:moveTo>
                              <a:pt x="0" y="10161"/>
                            </a:moveTo>
                            <a:lnTo>
                              <a:pt x="984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4470;p136">
                        <a:extLst>
                          <a:ext uri="{FF2B5EF4-FFF2-40B4-BE49-F238E27FC236}">
                            <a16:creationId xmlns:a16="http://schemas.microsoft.com/office/drawing/2014/main" id="{F80D436F-9EC7-4508-B70E-B7542A84CA0A}"/>
                          </a:ext>
                        </a:extLst>
                      </p:cNvPr>
                      <p:cNvSpPr/>
                      <p:nvPr/>
                    </p:nvSpPr>
                    <p:spPr>
                      <a:xfrm>
                        <a:off x="4763646" y="3516766"/>
                        <a:ext cx="20370" cy="52806"/>
                      </a:xfrm>
                      <a:custGeom>
                        <a:avLst/>
                        <a:gdLst/>
                        <a:ahLst/>
                        <a:cxnLst/>
                        <a:rect l="l" t="t" r="r" b="b"/>
                        <a:pathLst>
                          <a:path w="2590" h="6714" fill="none" extrusionOk="0">
                            <a:moveTo>
                              <a:pt x="0" y="6714"/>
                            </a:moveTo>
                            <a:lnTo>
                              <a:pt x="2589"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4471;p136">
                        <a:extLst>
                          <a:ext uri="{FF2B5EF4-FFF2-40B4-BE49-F238E27FC236}">
                            <a16:creationId xmlns:a16="http://schemas.microsoft.com/office/drawing/2014/main" id="{96BB62B9-65B9-41BA-920F-CEC8D6302299}"/>
                          </a:ext>
                        </a:extLst>
                      </p:cNvPr>
                      <p:cNvSpPr/>
                      <p:nvPr/>
                    </p:nvSpPr>
                    <p:spPr>
                      <a:xfrm>
                        <a:off x="4783151" y="3520565"/>
                        <a:ext cx="45861" cy="97432"/>
                      </a:xfrm>
                      <a:custGeom>
                        <a:avLst/>
                        <a:gdLst/>
                        <a:ahLst/>
                        <a:cxnLst/>
                        <a:rect l="l" t="t" r="r" b="b"/>
                        <a:pathLst>
                          <a:path w="5831" h="12388" fill="none" extrusionOk="0">
                            <a:moveTo>
                              <a:pt x="5831" y="12388"/>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4472;p136">
                        <a:extLst>
                          <a:ext uri="{FF2B5EF4-FFF2-40B4-BE49-F238E27FC236}">
                            <a16:creationId xmlns:a16="http://schemas.microsoft.com/office/drawing/2014/main" id="{3D43A9FF-C352-49E5-970E-9358415DF993}"/>
                          </a:ext>
                        </a:extLst>
                      </p:cNvPr>
                      <p:cNvSpPr/>
                      <p:nvPr/>
                    </p:nvSpPr>
                    <p:spPr>
                      <a:xfrm>
                        <a:off x="4738242" y="3483175"/>
                        <a:ext cx="44917" cy="37398"/>
                      </a:xfrm>
                      <a:custGeom>
                        <a:avLst/>
                        <a:gdLst/>
                        <a:ahLst/>
                        <a:cxnLst/>
                        <a:rect l="l" t="t" r="r" b="b"/>
                        <a:pathLst>
                          <a:path w="5711" h="4755" fill="none" extrusionOk="0">
                            <a:moveTo>
                              <a:pt x="1" y="1"/>
                            </a:moveTo>
                            <a:lnTo>
                              <a:pt x="5710" y="475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4473;p136">
                        <a:extLst>
                          <a:ext uri="{FF2B5EF4-FFF2-40B4-BE49-F238E27FC236}">
                            <a16:creationId xmlns:a16="http://schemas.microsoft.com/office/drawing/2014/main" id="{0D7E0314-C8B3-4BD8-BE4E-EFF06D018C9C}"/>
                          </a:ext>
                        </a:extLst>
                      </p:cNvPr>
                      <p:cNvSpPr/>
                      <p:nvPr/>
                    </p:nvSpPr>
                    <p:spPr>
                      <a:xfrm>
                        <a:off x="4704941" y="3501823"/>
                        <a:ext cx="78217" cy="18750"/>
                      </a:xfrm>
                      <a:custGeom>
                        <a:avLst/>
                        <a:gdLst/>
                        <a:ahLst/>
                        <a:cxnLst/>
                        <a:rect l="l" t="t" r="r" b="b"/>
                        <a:pathLst>
                          <a:path w="9945" h="2384" fill="none" extrusionOk="0">
                            <a:moveTo>
                              <a:pt x="1" y="1"/>
                            </a:moveTo>
                            <a:lnTo>
                              <a:pt x="9944" y="238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4474;p136">
                        <a:extLst>
                          <a:ext uri="{FF2B5EF4-FFF2-40B4-BE49-F238E27FC236}">
                            <a16:creationId xmlns:a16="http://schemas.microsoft.com/office/drawing/2014/main" id="{176107EC-BBC8-4057-A66C-0D4702A15281}"/>
                          </a:ext>
                        </a:extLst>
                      </p:cNvPr>
                      <p:cNvSpPr/>
                      <p:nvPr/>
                    </p:nvSpPr>
                    <p:spPr>
                      <a:xfrm>
                        <a:off x="4668220" y="3520565"/>
                        <a:ext cx="115796" cy="19324"/>
                      </a:xfrm>
                      <a:custGeom>
                        <a:avLst/>
                        <a:gdLst/>
                        <a:ahLst/>
                        <a:cxnLst/>
                        <a:rect l="l" t="t" r="r" b="b"/>
                        <a:pathLst>
                          <a:path w="14723" h="2457" fill="none" extrusionOk="0">
                            <a:moveTo>
                              <a:pt x="0" y="2457"/>
                            </a:moveTo>
                            <a:lnTo>
                              <a:pt x="14722"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4475;p136">
                        <a:extLst>
                          <a:ext uri="{FF2B5EF4-FFF2-40B4-BE49-F238E27FC236}">
                            <a16:creationId xmlns:a16="http://schemas.microsoft.com/office/drawing/2014/main" id="{B16C3D0D-CD0A-4BB0-A02F-2984F61A7DE5}"/>
                          </a:ext>
                        </a:extLst>
                      </p:cNvPr>
                      <p:cNvSpPr/>
                      <p:nvPr/>
                    </p:nvSpPr>
                    <p:spPr>
                      <a:xfrm>
                        <a:off x="4813117" y="3462915"/>
                        <a:ext cx="40347" cy="51193"/>
                      </a:xfrm>
                      <a:custGeom>
                        <a:avLst/>
                        <a:gdLst/>
                        <a:ahLst/>
                        <a:cxnLst/>
                        <a:rect l="l" t="t" r="r" b="b"/>
                        <a:pathLst>
                          <a:path w="5130" h="6509" fill="none" extrusionOk="0">
                            <a:moveTo>
                              <a:pt x="5130" y="6508"/>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4476;p136">
                        <a:extLst>
                          <a:ext uri="{FF2B5EF4-FFF2-40B4-BE49-F238E27FC236}">
                            <a16:creationId xmlns:a16="http://schemas.microsoft.com/office/drawing/2014/main" id="{39336A17-2401-4516-9EFD-3DD1C564EB8E}"/>
                          </a:ext>
                        </a:extLst>
                      </p:cNvPr>
                      <p:cNvSpPr/>
                      <p:nvPr/>
                    </p:nvSpPr>
                    <p:spPr>
                      <a:xfrm>
                        <a:off x="4787807" y="3462915"/>
                        <a:ext cx="25317" cy="55000"/>
                      </a:xfrm>
                      <a:custGeom>
                        <a:avLst/>
                        <a:gdLst/>
                        <a:ahLst/>
                        <a:cxnLst/>
                        <a:rect l="l" t="t" r="r" b="b"/>
                        <a:pathLst>
                          <a:path w="3219" h="6993" fill="none" extrusionOk="0">
                            <a:moveTo>
                              <a:pt x="1" y="6992"/>
                            </a:moveTo>
                            <a:lnTo>
                              <a:pt x="3219"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4477;p136">
                        <a:extLst>
                          <a:ext uri="{FF2B5EF4-FFF2-40B4-BE49-F238E27FC236}">
                            <a16:creationId xmlns:a16="http://schemas.microsoft.com/office/drawing/2014/main" id="{42542C79-11C7-474A-9844-3B72DB61B05C}"/>
                          </a:ext>
                        </a:extLst>
                      </p:cNvPr>
                      <p:cNvSpPr/>
                      <p:nvPr/>
                    </p:nvSpPr>
                    <p:spPr>
                      <a:xfrm>
                        <a:off x="4781342" y="3514100"/>
                        <a:ext cx="72311" cy="6953"/>
                      </a:xfrm>
                      <a:custGeom>
                        <a:avLst/>
                        <a:gdLst/>
                        <a:ahLst/>
                        <a:cxnLst/>
                        <a:rect l="l" t="t" r="r" b="b"/>
                        <a:pathLst>
                          <a:path w="9194" h="884" fill="none" extrusionOk="0">
                            <a:moveTo>
                              <a:pt x="0" y="883"/>
                            </a:moveTo>
                            <a:lnTo>
                              <a:pt x="9194"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4478;p136">
                        <a:extLst>
                          <a:ext uri="{FF2B5EF4-FFF2-40B4-BE49-F238E27FC236}">
                            <a16:creationId xmlns:a16="http://schemas.microsoft.com/office/drawing/2014/main" id="{A9B19A59-2072-4944-A869-C013042AC8F2}"/>
                          </a:ext>
                        </a:extLst>
                      </p:cNvPr>
                      <p:cNvSpPr/>
                      <p:nvPr/>
                    </p:nvSpPr>
                    <p:spPr>
                      <a:xfrm>
                        <a:off x="4853645" y="3514100"/>
                        <a:ext cx="26175" cy="59184"/>
                      </a:xfrm>
                      <a:custGeom>
                        <a:avLst/>
                        <a:gdLst/>
                        <a:ahLst/>
                        <a:cxnLst/>
                        <a:rect l="l" t="t" r="r" b="b"/>
                        <a:pathLst>
                          <a:path w="3328" h="7525" fill="none" extrusionOk="0">
                            <a:moveTo>
                              <a:pt x="1" y="0"/>
                            </a:moveTo>
                            <a:lnTo>
                              <a:pt x="3328" y="752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4479;p136">
                        <a:extLst>
                          <a:ext uri="{FF2B5EF4-FFF2-40B4-BE49-F238E27FC236}">
                            <a16:creationId xmlns:a16="http://schemas.microsoft.com/office/drawing/2014/main" id="{681638DB-A8E8-40C2-8166-772E22FE086E}"/>
                          </a:ext>
                        </a:extLst>
                      </p:cNvPr>
                      <p:cNvSpPr/>
                      <p:nvPr/>
                    </p:nvSpPr>
                    <p:spPr>
                      <a:xfrm>
                        <a:off x="4827392" y="3514100"/>
                        <a:ext cx="26261" cy="100381"/>
                      </a:xfrm>
                      <a:custGeom>
                        <a:avLst/>
                        <a:gdLst/>
                        <a:ahLst/>
                        <a:cxnLst/>
                        <a:rect l="l" t="t" r="r" b="b"/>
                        <a:pathLst>
                          <a:path w="3339" h="12763" fill="none" extrusionOk="0">
                            <a:moveTo>
                              <a:pt x="3339" y="0"/>
                            </a:moveTo>
                            <a:lnTo>
                              <a:pt x="0" y="1276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8" name="Google Shape;4480;p136">
                        <a:extLst>
                          <a:ext uri="{FF2B5EF4-FFF2-40B4-BE49-F238E27FC236}">
                            <a16:creationId xmlns:a16="http://schemas.microsoft.com/office/drawing/2014/main" id="{0B677311-B10F-43F6-B09E-52F6353F69B3}"/>
                          </a:ext>
                        </a:extLst>
                      </p:cNvPr>
                      <p:cNvGrpSpPr/>
                      <p:nvPr/>
                    </p:nvGrpSpPr>
                    <p:grpSpPr>
                      <a:xfrm>
                        <a:off x="4579164" y="3203653"/>
                        <a:ext cx="1244833" cy="1020397"/>
                        <a:chOff x="4579164" y="3203653"/>
                        <a:chExt cx="1244833" cy="1020397"/>
                      </a:xfrm>
                    </p:grpSpPr>
                    <p:sp>
                      <p:nvSpPr>
                        <p:cNvPr id="619" name="Google Shape;4481;p136">
                          <a:extLst>
                            <a:ext uri="{FF2B5EF4-FFF2-40B4-BE49-F238E27FC236}">
                              <a16:creationId xmlns:a16="http://schemas.microsoft.com/office/drawing/2014/main" id="{F89CDA20-3170-4656-85A4-1C8266CF6B32}"/>
                            </a:ext>
                          </a:extLst>
                        </p:cNvPr>
                        <p:cNvSpPr/>
                        <p:nvPr/>
                      </p:nvSpPr>
                      <p:spPr>
                        <a:xfrm>
                          <a:off x="4879812" y="3466721"/>
                          <a:ext cx="74411" cy="106563"/>
                        </a:xfrm>
                        <a:custGeom>
                          <a:avLst/>
                          <a:gdLst/>
                          <a:ahLst/>
                          <a:cxnLst/>
                          <a:rect l="l" t="t" r="r" b="b"/>
                          <a:pathLst>
                            <a:path w="9461" h="13549" fill="none" extrusionOk="0">
                              <a:moveTo>
                                <a:pt x="1" y="13549"/>
                              </a:moveTo>
                              <a:lnTo>
                                <a:pt x="946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4482;p136">
                          <a:extLst>
                            <a:ext uri="{FF2B5EF4-FFF2-40B4-BE49-F238E27FC236}">
                              <a16:creationId xmlns:a16="http://schemas.microsoft.com/office/drawing/2014/main" id="{12ADCE07-2688-4757-BCF6-861A30001CBB}"/>
                            </a:ext>
                          </a:extLst>
                        </p:cNvPr>
                        <p:cNvSpPr/>
                        <p:nvPr/>
                      </p:nvSpPr>
                      <p:spPr>
                        <a:xfrm>
                          <a:off x="4954215" y="3408017"/>
                          <a:ext cx="105989" cy="58712"/>
                        </a:xfrm>
                        <a:custGeom>
                          <a:avLst/>
                          <a:gdLst/>
                          <a:ahLst/>
                          <a:cxnLst/>
                          <a:rect l="l" t="t" r="r" b="b"/>
                          <a:pathLst>
                            <a:path w="13476" h="7465" fill="none" extrusionOk="0">
                              <a:moveTo>
                                <a:pt x="0" y="7464"/>
                              </a:moveTo>
                              <a:lnTo>
                                <a:pt x="13476"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4483;p136">
                          <a:extLst>
                            <a:ext uri="{FF2B5EF4-FFF2-40B4-BE49-F238E27FC236}">
                              <a16:creationId xmlns:a16="http://schemas.microsoft.com/office/drawing/2014/main" id="{947E4F54-7451-4CF6-9781-E22F1149C7D6}"/>
                            </a:ext>
                          </a:extLst>
                        </p:cNvPr>
                        <p:cNvSpPr/>
                        <p:nvPr/>
                      </p:nvSpPr>
                      <p:spPr>
                        <a:xfrm>
                          <a:off x="4953924" y="3465195"/>
                          <a:ext cx="119792" cy="54811"/>
                        </a:xfrm>
                        <a:custGeom>
                          <a:avLst/>
                          <a:gdLst/>
                          <a:ahLst/>
                          <a:cxnLst/>
                          <a:rect l="l" t="t" r="r" b="b"/>
                          <a:pathLst>
                            <a:path w="15231" h="6969" fill="none" extrusionOk="0">
                              <a:moveTo>
                                <a:pt x="1" y="1"/>
                              </a:moveTo>
                              <a:lnTo>
                                <a:pt x="15231" y="696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4484;p136">
                          <a:extLst>
                            <a:ext uri="{FF2B5EF4-FFF2-40B4-BE49-F238E27FC236}">
                              <a16:creationId xmlns:a16="http://schemas.microsoft.com/office/drawing/2014/main" id="{1B1AEFD8-0338-4515-B8EB-0E0C052CF00C}"/>
                            </a:ext>
                          </a:extLst>
                        </p:cNvPr>
                        <p:cNvSpPr/>
                        <p:nvPr/>
                      </p:nvSpPr>
                      <p:spPr>
                        <a:xfrm>
                          <a:off x="5073708" y="3521045"/>
                          <a:ext cx="26938" cy="71839"/>
                        </a:xfrm>
                        <a:custGeom>
                          <a:avLst/>
                          <a:gdLst/>
                          <a:ahLst/>
                          <a:cxnLst/>
                          <a:rect l="l" t="t" r="r" b="b"/>
                          <a:pathLst>
                            <a:path w="3425" h="9134" fill="none" extrusionOk="0">
                              <a:moveTo>
                                <a:pt x="1" y="0"/>
                              </a:moveTo>
                              <a:lnTo>
                                <a:pt x="3424" y="913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4485;p136">
                          <a:extLst>
                            <a:ext uri="{FF2B5EF4-FFF2-40B4-BE49-F238E27FC236}">
                              <a16:creationId xmlns:a16="http://schemas.microsoft.com/office/drawing/2014/main" id="{F0383E8E-037C-4D42-B535-B4C5D9C071E6}"/>
                            </a:ext>
                          </a:extLst>
                        </p:cNvPr>
                        <p:cNvSpPr/>
                        <p:nvPr/>
                      </p:nvSpPr>
                      <p:spPr>
                        <a:xfrm>
                          <a:off x="5100637" y="3586309"/>
                          <a:ext cx="26741" cy="81167"/>
                        </a:xfrm>
                        <a:custGeom>
                          <a:avLst/>
                          <a:gdLst/>
                          <a:ahLst/>
                          <a:cxnLst/>
                          <a:rect l="l" t="t" r="r" b="b"/>
                          <a:pathLst>
                            <a:path w="3400" h="10320" fill="none" extrusionOk="0">
                              <a:moveTo>
                                <a:pt x="3399" y="10319"/>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4486;p136">
                          <a:extLst>
                            <a:ext uri="{FF2B5EF4-FFF2-40B4-BE49-F238E27FC236}">
                              <a16:creationId xmlns:a16="http://schemas.microsoft.com/office/drawing/2014/main" id="{A802CC3B-3C00-4845-A7AB-19BA798FB40B}"/>
                            </a:ext>
                          </a:extLst>
                        </p:cNvPr>
                        <p:cNvSpPr/>
                        <p:nvPr/>
                      </p:nvSpPr>
                      <p:spPr>
                        <a:xfrm>
                          <a:off x="5088549" y="3252840"/>
                          <a:ext cx="693968" cy="520624"/>
                        </a:xfrm>
                        <a:custGeom>
                          <a:avLst/>
                          <a:gdLst/>
                          <a:ahLst/>
                          <a:cxnLst/>
                          <a:rect l="l" t="t" r="r" b="b"/>
                          <a:pathLst>
                            <a:path w="88235" h="66195" fill="none" extrusionOk="0">
                              <a:moveTo>
                                <a:pt x="1" y="63509"/>
                              </a:moveTo>
                              <a:lnTo>
                                <a:pt x="1537" y="42400"/>
                              </a:lnTo>
                              <a:lnTo>
                                <a:pt x="10077" y="22210"/>
                              </a:lnTo>
                              <a:cubicBezTo>
                                <a:pt x="10077" y="22210"/>
                                <a:pt x="14202" y="33218"/>
                                <a:pt x="14202" y="32384"/>
                              </a:cubicBezTo>
                              <a:cubicBezTo>
                                <a:pt x="14202" y="31561"/>
                                <a:pt x="26009" y="8976"/>
                                <a:pt x="26009" y="8976"/>
                              </a:cubicBezTo>
                              <a:lnTo>
                                <a:pt x="33618" y="31077"/>
                              </a:lnTo>
                              <a:lnTo>
                                <a:pt x="15025" y="46779"/>
                              </a:lnTo>
                              <a:lnTo>
                                <a:pt x="36037" y="48944"/>
                              </a:lnTo>
                              <a:lnTo>
                                <a:pt x="27557" y="58863"/>
                              </a:lnTo>
                              <a:lnTo>
                                <a:pt x="40803" y="66194"/>
                              </a:lnTo>
                              <a:lnTo>
                                <a:pt x="43586" y="48448"/>
                              </a:lnTo>
                              <a:lnTo>
                                <a:pt x="51122" y="29734"/>
                              </a:lnTo>
                              <a:lnTo>
                                <a:pt x="49670" y="16694"/>
                              </a:lnTo>
                              <a:lnTo>
                                <a:pt x="65263" y="21376"/>
                              </a:lnTo>
                              <a:lnTo>
                                <a:pt x="68819" y="9448"/>
                              </a:lnTo>
                              <a:lnTo>
                                <a:pt x="66098" y="1"/>
                              </a:lnTo>
                              <a:lnTo>
                                <a:pt x="88235" y="2006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4487;p136">
                          <a:extLst>
                            <a:ext uri="{FF2B5EF4-FFF2-40B4-BE49-F238E27FC236}">
                              <a16:creationId xmlns:a16="http://schemas.microsoft.com/office/drawing/2014/main" id="{0CD222ED-F867-41D7-8081-0A046D61579B}"/>
                            </a:ext>
                          </a:extLst>
                        </p:cNvPr>
                        <p:cNvSpPr/>
                        <p:nvPr/>
                      </p:nvSpPr>
                      <p:spPr>
                        <a:xfrm>
                          <a:off x="5060203" y="3203653"/>
                          <a:ext cx="544588" cy="316354"/>
                        </a:xfrm>
                        <a:custGeom>
                          <a:avLst/>
                          <a:gdLst/>
                          <a:ahLst/>
                          <a:cxnLst/>
                          <a:rect l="l" t="t" r="r" b="b"/>
                          <a:pathLst>
                            <a:path w="69242" h="40223" fill="none" extrusionOk="0">
                              <a:moveTo>
                                <a:pt x="69242" y="6255"/>
                              </a:moveTo>
                              <a:lnTo>
                                <a:pt x="53274" y="22948"/>
                              </a:lnTo>
                              <a:lnTo>
                                <a:pt x="45532" y="5432"/>
                              </a:lnTo>
                              <a:lnTo>
                                <a:pt x="29613" y="14747"/>
                              </a:lnTo>
                              <a:lnTo>
                                <a:pt x="28790" y="1"/>
                              </a:lnTo>
                              <a:lnTo>
                                <a:pt x="13500" y="28912"/>
                              </a:lnTo>
                              <a:lnTo>
                                <a:pt x="4306" y="13089"/>
                              </a:lnTo>
                              <a:lnTo>
                                <a:pt x="0" y="25984"/>
                              </a:lnTo>
                              <a:lnTo>
                                <a:pt x="1718" y="4022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4488;p136">
                          <a:extLst>
                            <a:ext uri="{FF2B5EF4-FFF2-40B4-BE49-F238E27FC236}">
                              <a16:creationId xmlns:a16="http://schemas.microsoft.com/office/drawing/2014/main" id="{8D891CBC-B09C-4969-AE44-5A72DD6D39BA}"/>
                            </a:ext>
                          </a:extLst>
                        </p:cNvPr>
                        <p:cNvSpPr/>
                        <p:nvPr/>
                      </p:nvSpPr>
                      <p:spPr>
                        <a:xfrm>
                          <a:off x="5127371" y="3507533"/>
                          <a:ext cx="124739" cy="267835"/>
                        </a:xfrm>
                        <a:custGeom>
                          <a:avLst/>
                          <a:gdLst/>
                          <a:ahLst/>
                          <a:cxnLst/>
                          <a:rect l="l" t="t" r="r" b="b"/>
                          <a:pathLst>
                            <a:path w="15860" h="34054" fill="none" extrusionOk="0">
                              <a:moveTo>
                                <a:pt x="9266" y="1"/>
                              </a:moveTo>
                              <a:lnTo>
                                <a:pt x="10101" y="14396"/>
                              </a:lnTo>
                              <a:lnTo>
                                <a:pt x="15859" y="34053"/>
                              </a:lnTo>
                              <a:lnTo>
                                <a:pt x="0" y="19851"/>
                              </a:lnTo>
                              <a:lnTo>
                                <a:pt x="1234" y="3364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4489;p136">
                          <a:extLst>
                            <a:ext uri="{FF2B5EF4-FFF2-40B4-BE49-F238E27FC236}">
                              <a16:creationId xmlns:a16="http://schemas.microsoft.com/office/drawing/2014/main" id="{30CAE2D7-F411-495D-8D03-E0911059A167}"/>
                            </a:ext>
                          </a:extLst>
                        </p:cNvPr>
                        <p:cNvSpPr/>
                        <p:nvPr/>
                      </p:nvSpPr>
                      <p:spPr>
                        <a:xfrm>
                          <a:off x="5100637" y="3507533"/>
                          <a:ext cx="99618" cy="78784"/>
                        </a:xfrm>
                        <a:custGeom>
                          <a:avLst/>
                          <a:gdLst/>
                          <a:ahLst/>
                          <a:cxnLst/>
                          <a:rect l="l" t="t" r="r" b="b"/>
                          <a:pathLst>
                            <a:path w="12666" h="10017" fill="none" extrusionOk="0">
                              <a:moveTo>
                                <a:pt x="0" y="10017"/>
                              </a:moveTo>
                              <a:lnTo>
                                <a:pt x="12665"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4490;p136">
                          <a:extLst>
                            <a:ext uri="{FF2B5EF4-FFF2-40B4-BE49-F238E27FC236}">
                              <a16:creationId xmlns:a16="http://schemas.microsoft.com/office/drawing/2014/main" id="{E741F1E4-1F1B-4E08-84AB-19172A1E729C}"/>
                            </a:ext>
                          </a:extLst>
                        </p:cNvPr>
                        <p:cNvSpPr/>
                        <p:nvPr/>
                      </p:nvSpPr>
                      <p:spPr>
                        <a:xfrm>
                          <a:off x="5200248" y="3501068"/>
                          <a:ext cx="156514" cy="6473"/>
                        </a:xfrm>
                        <a:custGeom>
                          <a:avLst/>
                          <a:gdLst/>
                          <a:ahLst/>
                          <a:cxnLst/>
                          <a:rect l="l" t="t" r="r" b="b"/>
                          <a:pathLst>
                            <a:path w="19900" h="823" fill="none" extrusionOk="0">
                              <a:moveTo>
                                <a:pt x="0" y="823"/>
                              </a:moveTo>
                              <a:lnTo>
                                <a:pt x="1990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4491;p136">
                          <a:extLst>
                            <a:ext uri="{FF2B5EF4-FFF2-40B4-BE49-F238E27FC236}">
                              <a16:creationId xmlns:a16="http://schemas.microsoft.com/office/drawing/2014/main" id="{48ECEA62-B6C7-44FC-A5F3-4652FB12EDA5}"/>
                            </a:ext>
                          </a:extLst>
                        </p:cNvPr>
                        <p:cNvSpPr/>
                        <p:nvPr/>
                      </p:nvSpPr>
                      <p:spPr>
                        <a:xfrm>
                          <a:off x="5127371" y="3507533"/>
                          <a:ext cx="72885" cy="155853"/>
                        </a:xfrm>
                        <a:custGeom>
                          <a:avLst/>
                          <a:gdLst/>
                          <a:ahLst/>
                          <a:cxnLst/>
                          <a:rect l="l" t="t" r="r" b="b"/>
                          <a:pathLst>
                            <a:path w="9267" h="19816" fill="none" extrusionOk="0">
                              <a:moveTo>
                                <a:pt x="9266" y="1"/>
                              </a:moveTo>
                              <a:lnTo>
                                <a:pt x="0" y="1981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4492;p136">
                          <a:extLst>
                            <a:ext uri="{FF2B5EF4-FFF2-40B4-BE49-F238E27FC236}">
                              <a16:creationId xmlns:a16="http://schemas.microsoft.com/office/drawing/2014/main" id="{0930436B-1BBA-4CC8-8588-4FB3BB41AF8F}"/>
                            </a:ext>
                          </a:extLst>
                        </p:cNvPr>
                        <p:cNvSpPr/>
                        <p:nvPr/>
                      </p:nvSpPr>
                      <p:spPr>
                        <a:xfrm>
                          <a:off x="5352947" y="3384139"/>
                          <a:ext cx="126265" cy="117692"/>
                        </a:xfrm>
                        <a:custGeom>
                          <a:avLst/>
                          <a:gdLst/>
                          <a:ahLst/>
                          <a:cxnLst/>
                          <a:rect l="l" t="t" r="r" b="b"/>
                          <a:pathLst>
                            <a:path w="16054" h="14964" fill="none" extrusionOk="0">
                              <a:moveTo>
                                <a:pt x="1" y="14964"/>
                              </a:moveTo>
                              <a:lnTo>
                                <a:pt x="16053"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4493;p136">
                          <a:extLst>
                            <a:ext uri="{FF2B5EF4-FFF2-40B4-BE49-F238E27FC236}">
                              <a16:creationId xmlns:a16="http://schemas.microsoft.com/office/drawing/2014/main" id="{5FB6F021-161A-4076-87D3-E2B9350BC40B}"/>
                            </a:ext>
                          </a:extLst>
                        </p:cNvPr>
                        <p:cNvSpPr/>
                        <p:nvPr/>
                      </p:nvSpPr>
                      <p:spPr>
                        <a:xfrm>
                          <a:off x="5356753" y="3246375"/>
                          <a:ext cx="61567" cy="254700"/>
                        </a:xfrm>
                        <a:custGeom>
                          <a:avLst/>
                          <a:gdLst/>
                          <a:ahLst/>
                          <a:cxnLst/>
                          <a:rect l="l" t="t" r="r" b="b"/>
                          <a:pathLst>
                            <a:path w="7828" h="32384" fill="none" extrusionOk="0">
                              <a:moveTo>
                                <a:pt x="1" y="32383"/>
                              </a:moveTo>
                              <a:lnTo>
                                <a:pt x="782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4494;p136">
                          <a:extLst>
                            <a:ext uri="{FF2B5EF4-FFF2-40B4-BE49-F238E27FC236}">
                              <a16:creationId xmlns:a16="http://schemas.microsoft.com/office/drawing/2014/main" id="{1A190130-C706-4F80-9647-328D3D6DBD97}"/>
                            </a:ext>
                          </a:extLst>
                        </p:cNvPr>
                        <p:cNvSpPr/>
                        <p:nvPr/>
                      </p:nvSpPr>
                      <p:spPr>
                        <a:xfrm>
                          <a:off x="5352947" y="3486698"/>
                          <a:ext cx="141483" cy="10571"/>
                        </a:xfrm>
                        <a:custGeom>
                          <a:avLst/>
                          <a:gdLst/>
                          <a:ahLst/>
                          <a:cxnLst/>
                          <a:rect l="l" t="t" r="r" b="b"/>
                          <a:pathLst>
                            <a:path w="17989" h="1344" fill="none" extrusionOk="0">
                              <a:moveTo>
                                <a:pt x="1" y="1343"/>
                              </a:moveTo>
                              <a:lnTo>
                                <a:pt x="17989"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4495;p136">
                          <a:extLst>
                            <a:ext uri="{FF2B5EF4-FFF2-40B4-BE49-F238E27FC236}">
                              <a16:creationId xmlns:a16="http://schemas.microsoft.com/office/drawing/2014/main" id="{228B9DC4-7354-4676-97B1-C75F201FD205}"/>
                            </a:ext>
                          </a:extLst>
                        </p:cNvPr>
                        <p:cNvSpPr/>
                        <p:nvPr/>
                      </p:nvSpPr>
                      <p:spPr>
                        <a:xfrm>
                          <a:off x="5353898" y="3501068"/>
                          <a:ext cx="18089" cy="136725"/>
                        </a:xfrm>
                        <a:custGeom>
                          <a:avLst/>
                          <a:gdLst/>
                          <a:ahLst/>
                          <a:cxnLst/>
                          <a:rect l="l" t="t" r="r" b="b"/>
                          <a:pathLst>
                            <a:path w="2300" h="17384" fill="none" extrusionOk="0">
                              <a:moveTo>
                                <a:pt x="1" y="0"/>
                              </a:moveTo>
                              <a:lnTo>
                                <a:pt x="2299" y="1738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4496;p136">
                          <a:extLst>
                            <a:ext uri="{FF2B5EF4-FFF2-40B4-BE49-F238E27FC236}">
                              <a16:creationId xmlns:a16="http://schemas.microsoft.com/office/drawing/2014/main" id="{4BB0F64B-C10E-414E-969C-07EF70A7C8DE}"/>
                            </a:ext>
                          </a:extLst>
                        </p:cNvPr>
                        <p:cNvSpPr/>
                        <p:nvPr/>
                      </p:nvSpPr>
                      <p:spPr>
                        <a:xfrm>
                          <a:off x="5206721" y="3620749"/>
                          <a:ext cx="102379" cy="98863"/>
                        </a:xfrm>
                        <a:custGeom>
                          <a:avLst/>
                          <a:gdLst/>
                          <a:ahLst/>
                          <a:cxnLst/>
                          <a:rect l="l" t="t" r="r" b="b"/>
                          <a:pathLst>
                            <a:path w="13017" h="12570" fill="none" extrusionOk="0">
                              <a:moveTo>
                                <a:pt x="0" y="1"/>
                              </a:moveTo>
                              <a:lnTo>
                                <a:pt x="13016" y="1256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4497;p136">
                          <a:extLst>
                            <a:ext uri="{FF2B5EF4-FFF2-40B4-BE49-F238E27FC236}">
                              <a16:creationId xmlns:a16="http://schemas.microsoft.com/office/drawing/2014/main" id="{FE3FC6A7-ABCE-4E44-B9CE-0A83A18DDAFF}"/>
                            </a:ext>
                          </a:extLst>
                        </p:cNvPr>
                        <p:cNvSpPr/>
                        <p:nvPr/>
                      </p:nvSpPr>
                      <p:spPr>
                        <a:xfrm>
                          <a:off x="5293102" y="3715798"/>
                          <a:ext cx="15997" cy="101238"/>
                        </a:xfrm>
                        <a:custGeom>
                          <a:avLst/>
                          <a:gdLst/>
                          <a:ahLst/>
                          <a:cxnLst/>
                          <a:rect l="l" t="t" r="r" b="b"/>
                          <a:pathLst>
                            <a:path w="2034" h="12872" fill="none" extrusionOk="0">
                              <a:moveTo>
                                <a:pt x="2033" y="0"/>
                              </a:moveTo>
                              <a:lnTo>
                                <a:pt x="1" y="1287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4498;p136">
                          <a:extLst>
                            <a:ext uri="{FF2B5EF4-FFF2-40B4-BE49-F238E27FC236}">
                              <a16:creationId xmlns:a16="http://schemas.microsoft.com/office/drawing/2014/main" id="{55C6004B-577F-4F40-A021-0E7EA0A920CE}"/>
                            </a:ext>
                          </a:extLst>
                        </p:cNvPr>
                        <p:cNvSpPr/>
                        <p:nvPr/>
                      </p:nvSpPr>
                      <p:spPr>
                        <a:xfrm>
                          <a:off x="5127371" y="3659854"/>
                          <a:ext cx="92862" cy="134539"/>
                        </a:xfrm>
                        <a:custGeom>
                          <a:avLst/>
                          <a:gdLst/>
                          <a:ahLst/>
                          <a:cxnLst/>
                          <a:rect l="l" t="t" r="r" b="b"/>
                          <a:pathLst>
                            <a:path w="11807" h="17106" fill="none" extrusionOk="0">
                              <a:moveTo>
                                <a:pt x="11807" y="17105"/>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4499;p136">
                          <a:extLst>
                            <a:ext uri="{FF2B5EF4-FFF2-40B4-BE49-F238E27FC236}">
                              <a16:creationId xmlns:a16="http://schemas.microsoft.com/office/drawing/2014/main" id="{06B07A7B-56A2-4814-956C-545CA7862FC5}"/>
                            </a:ext>
                          </a:extLst>
                        </p:cNvPr>
                        <p:cNvSpPr/>
                        <p:nvPr/>
                      </p:nvSpPr>
                      <p:spPr>
                        <a:xfrm>
                          <a:off x="5479203" y="3327149"/>
                          <a:ext cx="150615" cy="56998"/>
                        </a:xfrm>
                        <a:custGeom>
                          <a:avLst/>
                          <a:gdLst/>
                          <a:ahLst/>
                          <a:cxnLst/>
                          <a:rect l="l" t="t" r="r" b="b"/>
                          <a:pathLst>
                            <a:path w="19150" h="7247" fill="none" extrusionOk="0">
                              <a:moveTo>
                                <a:pt x="19149" y="0"/>
                              </a:moveTo>
                              <a:lnTo>
                                <a:pt x="0" y="724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4500;p136">
                          <a:extLst>
                            <a:ext uri="{FF2B5EF4-FFF2-40B4-BE49-F238E27FC236}">
                              <a16:creationId xmlns:a16="http://schemas.microsoft.com/office/drawing/2014/main" id="{F015C194-A9B3-4187-96E7-148B8438A6C7}"/>
                            </a:ext>
                          </a:extLst>
                        </p:cNvPr>
                        <p:cNvSpPr/>
                        <p:nvPr/>
                      </p:nvSpPr>
                      <p:spPr>
                        <a:xfrm>
                          <a:off x="5371980" y="3633790"/>
                          <a:ext cx="59373" cy="4003"/>
                        </a:xfrm>
                        <a:custGeom>
                          <a:avLst/>
                          <a:gdLst/>
                          <a:ahLst/>
                          <a:cxnLst/>
                          <a:rect l="l" t="t" r="r" b="b"/>
                          <a:pathLst>
                            <a:path w="7549" h="509" fill="none" extrusionOk="0">
                              <a:moveTo>
                                <a:pt x="0" y="508"/>
                              </a:moveTo>
                              <a:lnTo>
                                <a:pt x="7549"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4501;p136">
                          <a:extLst>
                            <a:ext uri="{FF2B5EF4-FFF2-40B4-BE49-F238E27FC236}">
                              <a16:creationId xmlns:a16="http://schemas.microsoft.com/office/drawing/2014/main" id="{3D2964CC-9243-4C9E-A13F-2B877FAD4C9D}"/>
                            </a:ext>
                          </a:extLst>
                        </p:cNvPr>
                        <p:cNvSpPr/>
                        <p:nvPr/>
                      </p:nvSpPr>
                      <p:spPr>
                        <a:xfrm>
                          <a:off x="5352947" y="3497261"/>
                          <a:ext cx="78406" cy="136536"/>
                        </a:xfrm>
                        <a:custGeom>
                          <a:avLst/>
                          <a:gdLst/>
                          <a:ahLst/>
                          <a:cxnLst/>
                          <a:rect l="l" t="t" r="r" b="b"/>
                          <a:pathLst>
                            <a:path w="9969" h="17360" fill="none" extrusionOk="0">
                              <a:moveTo>
                                <a:pt x="9969" y="17359"/>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4502;p136">
                          <a:extLst>
                            <a:ext uri="{FF2B5EF4-FFF2-40B4-BE49-F238E27FC236}">
                              <a16:creationId xmlns:a16="http://schemas.microsoft.com/office/drawing/2014/main" id="{0497AE03-8A3F-46FB-9AA6-D25D682C9133}"/>
                            </a:ext>
                          </a:extLst>
                        </p:cNvPr>
                        <p:cNvSpPr/>
                        <p:nvPr/>
                      </p:nvSpPr>
                      <p:spPr>
                        <a:xfrm>
                          <a:off x="4917296" y="3466721"/>
                          <a:ext cx="40733" cy="122356"/>
                        </a:xfrm>
                        <a:custGeom>
                          <a:avLst/>
                          <a:gdLst/>
                          <a:ahLst/>
                          <a:cxnLst/>
                          <a:rect l="l" t="t" r="r" b="b"/>
                          <a:pathLst>
                            <a:path w="5179" h="15557" fill="none" extrusionOk="0">
                              <a:moveTo>
                                <a:pt x="1" y="15557"/>
                              </a:moveTo>
                              <a:lnTo>
                                <a:pt x="5178"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4503;p136">
                          <a:extLst>
                            <a:ext uri="{FF2B5EF4-FFF2-40B4-BE49-F238E27FC236}">
                              <a16:creationId xmlns:a16="http://schemas.microsoft.com/office/drawing/2014/main" id="{631867A6-4213-4403-BC45-75A730702E1E}"/>
                            </a:ext>
                          </a:extLst>
                        </p:cNvPr>
                        <p:cNvSpPr/>
                        <p:nvPr/>
                      </p:nvSpPr>
                      <p:spPr>
                        <a:xfrm>
                          <a:off x="5060203" y="3408017"/>
                          <a:ext cx="111416" cy="19513"/>
                        </a:xfrm>
                        <a:custGeom>
                          <a:avLst/>
                          <a:gdLst/>
                          <a:ahLst/>
                          <a:cxnLst/>
                          <a:rect l="l" t="t" r="r" b="b"/>
                          <a:pathLst>
                            <a:path w="14166" h="2481" fill="none" extrusionOk="0">
                              <a:moveTo>
                                <a:pt x="0" y="0"/>
                              </a:moveTo>
                              <a:lnTo>
                                <a:pt x="14165" y="248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4504;p136">
                          <a:extLst>
                            <a:ext uri="{FF2B5EF4-FFF2-40B4-BE49-F238E27FC236}">
                              <a16:creationId xmlns:a16="http://schemas.microsoft.com/office/drawing/2014/main" id="{DA05C994-E718-4118-ACB0-BC87B3A1BEDE}"/>
                            </a:ext>
                          </a:extLst>
                        </p:cNvPr>
                        <p:cNvSpPr/>
                        <p:nvPr/>
                      </p:nvSpPr>
                      <p:spPr>
                        <a:xfrm>
                          <a:off x="5127371" y="3620749"/>
                          <a:ext cx="79358" cy="42636"/>
                        </a:xfrm>
                        <a:custGeom>
                          <a:avLst/>
                          <a:gdLst/>
                          <a:ahLst/>
                          <a:cxnLst/>
                          <a:rect l="l" t="t" r="r" b="b"/>
                          <a:pathLst>
                            <a:path w="10090" h="5421" fill="none" extrusionOk="0">
                              <a:moveTo>
                                <a:pt x="0" y="5420"/>
                              </a:moveTo>
                              <a:lnTo>
                                <a:pt x="1008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3" name="Google Shape;4505;p136">
                          <a:extLst>
                            <a:ext uri="{FF2B5EF4-FFF2-40B4-BE49-F238E27FC236}">
                              <a16:creationId xmlns:a16="http://schemas.microsoft.com/office/drawing/2014/main" id="{BA77D511-370B-4517-B59E-64DB4DEFDDBD}"/>
                            </a:ext>
                          </a:extLst>
                        </p:cNvPr>
                        <p:cNvGrpSpPr/>
                        <p:nvPr/>
                      </p:nvGrpSpPr>
                      <p:grpSpPr>
                        <a:xfrm>
                          <a:off x="4579164" y="3203653"/>
                          <a:ext cx="1244833" cy="1020397"/>
                          <a:chOff x="4579164" y="3203653"/>
                          <a:chExt cx="1244833" cy="1020397"/>
                        </a:xfrm>
                      </p:grpSpPr>
                      <p:sp>
                        <p:nvSpPr>
                          <p:cNvPr id="645" name="Google Shape;4506;p136">
                            <a:extLst>
                              <a:ext uri="{FF2B5EF4-FFF2-40B4-BE49-F238E27FC236}">
                                <a16:creationId xmlns:a16="http://schemas.microsoft.com/office/drawing/2014/main" id="{F2038673-5F4C-4620-B469-8B4D49A8CD61}"/>
                              </a:ext>
                            </a:extLst>
                          </p:cNvPr>
                          <p:cNvSpPr/>
                          <p:nvPr/>
                        </p:nvSpPr>
                        <p:spPr>
                          <a:xfrm>
                            <a:off x="4949551" y="3708185"/>
                            <a:ext cx="37972" cy="3815"/>
                          </a:xfrm>
                          <a:custGeom>
                            <a:avLst/>
                            <a:gdLst/>
                            <a:ahLst/>
                            <a:cxnLst/>
                            <a:rect l="l" t="t" r="r" b="b"/>
                            <a:pathLst>
                              <a:path w="4828" h="485" fill="none" extrusionOk="0">
                                <a:moveTo>
                                  <a:pt x="0" y="1"/>
                                </a:moveTo>
                                <a:lnTo>
                                  <a:pt x="4827" y="48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6" name="Google Shape;4507;p136">
                            <a:extLst>
                              <a:ext uri="{FF2B5EF4-FFF2-40B4-BE49-F238E27FC236}">
                                <a16:creationId xmlns:a16="http://schemas.microsoft.com/office/drawing/2014/main" id="{F692BE80-BA44-4D9D-9064-943FFE3F92E2}"/>
                              </a:ext>
                            </a:extLst>
                          </p:cNvPr>
                          <p:cNvGrpSpPr/>
                          <p:nvPr/>
                        </p:nvGrpSpPr>
                        <p:grpSpPr>
                          <a:xfrm>
                            <a:off x="4579164" y="3203653"/>
                            <a:ext cx="1244833" cy="1020397"/>
                            <a:chOff x="4579164" y="3203653"/>
                            <a:chExt cx="1244833" cy="1020397"/>
                          </a:xfrm>
                        </p:grpSpPr>
                        <p:sp>
                          <p:nvSpPr>
                            <p:cNvPr id="647" name="Google Shape;4508;p136">
                              <a:extLst>
                                <a:ext uri="{FF2B5EF4-FFF2-40B4-BE49-F238E27FC236}">
                                  <a16:creationId xmlns:a16="http://schemas.microsoft.com/office/drawing/2014/main" id="{E24B1077-AAE8-4358-91B6-F4038B9800DE}"/>
                                </a:ext>
                              </a:extLst>
                            </p:cNvPr>
                            <p:cNvSpPr/>
                            <p:nvPr/>
                          </p:nvSpPr>
                          <p:spPr>
                            <a:xfrm>
                              <a:off x="4953357" y="3586309"/>
                              <a:ext cx="147288" cy="121884"/>
                            </a:xfrm>
                            <a:custGeom>
                              <a:avLst/>
                              <a:gdLst/>
                              <a:ahLst/>
                              <a:cxnLst/>
                              <a:rect l="l" t="t" r="r" b="b"/>
                              <a:pathLst>
                                <a:path w="18727" h="15497" fill="none" extrusionOk="0">
                                  <a:moveTo>
                                    <a:pt x="18726" y="1"/>
                                  </a:moveTo>
                                  <a:lnTo>
                                    <a:pt x="0" y="1549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4509;p136">
                              <a:extLst>
                                <a:ext uri="{FF2B5EF4-FFF2-40B4-BE49-F238E27FC236}">
                                  <a16:creationId xmlns:a16="http://schemas.microsoft.com/office/drawing/2014/main" id="{ED062DB7-C58C-49F8-A7A3-688BC7737F83}"/>
                                </a:ext>
                              </a:extLst>
                            </p:cNvPr>
                            <p:cNvSpPr/>
                            <p:nvPr/>
                          </p:nvSpPr>
                          <p:spPr>
                            <a:xfrm>
                              <a:off x="4987515" y="3592876"/>
                              <a:ext cx="113130" cy="119123"/>
                            </a:xfrm>
                            <a:custGeom>
                              <a:avLst/>
                              <a:gdLst/>
                              <a:ahLst/>
                              <a:cxnLst/>
                              <a:rect l="l" t="t" r="r" b="b"/>
                              <a:pathLst>
                                <a:path w="14384" h="15146" fill="none" extrusionOk="0">
                                  <a:moveTo>
                                    <a:pt x="0" y="15146"/>
                                  </a:moveTo>
                                  <a:lnTo>
                                    <a:pt x="14383"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4510;p136">
                              <a:extLst>
                                <a:ext uri="{FF2B5EF4-FFF2-40B4-BE49-F238E27FC236}">
                                  <a16:creationId xmlns:a16="http://schemas.microsoft.com/office/drawing/2014/main" id="{4042646B-ECC1-407C-BF98-60AE782DAC24}"/>
                                </a:ext>
                              </a:extLst>
                            </p:cNvPr>
                            <p:cNvSpPr/>
                            <p:nvPr/>
                          </p:nvSpPr>
                          <p:spPr>
                            <a:xfrm>
                              <a:off x="4913395" y="3708185"/>
                              <a:ext cx="39970" cy="45389"/>
                            </a:xfrm>
                            <a:custGeom>
                              <a:avLst/>
                              <a:gdLst/>
                              <a:ahLst/>
                              <a:cxnLst/>
                              <a:rect l="l" t="t" r="r" b="b"/>
                              <a:pathLst>
                                <a:path w="5082" h="5771" fill="none" extrusionOk="0">
                                  <a:moveTo>
                                    <a:pt x="1" y="5771"/>
                                  </a:moveTo>
                                  <a:lnTo>
                                    <a:pt x="508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4511;p136">
                              <a:extLst>
                                <a:ext uri="{FF2B5EF4-FFF2-40B4-BE49-F238E27FC236}">
                                  <a16:creationId xmlns:a16="http://schemas.microsoft.com/office/drawing/2014/main" id="{BF78A64C-1F35-49C4-BF03-99332944ADD1}"/>
                                </a:ext>
                              </a:extLst>
                            </p:cNvPr>
                            <p:cNvSpPr/>
                            <p:nvPr/>
                          </p:nvSpPr>
                          <p:spPr>
                            <a:xfrm>
                              <a:off x="4888943" y="3704378"/>
                              <a:ext cx="60616" cy="26080"/>
                            </a:xfrm>
                            <a:custGeom>
                              <a:avLst/>
                              <a:gdLst/>
                              <a:ahLst/>
                              <a:cxnLst/>
                              <a:rect l="l" t="t" r="r" b="b"/>
                              <a:pathLst>
                                <a:path w="7707" h="3316" fill="none" extrusionOk="0">
                                  <a:moveTo>
                                    <a:pt x="1" y="3315"/>
                                  </a:moveTo>
                                  <a:lnTo>
                                    <a:pt x="7706"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4512;p136">
                              <a:extLst>
                                <a:ext uri="{FF2B5EF4-FFF2-40B4-BE49-F238E27FC236}">
                                  <a16:creationId xmlns:a16="http://schemas.microsoft.com/office/drawing/2014/main" id="{01CCF7F0-3384-445E-A483-95FA3D8D31C8}"/>
                                </a:ext>
                              </a:extLst>
                            </p:cNvPr>
                            <p:cNvSpPr/>
                            <p:nvPr/>
                          </p:nvSpPr>
                          <p:spPr>
                            <a:xfrm>
                              <a:off x="4917296" y="3589069"/>
                              <a:ext cx="32262" cy="119123"/>
                            </a:xfrm>
                            <a:custGeom>
                              <a:avLst/>
                              <a:gdLst/>
                              <a:ahLst/>
                              <a:cxnLst/>
                              <a:rect l="l" t="t" r="r" b="b"/>
                              <a:pathLst>
                                <a:path w="4102" h="15146" fill="none" extrusionOk="0">
                                  <a:moveTo>
                                    <a:pt x="1" y="1"/>
                                  </a:moveTo>
                                  <a:lnTo>
                                    <a:pt x="4101" y="1514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4513;p136">
                              <a:extLst>
                                <a:ext uri="{FF2B5EF4-FFF2-40B4-BE49-F238E27FC236}">
                                  <a16:creationId xmlns:a16="http://schemas.microsoft.com/office/drawing/2014/main" id="{B2C7E7BB-C8B0-4B38-BF88-562A0D043C33}"/>
                                </a:ext>
                              </a:extLst>
                            </p:cNvPr>
                            <p:cNvSpPr/>
                            <p:nvPr/>
                          </p:nvSpPr>
                          <p:spPr>
                            <a:xfrm>
                              <a:off x="4949551" y="3708185"/>
                              <a:ext cx="22840" cy="72885"/>
                            </a:xfrm>
                            <a:custGeom>
                              <a:avLst/>
                              <a:gdLst/>
                              <a:ahLst/>
                              <a:cxnLst/>
                              <a:rect l="l" t="t" r="r" b="b"/>
                              <a:pathLst>
                                <a:path w="2904" h="9267" fill="none" extrusionOk="0">
                                  <a:moveTo>
                                    <a:pt x="0" y="1"/>
                                  </a:moveTo>
                                  <a:lnTo>
                                    <a:pt x="2904" y="926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4514;p136">
                              <a:extLst>
                                <a:ext uri="{FF2B5EF4-FFF2-40B4-BE49-F238E27FC236}">
                                  <a16:creationId xmlns:a16="http://schemas.microsoft.com/office/drawing/2014/main" id="{CB208009-085A-444F-9F9D-8930455284B4}"/>
                                </a:ext>
                              </a:extLst>
                            </p:cNvPr>
                            <p:cNvSpPr/>
                            <p:nvPr/>
                          </p:nvSpPr>
                          <p:spPr>
                            <a:xfrm>
                              <a:off x="4912066" y="3752237"/>
                              <a:ext cx="60325" cy="28833"/>
                            </a:xfrm>
                            <a:custGeom>
                              <a:avLst/>
                              <a:gdLst/>
                              <a:ahLst/>
                              <a:cxnLst/>
                              <a:rect l="l" t="t" r="r" b="b"/>
                              <a:pathLst>
                                <a:path w="7670" h="3666" fill="none" extrusionOk="0">
                                  <a:moveTo>
                                    <a:pt x="0" y="1"/>
                                  </a:moveTo>
                                  <a:lnTo>
                                    <a:pt x="7670" y="366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4" name="Google Shape;4515;p136">
                              <a:extLst>
                                <a:ext uri="{FF2B5EF4-FFF2-40B4-BE49-F238E27FC236}">
                                  <a16:creationId xmlns:a16="http://schemas.microsoft.com/office/drawing/2014/main" id="{7F5BB67D-C65E-4D11-966F-8C7A4C974086}"/>
                                </a:ext>
                              </a:extLst>
                            </p:cNvPr>
                            <p:cNvGrpSpPr/>
                            <p:nvPr/>
                          </p:nvGrpSpPr>
                          <p:grpSpPr>
                            <a:xfrm>
                              <a:off x="4579164" y="3203653"/>
                              <a:ext cx="1244833" cy="1020397"/>
                              <a:chOff x="4579164" y="3203653"/>
                              <a:chExt cx="1244833" cy="1020397"/>
                            </a:xfrm>
                          </p:grpSpPr>
                          <p:sp>
                            <p:nvSpPr>
                              <p:cNvPr id="658" name="Google Shape;4516;p136">
                                <a:extLst>
                                  <a:ext uri="{FF2B5EF4-FFF2-40B4-BE49-F238E27FC236}">
                                    <a16:creationId xmlns:a16="http://schemas.microsoft.com/office/drawing/2014/main" id="{3F17E406-FC5C-4C3A-9D5C-E721ECF335EF}"/>
                                  </a:ext>
                                </a:extLst>
                              </p:cNvPr>
                              <p:cNvSpPr/>
                              <p:nvPr/>
                            </p:nvSpPr>
                            <p:spPr>
                              <a:xfrm>
                                <a:off x="4590301" y="3738347"/>
                                <a:ext cx="92956" cy="91722"/>
                              </a:xfrm>
                              <a:custGeom>
                                <a:avLst/>
                                <a:gdLst/>
                                <a:ahLst/>
                                <a:cxnLst/>
                                <a:rect l="l" t="t" r="r" b="b"/>
                                <a:pathLst>
                                  <a:path w="11819" h="11662" fill="none" extrusionOk="0">
                                    <a:moveTo>
                                      <a:pt x="0" y="0"/>
                                    </a:moveTo>
                                    <a:lnTo>
                                      <a:pt x="11819" y="1166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4517;p136">
                                <a:extLst>
                                  <a:ext uri="{FF2B5EF4-FFF2-40B4-BE49-F238E27FC236}">
                                    <a16:creationId xmlns:a16="http://schemas.microsoft.com/office/drawing/2014/main" id="{6E8AC16A-FE2B-48D8-8918-098405721C48}"/>
                                  </a:ext>
                                </a:extLst>
                              </p:cNvPr>
                              <p:cNvSpPr/>
                              <p:nvPr/>
                            </p:nvSpPr>
                            <p:spPr>
                              <a:xfrm>
                                <a:off x="4683250" y="3652241"/>
                                <a:ext cx="33591" cy="177828"/>
                              </a:xfrm>
                              <a:custGeom>
                                <a:avLst/>
                                <a:gdLst/>
                                <a:ahLst/>
                                <a:cxnLst/>
                                <a:rect l="l" t="t" r="r" b="b"/>
                                <a:pathLst>
                                  <a:path w="4271" h="22610" fill="none" extrusionOk="0">
                                    <a:moveTo>
                                      <a:pt x="1" y="22610"/>
                                    </a:moveTo>
                                    <a:lnTo>
                                      <a:pt x="427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4518;p136">
                                <a:extLst>
                                  <a:ext uri="{FF2B5EF4-FFF2-40B4-BE49-F238E27FC236}">
                                    <a16:creationId xmlns:a16="http://schemas.microsoft.com/office/drawing/2014/main" id="{55AC39C5-7626-4096-A46F-63EF6D12D6B5}"/>
                                  </a:ext>
                                </a:extLst>
                              </p:cNvPr>
                              <p:cNvSpPr/>
                              <p:nvPr/>
                            </p:nvSpPr>
                            <p:spPr>
                              <a:xfrm>
                                <a:off x="4716833" y="3652241"/>
                                <a:ext cx="70982" cy="207707"/>
                              </a:xfrm>
                              <a:custGeom>
                                <a:avLst/>
                                <a:gdLst/>
                                <a:ahLst/>
                                <a:cxnLst/>
                                <a:rect l="l" t="t" r="r" b="b"/>
                                <a:pathLst>
                                  <a:path w="9025" h="26409" fill="none" extrusionOk="0">
                                    <a:moveTo>
                                      <a:pt x="1" y="1"/>
                                    </a:moveTo>
                                    <a:lnTo>
                                      <a:pt x="9025" y="2640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4519;p136">
                                <a:extLst>
                                  <a:ext uri="{FF2B5EF4-FFF2-40B4-BE49-F238E27FC236}">
                                    <a16:creationId xmlns:a16="http://schemas.microsoft.com/office/drawing/2014/main" id="{3771A73A-98DC-44E7-A938-3957F640D1B8}"/>
                                  </a:ext>
                                </a:extLst>
                              </p:cNvPr>
                              <p:cNvSpPr/>
                              <p:nvPr/>
                            </p:nvSpPr>
                            <p:spPr>
                              <a:xfrm>
                                <a:off x="4813117" y="3694578"/>
                                <a:ext cx="44154" cy="139297"/>
                              </a:xfrm>
                              <a:custGeom>
                                <a:avLst/>
                                <a:gdLst/>
                                <a:ahLst/>
                                <a:cxnLst/>
                                <a:rect l="l" t="t" r="r" b="b"/>
                                <a:pathLst>
                                  <a:path w="5614" h="17711" fill="none" extrusionOk="0">
                                    <a:moveTo>
                                      <a:pt x="5614" y="17711"/>
                                    </a:moveTo>
                                    <a:lnTo>
                                      <a:pt x="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4520;p136">
                                <a:extLst>
                                  <a:ext uri="{FF2B5EF4-FFF2-40B4-BE49-F238E27FC236}">
                                    <a16:creationId xmlns:a16="http://schemas.microsoft.com/office/drawing/2014/main" id="{6413F70F-5568-4D01-A891-ADF4B1FEDA06}"/>
                                  </a:ext>
                                </a:extLst>
                              </p:cNvPr>
                              <p:cNvSpPr/>
                              <p:nvPr/>
                            </p:nvSpPr>
                            <p:spPr>
                              <a:xfrm>
                                <a:off x="4787807" y="3694578"/>
                                <a:ext cx="25317" cy="165369"/>
                              </a:xfrm>
                              <a:custGeom>
                                <a:avLst/>
                                <a:gdLst/>
                                <a:ahLst/>
                                <a:cxnLst/>
                                <a:rect l="l" t="t" r="r" b="b"/>
                                <a:pathLst>
                                  <a:path w="3219" h="21026" fill="none" extrusionOk="0">
                                    <a:moveTo>
                                      <a:pt x="3219" y="1"/>
                                    </a:moveTo>
                                    <a:lnTo>
                                      <a:pt x="1" y="2102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4521;p136">
                                <a:extLst>
                                  <a:ext uri="{FF2B5EF4-FFF2-40B4-BE49-F238E27FC236}">
                                    <a16:creationId xmlns:a16="http://schemas.microsoft.com/office/drawing/2014/main" id="{A3471B94-6D91-4571-97A4-30C75F43CAF7}"/>
                                  </a:ext>
                                </a:extLst>
                              </p:cNvPr>
                              <p:cNvSpPr/>
                              <p:nvPr/>
                            </p:nvSpPr>
                            <p:spPr>
                              <a:xfrm>
                                <a:off x="4683250" y="3830061"/>
                                <a:ext cx="106374" cy="25223"/>
                              </a:xfrm>
                              <a:custGeom>
                                <a:avLst/>
                                <a:gdLst/>
                                <a:ahLst/>
                                <a:cxnLst/>
                                <a:rect l="l" t="t" r="r" b="b"/>
                                <a:pathLst>
                                  <a:path w="13525" h="3207" fill="none" extrusionOk="0">
                                    <a:moveTo>
                                      <a:pt x="1" y="1"/>
                                    </a:moveTo>
                                    <a:lnTo>
                                      <a:pt x="13525" y="320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4522;p136">
                                <a:extLst>
                                  <a:ext uri="{FF2B5EF4-FFF2-40B4-BE49-F238E27FC236}">
                                    <a16:creationId xmlns:a16="http://schemas.microsoft.com/office/drawing/2014/main" id="{EED2F555-1765-4D04-95B3-2347FED35E29}"/>
                                  </a:ext>
                                </a:extLst>
                              </p:cNvPr>
                              <p:cNvSpPr/>
                              <p:nvPr/>
                            </p:nvSpPr>
                            <p:spPr>
                              <a:xfrm>
                                <a:off x="4670980" y="3830061"/>
                                <a:ext cx="12277" cy="79263"/>
                              </a:xfrm>
                              <a:custGeom>
                                <a:avLst/>
                                <a:gdLst/>
                                <a:ahLst/>
                                <a:cxnLst/>
                                <a:rect l="l" t="t" r="r" b="b"/>
                                <a:pathLst>
                                  <a:path w="1561" h="10078" fill="none" extrusionOk="0">
                                    <a:moveTo>
                                      <a:pt x="1561" y="1"/>
                                    </a:moveTo>
                                    <a:lnTo>
                                      <a:pt x="0" y="1007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4523;p136">
                                <a:extLst>
                                  <a:ext uri="{FF2B5EF4-FFF2-40B4-BE49-F238E27FC236}">
                                    <a16:creationId xmlns:a16="http://schemas.microsoft.com/office/drawing/2014/main" id="{DAC269F8-4DF4-40F3-A102-A39C4EB485BD}"/>
                                  </a:ext>
                                </a:extLst>
                              </p:cNvPr>
                              <p:cNvSpPr/>
                              <p:nvPr/>
                            </p:nvSpPr>
                            <p:spPr>
                              <a:xfrm>
                                <a:off x="4583828" y="3830061"/>
                                <a:ext cx="99429" cy="34543"/>
                              </a:xfrm>
                              <a:custGeom>
                                <a:avLst/>
                                <a:gdLst/>
                                <a:ahLst/>
                                <a:cxnLst/>
                                <a:rect l="l" t="t" r="r" b="b"/>
                                <a:pathLst>
                                  <a:path w="12642" h="4392" fill="none" extrusionOk="0">
                                    <a:moveTo>
                                      <a:pt x="0" y="4392"/>
                                    </a:moveTo>
                                    <a:lnTo>
                                      <a:pt x="12642"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4524;p136">
                                <a:extLst>
                                  <a:ext uri="{FF2B5EF4-FFF2-40B4-BE49-F238E27FC236}">
                                    <a16:creationId xmlns:a16="http://schemas.microsoft.com/office/drawing/2014/main" id="{13C58003-1257-43ED-A895-1F827B63811A}"/>
                                  </a:ext>
                                </a:extLst>
                              </p:cNvPr>
                              <p:cNvSpPr/>
                              <p:nvPr/>
                            </p:nvSpPr>
                            <p:spPr>
                              <a:xfrm>
                                <a:off x="4683250" y="3830061"/>
                                <a:ext cx="50336" cy="117983"/>
                              </a:xfrm>
                              <a:custGeom>
                                <a:avLst/>
                                <a:gdLst/>
                                <a:ahLst/>
                                <a:cxnLst/>
                                <a:rect l="l" t="t" r="r" b="b"/>
                                <a:pathLst>
                                  <a:path w="6400" h="15001" fill="none" extrusionOk="0">
                                    <a:moveTo>
                                      <a:pt x="1" y="1"/>
                                    </a:moveTo>
                                    <a:lnTo>
                                      <a:pt x="6400" y="1500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4525;p136">
                                <a:extLst>
                                  <a:ext uri="{FF2B5EF4-FFF2-40B4-BE49-F238E27FC236}">
                                    <a16:creationId xmlns:a16="http://schemas.microsoft.com/office/drawing/2014/main" id="{7AC3A059-7B9B-4B06-8190-5AC30A43869A}"/>
                                  </a:ext>
                                </a:extLst>
                              </p:cNvPr>
                              <p:cNvSpPr/>
                              <p:nvPr/>
                            </p:nvSpPr>
                            <p:spPr>
                              <a:xfrm>
                                <a:off x="4733578" y="3855276"/>
                                <a:ext cx="56046" cy="92768"/>
                              </a:xfrm>
                              <a:custGeom>
                                <a:avLst/>
                                <a:gdLst/>
                                <a:ahLst/>
                                <a:cxnLst/>
                                <a:rect l="l" t="t" r="r" b="b"/>
                                <a:pathLst>
                                  <a:path w="7126" h="11795" fill="none" extrusionOk="0">
                                    <a:moveTo>
                                      <a:pt x="1" y="11795"/>
                                    </a:moveTo>
                                    <a:lnTo>
                                      <a:pt x="7126"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4526;p136">
                                <a:extLst>
                                  <a:ext uri="{FF2B5EF4-FFF2-40B4-BE49-F238E27FC236}">
                                    <a16:creationId xmlns:a16="http://schemas.microsoft.com/office/drawing/2014/main" id="{3BD4B8B4-46EB-4171-9786-6DDE7691B772}"/>
                                  </a:ext>
                                </a:extLst>
                              </p:cNvPr>
                              <p:cNvSpPr/>
                              <p:nvPr/>
                            </p:nvSpPr>
                            <p:spPr>
                              <a:xfrm>
                                <a:off x="4888943" y="3730450"/>
                                <a:ext cx="34928" cy="89252"/>
                              </a:xfrm>
                              <a:custGeom>
                                <a:avLst/>
                                <a:gdLst/>
                                <a:ahLst/>
                                <a:cxnLst/>
                                <a:rect l="l" t="t" r="r" b="b"/>
                                <a:pathLst>
                                  <a:path w="4441" h="11348" fill="none" extrusionOk="0">
                                    <a:moveTo>
                                      <a:pt x="4440" y="11347"/>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4527;p136">
                                <a:extLst>
                                  <a:ext uri="{FF2B5EF4-FFF2-40B4-BE49-F238E27FC236}">
                                    <a16:creationId xmlns:a16="http://schemas.microsoft.com/office/drawing/2014/main" id="{530E58E6-C1E7-4E11-B475-D6890FDFB6D7}"/>
                                  </a:ext>
                                </a:extLst>
                              </p:cNvPr>
                              <p:cNvSpPr/>
                              <p:nvPr/>
                            </p:nvSpPr>
                            <p:spPr>
                              <a:xfrm>
                                <a:off x="4590301" y="3667468"/>
                                <a:ext cx="49762" cy="70887"/>
                              </a:xfrm>
                              <a:custGeom>
                                <a:avLst/>
                                <a:gdLst/>
                                <a:ahLst/>
                                <a:cxnLst/>
                                <a:rect l="l" t="t" r="r" b="b"/>
                                <a:pathLst>
                                  <a:path w="6327" h="9013" fill="none" extrusionOk="0">
                                    <a:moveTo>
                                      <a:pt x="0" y="9012"/>
                                    </a:moveTo>
                                    <a:lnTo>
                                      <a:pt x="632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4528;p136">
                                <a:extLst>
                                  <a:ext uri="{FF2B5EF4-FFF2-40B4-BE49-F238E27FC236}">
                                    <a16:creationId xmlns:a16="http://schemas.microsoft.com/office/drawing/2014/main" id="{F13DBAA2-168D-4E4F-A3B7-43FB77646870}"/>
                                  </a:ext>
                                </a:extLst>
                              </p:cNvPr>
                              <p:cNvSpPr/>
                              <p:nvPr/>
                            </p:nvSpPr>
                            <p:spPr>
                              <a:xfrm>
                                <a:off x="4640338" y="3648536"/>
                                <a:ext cx="80593" cy="20268"/>
                              </a:xfrm>
                              <a:custGeom>
                                <a:avLst/>
                                <a:gdLst/>
                                <a:ahLst/>
                                <a:cxnLst/>
                                <a:rect l="l" t="t" r="r" b="b"/>
                                <a:pathLst>
                                  <a:path w="10247" h="2577" fill="none" extrusionOk="0">
                                    <a:moveTo>
                                      <a:pt x="1" y="2577"/>
                                    </a:moveTo>
                                    <a:lnTo>
                                      <a:pt x="1024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1" name="Google Shape;4529;p136">
                                <a:extLst>
                                  <a:ext uri="{FF2B5EF4-FFF2-40B4-BE49-F238E27FC236}">
                                    <a16:creationId xmlns:a16="http://schemas.microsoft.com/office/drawing/2014/main" id="{2A24AD4F-A4E2-4BDE-819B-A29440B56D4A}"/>
                                  </a:ext>
                                </a:extLst>
                              </p:cNvPr>
                              <p:cNvGrpSpPr/>
                              <p:nvPr/>
                            </p:nvGrpSpPr>
                            <p:grpSpPr>
                              <a:xfrm>
                                <a:off x="4579164" y="3203653"/>
                                <a:ext cx="1244833" cy="1020397"/>
                                <a:chOff x="4579164" y="3203653"/>
                                <a:chExt cx="1244833" cy="1020397"/>
                              </a:xfrm>
                            </p:grpSpPr>
                            <p:sp>
                              <p:nvSpPr>
                                <p:cNvPr id="672" name="Google Shape;4530;p136">
                                  <a:extLst>
                                    <a:ext uri="{FF2B5EF4-FFF2-40B4-BE49-F238E27FC236}">
                                      <a16:creationId xmlns:a16="http://schemas.microsoft.com/office/drawing/2014/main" id="{79C0D303-D4CA-48F3-A6F3-15A553774533}"/>
                                    </a:ext>
                                  </a:extLst>
                                </p:cNvPr>
                                <p:cNvSpPr/>
                                <p:nvPr/>
                              </p:nvSpPr>
                              <p:spPr>
                                <a:xfrm>
                                  <a:off x="4753083" y="3966015"/>
                                  <a:ext cx="92964" cy="53765"/>
                                </a:xfrm>
                                <a:custGeom>
                                  <a:avLst/>
                                  <a:gdLst/>
                                  <a:ahLst/>
                                  <a:cxnLst/>
                                  <a:rect l="l" t="t" r="r" b="b"/>
                                  <a:pathLst>
                                    <a:path w="11820" h="6836" fill="none" extrusionOk="0">
                                      <a:moveTo>
                                        <a:pt x="1" y="6836"/>
                                      </a:moveTo>
                                      <a:lnTo>
                                        <a:pt x="1181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4531;p136">
                                  <a:extLst>
                                    <a:ext uri="{FF2B5EF4-FFF2-40B4-BE49-F238E27FC236}">
                                      <a16:creationId xmlns:a16="http://schemas.microsoft.com/office/drawing/2014/main" id="{4C1326A1-5EF5-4078-A5C3-478EF3BDF671}"/>
                                    </a:ext>
                                  </a:extLst>
                                </p:cNvPr>
                                <p:cNvSpPr/>
                                <p:nvPr/>
                              </p:nvSpPr>
                              <p:spPr>
                                <a:xfrm>
                                  <a:off x="4846040" y="3952794"/>
                                  <a:ext cx="103519" cy="13135"/>
                                </a:xfrm>
                                <a:custGeom>
                                  <a:avLst/>
                                  <a:gdLst/>
                                  <a:ahLst/>
                                  <a:cxnLst/>
                                  <a:rect l="l" t="t" r="r" b="b"/>
                                  <a:pathLst>
                                    <a:path w="13162" h="1670" fill="none" extrusionOk="0">
                                      <a:moveTo>
                                        <a:pt x="13161" y="0"/>
                                      </a:moveTo>
                                      <a:lnTo>
                                        <a:pt x="0" y="167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4532;p136">
                                  <a:extLst>
                                    <a:ext uri="{FF2B5EF4-FFF2-40B4-BE49-F238E27FC236}">
                                      <a16:creationId xmlns:a16="http://schemas.microsoft.com/office/drawing/2014/main" id="{AE6FE8B0-BA64-4EC1-B7A6-F51035B06F0B}"/>
                                    </a:ext>
                                  </a:extLst>
                                </p:cNvPr>
                                <p:cNvSpPr/>
                                <p:nvPr/>
                              </p:nvSpPr>
                              <p:spPr>
                                <a:xfrm>
                                  <a:off x="4846040" y="3962216"/>
                                  <a:ext cx="64800" cy="128066"/>
                                </a:xfrm>
                                <a:custGeom>
                                  <a:avLst/>
                                  <a:gdLst/>
                                  <a:ahLst/>
                                  <a:cxnLst/>
                                  <a:rect l="l" t="t" r="r" b="b"/>
                                  <a:pathLst>
                                    <a:path w="8239" h="16283" fill="none" extrusionOk="0">
                                      <a:moveTo>
                                        <a:pt x="0" y="0"/>
                                      </a:moveTo>
                                      <a:lnTo>
                                        <a:pt x="8238" y="1628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4533;p136">
                                  <a:extLst>
                                    <a:ext uri="{FF2B5EF4-FFF2-40B4-BE49-F238E27FC236}">
                                      <a16:creationId xmlns:a16="http://schemas.microsoft.com/office/drawing/2014/main" id="{0D8BE4E5-8276-4D6C-BF84-402989A2A12F}"/>
                                    </a:ext>
                                  </a:extLst>
                                </p:cNvPr>
                                <p:cNvSpPr/>
                                <p:nvPr/>
                              </p:nvSpPr>
                              <p:spPr>
                                <a:xfrm>
                                  <a:off x="4842233" y="3962216"/>
                                  <a:ext cx="3815" cy="164787"/>
                                </a:xfrm>
                                <a:custGeom>
                                  <a:avLst/>
                                  <a:gdLst/>
                                  <a:ahLst/>
                                  <a:cxnLst/>
                                  <a:rect l="l" t="t" r="r" b="b"/>
                                  <a:pathLst>
                                    <a:path w="485" h="20952" fill="none" extrusionOk="0">
                                      <a:moveTo>
                                        <a:pt x="0" y="20952"/>
                                      </a:moveTo>
                                      <a:lnTo>
                                        <a:pt x="484"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4534;p136">
                                  <a:extLst>
                                    <a:ext uri="{FF2B5EF4-FFF2-40B4-BE49-F238E27FC236}">
                                      <a16:creationId xmlns:a16="http://schemas.microsoft.com/office/drawing/2014/main" id="{BDBC041A-F27F-4A0B-87E6-4694313BD477}"/>
                                    </a:ext>
                                  </a:extLst>
                                </p:cNvPr>
                                <p:cNvSpPr/>
                                <p:nvPr/>
                              </p:nvSpPr>
                              <p:spPr>
                                <a:xfrm>
                                  <a:off x="4842233" y="4123189"/>
                                  <a:ext cx="37587" cy="53002"/>
                                </a:xfrm>
                                <a:custGeom>
                                  <a:avLst/>
                                  <a:gdLst/>
                                  <a:ahLst/>
                                  <a:cxnLst/>
                                  <a:rect l="l" t="t" r="r" b="b"/>
                                  <a:pathLst>
                                    <a:path w="4779" h="6739" fill="none" extrusionOk="0">
                                      <a:moveTo>
                                        <a:pt x="4779" y="6739"/>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4535;p136">
                                  <a:extLst>
                                    <a:ext uri="{FF2B5EF4-FFF2-40B4-BE49-F238E27FC236}">
                                      <a16:creationId xmlns:a16="http://schemas.microsoft.com/office/drawing/2014/main" id="{04991E88-AD69-49C1-B609-87018153BD12}"/>
                                    </a:ext>
                                  </a:extLst>
                                </p:cNvPr>
                                <p:cNvSpPr/>
                                <p:nvPr/>
                              </p:nvSpPr>
                              <p:spPr>
                                <a:xfrm>
                                  <a:off x="4770779" y="4118525"/>
                                  <a:ext cx="71461" cy="4672"/>
                                </a:xfrm>
                                <a:custGeom>
                                  <a:avLst/>
                                  <a:gdLst/>
                                  <a:ahLst/>
                                  <a:cxnLst/>
                                  <a:rect l="l" t="t" r="r" b="b"/>
                                  <a:pathLst>
                                    <a:path w="9086" h="594" fill="none" extrusionOk="0">
                                      <a:moveTo>
                                        <a:pt x="9085" y="594"/>
                                      </a:moveTo>
                                      <a:lnTo>
                                        <a:pt x="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4536;p136">
                                  <a:extLst>
                                    <a:ext uri="{FF2B5EF4-FFF2-40B4-BE49-F238E27FC236}">
                                      <a16:creationId xmlns:a16="http://schemas.microsoft.com/office/drawing/2014/main" id="{1B754A47-5B79-4C74-B7AD-01A15F16E165}"/>
                                    </a:ext>
                                  </a:extLst>
                                </p:cNvPr>
                                <p:cNvSpPr/>
                                <p:nvPr/>
                              </p:nvSpPr>
                              <p:spPr>
                                <a:xfrm>
                                  <a:off x="4842233" y="4090274"/>
                                  <a:ext cx="68606" cy="32923"/>
                                </a:xfrm>
                                <a:custGeom>
                                  <a:avLst/>
                                  <a:gdLst/>
                                  <a:ahLst/>
                                  <a:cxnLst/>
                                  <a:rect l="l" t="t" r="r" b="b"/>
                                  <a:pathLst>
                                    <a:path w="8723" h="4186" fill="none" extrusionOk="0">
                                      <a:moveTo>
                                        <a:pt x="0" y="4186"/>
                                      </a:moveTo>
                                      <a:lnTo>
                                        <a:pt x="8722"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9" name="Google Shape;4537;p136">
                                  <a:extLst>
                                    <a:ext uri="{FF2B5EF4-FFF2-40B4-BE49-F238E27FC236}">
                                      <a16:creationId xmlns:a16="http://schemas.microsoft.com/office/drawing/2014/main" id="{5B3F7D91-F115-4737-BAF5-7C0682D769AF}"/>
                                    </a:ext>
                                  </a:extLst>
                                </p:cNvPr>
                                <p:cNvGrpSpPr/>
                                <p:nvPr/>
                              </p:nvGrpSpPr>
                              <p:grpSpPr>
                                <a:xfrm>
                                  <a:off x="4579164" y="3203653"/>
                                  <a:ext cx="1244833" cy="1020397"/>
                                  <a:chOff x="4579164" y="3203653"/>
                                  <a:chExt cx="1244833" cy="1020397"/>
                                </a:xfrm>
                              </p:grpSpPr>
                              <p:sp>
                                <p:nvSpPr>
                                  <p:cNvPr id="680" name="Google Shape;4538;p136">
                                    <a:extLst>
                                      <a:ext uri="{FF2B5EF4-FFF2-40B4-BE49-F238E27FC236}">
                                        <a16:creationId xmlns:a16="http://schemas.microsoft.com/office/drawing/2014/main" id="{FF4F005B-B5F9-4F3A-93A0-4AE28AA16A95}"/>
                                      </a:ext>
                                    </a:extLst>
                                  </p:cNvPr>
                                  <p:cNvSpPr/>
                                  <p:nvPr/>
                                </p:nvSpPr>
                                <p:spPr>
                                  <a:xfrm>
                                    <a:off x="4788476" y="3855276"/>
                                    <a:ext cx="57572" cy="110747"/>
                                  </a:xfrm>
                                  <a:custGeom>
                                    <a:avLst/>
                                    <a:gdLst/>
                                    <a:ahLst/>
                                    <a:cxnLst/>
                                    <a:rect l="l" t="t" r="r" b="b"/>
                                    <a:pathLst>
                                      <a:path w="7320" h="14081" fill="none" extrusionOk="0">
                                        <a:moveTo>
                                          <a:pt x="7319" y="14081"/>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4539;p136">
                                    <a:extLst>
                                      <a:ext uri="{FF2B5EF4-FFF2-40B4-BE49-F238E27FC236}">
                                        <a16:creationId xmlns:a16="http://schemas.microsoft.com/office/drawing/2014/main" id="{2BC06F47-4720-4B78-AE43-75DCB615D454}"/>
                                      </a:ext>
                                    </a:extLst>
                                  </p:cNvPr>
                                  <p:cNvSpPr/>
                                  <p:nvPr/>
                                </p:nvSpPr>
                                <p:spPr>
                                  <a:xfrm>
                                    <a:off x="4846040" y="3833867"/>
                                    <a:ext cx="11231" cy="132156"/>
                                  </a:xfrm>
                                  <a:custGeom>
                                    <a:avLst/>
                                    <a:gdLst/>
                                    <a:ahLst/>
                                    <a:cxnLst/>
                                    <a:rect l="l" t="t" r="r" b="b"/>
                                    <a:pathLst>
                                      <a:path w="1428" h="16803" fill="none" extrusionOk="0">
                                        <a:moveTo>
                                          <a:pt x="0" y="16803"/>
                                        </a:moveTo>
                                        <a:lnTo>
                                          <a:pt x="1428"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4540;p136">
                                    <a:extLst>
                                      <a:ext uri="{FF2B5EF4-FFF2-40B4-BE49-F238E27FC236}">
                                        <a16:creationId xmlns:a16="http://schemas.microsoft.com/office/drawing/2014/main" id="{98CF8DBE-7B4A-4943-9AEA-795226F19DD0}"/>
                                      </a:ext>
                                    </a:extLst>
                                  </p:cNvPr>
                                  <p:cNvSpPr/>
                                  <p:nvPr/>
                                </p:nvSpPr>
                                <p:spPr>
                                  <a:xfrm>
                                    <a:off x="4761554" y="3854796"/>
                                    <a:ext cx="26261" cy="164984"/>
                                  </a:xfrm>
                                  <a:custGeom>
                                    <a:avLst/>
                                    <a:gdLst/>
                                    <a:ahLst/>
                                    <a:cxnLst/>
                                    <a:rect l="l" t="t" r="r" b="b"/>
                                    <a:pathLst>
                                      <a:path w="3339" h="20977" fill="none" extrusionOk="0">
                                        <a:moveTo>
                                          <a:pt x="0" y="20977"/>
                                        </a:moveTo>
                                        <a:lnTo>
                                          <a:pt x="333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4541;p136">
                                    <a:extLst>
                                      <a:ext uri="{FF2B5EF4-FFF2-40B4-BE49-F238E27FC236}">
                                        <a16:creationId xmlns:a16="http://schemas.microsoft.com/office/drawing/2014/main" id="{A559ED6C-77A1-4D3C-B5A4-7232C1A16585}"/>
                                      </a:ext>
                                    </a:extLst>
                                  </p:cNvPr>
                                  <p:cNvSpPr/>
                                  <p:nvPr/>
                                </p:nvSpPr>
                                <p:spPr>
                                  <a:xfrm>
                                    <a:off x="4846991" y="3818263"/>
                                    <a:ext cx="74025" cy="146242"/>
                                  </a:xfrm>
                                  <a:custGeom>
                                    <a:avLst/>
                                    <a:gdLst/>
                                    <a:ahLst/>
                                    <a:cxnLst/>
                                    <a:rect l="l" t="t" r="r" b="b"/>
                                    <a:pathLst>
                                      <a:path w="9412" h="18594" fill="none" extrusionOk="0">
                                        <a:moveTo>
                                          <a:pt x="0" y="18593"/>
                                        </a:moveTo>
                                        <a:lnTo>
                                          <a:pt x="941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4542;p136">
                                    <a:extLst>
                                      <a:ext uri="{FF2B5EF4-FFF2-40B4-BE49-F238E27FC236}">
                                        <a16:creationId xmlns:a16="http://schemas.microsoft.com/office/drawing/2014/main" id="{23285FAB-39F6-40C9-9F02-0F6FFBFDFA6A}"/>
                                      </a:ext>
                                    </a:extLst>
                                  </p:cNvPr>
                                  <p:cNvSpPr/>
                                  <p:nvPr/>
                                </p:nvSpPr>
                                <p:spPr>
                                  <a:xfrm>
                                    <a:off x="4927191" y="3823305"/>
                                    <a:ext cx="22368" cy="129497"/>
                                  </a:xfrm>
                                  <a:custGeom>
                                    <a:avLst/>
                                    <a:gdLst/>
                                    <a:ahLst/>
                                    <a:cxnLst/>
                                    <a:rect l="l" t="t" r="r" b="b"/>
                                    <a:pathLst>
                                      <a:path w="2844" h="16465" fill="none" extrusionOk="0">
                                        <a:moveTo>
                                          <a:pt x="1" y="1"/>
                                        </a:moveTo>
                                        <a:lnTo>
                                          <a:pt x="2843" y="1646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5" name="Google Shape;4543;p136">
                                    <a:extLst>
                                      <a:ext uri="{FF2B5EF4-FFF2-40B4-BE49-F238E27FC236}">
                                        <a16:creationId xmlns:a16="http://schemas.microsoft.com/office/drawing/2014/main" id="{1DA8F6C7-A5A7-4F65-AA71-5ACAD03D396B}"/>
                                      </a:ext>
                                    </a:extLst>
                                  </p:cNvPr>
                                  <p:cNvGrpSpPr/>
                                  <p:nvPr/>
                                </p:nvGrpSpPr>
                                <p:grpSpPr>
                                  <a:xfrm>
                                    <a:off x="4579164" y="3203653"/>
                                    <a:ext cx="1244833" cy="1020397"/>
                                    <a:chOff x="4579164" y="3203653"/>
                                    <a:chExt cx="1244833" cy="1020397"/>
                                  </a:xfrm>
                                </p:grpSpPr>
                                <p:sp>
                                  <p:nvSpPr>
                                    <p:cNvPr id="686" name="Google Shape;4544;p136">
                                      <a:extLst>
                                        <a:ext uri="{FF2B5EF4-FFF2-40B4-BE49-F238E27FC236}">
                                          <a16:creationId xmlns:a16="http://schemas.microsoft.com/office/drawing/2014/main" id="{85972268-E0E8-41D0-8A45-3BA53B6708DC}"/>
                                        </a:ext>
                                      </a:extLst>
                                    </p:cNvPr>
                                    <p:cNvSpPr/>
                                    <p:nvPr/>
                                  </p:nvSpPr>
                                  <p:spPr>
                                    <a:xfrm>
                                      <a:off x="4579164" y="3652241"/>
                                      <a:ext cx="422626" cy="571809"/>
                                    </a:xfrm>
                                    <a:custGeom>
                                      <a:avLst/>
                                      <a:gdLst/>
                                      <a:ahLst/>
                                      <a:cxnLst/>
                                      <a:rect l="l" t="t" r="r" b="b"/>
                                      <a:pathLst>
                                        <a:path w="53735" h="72703" fill="none" extrusionOk="0">
                                          <a:moveTo>
                                            <a:pt x="27593" y="71880"/>
                                          </a:moveTo>
                                          <a:lnTo>
                                            <a:pt x="23771" y="58694"/>
                                          </a:lnTo>
                                          <a:lnTo>
                                            <a:pt x="22936" y="46731"/>
                                          </a:lnTo>
                                          <a:lnTo>
                                            <a:pt x="19972" y="37380"/>
                                          </a:lnTo>
                                          <a:lnTo>
                                            <a:pt x="11674" y="32686"/>
                                          </a:lnTo>
                                          <a:lnTo>
                                            <a:pt x="1" y="27001"/>
                                          </a:lnTo>
                                          <a:lnTo>
                                            <a:pt x="1392" y="10610"/>
                                          </a:lnTo>
                                          <a:lnTo>
                                            <a:pt x="17517" y="1"/>
                                          </a:lnTo>
                                          <a:lnTo>
                                            <a:pt x="29747" y="5384"/>
                                          </a:lnTo>
                                          <a:lnTo>
                                            <a:pt x="43827" y="21291"/>
                                          </a:lnTo>
                                          <a:lnTo>
                                            <a:pt x="49343" y="27122"/>
                                          </a:lnTo>
                                          <a:lnTo>
                                            <a:pt x="53735" y="25815"/>
                                          </a:lnTo>
                                          <a:lnTo>
                                            <a:pt x="50347" y="35940"/>
                                          </a:lnTo>
                                          <a:lnTo>
                                            <a:pt x="47093" y="38214"/>
                                          </a:lnTo>
                                          <a:lnTo>
                                            <a:pt x="44069" y="44275"/>
                                          </a:lnTo>
                                          <a:lnTo>
                                            <a:pt x="45073" y="51944"/>
                                          </a:lnTo>
                                          <a:lnTo>
                                            <a:pt x="42170" y="55694"/>
                                          </a:lnTo>
                                          <a:lnTo>
                                            <a:pt x="38227" y="66025"/>
                                          </a:lnTo>
                                          <a:lnTo>
                                            <a:pt x="27593" y="7270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4545;p136">
                                      <a:extLst>
                                        <a:ext uri="{FF2B5EF4-FFF2-40B4-BE49-F238E27FC236}">
                                          <a16:creationId xmlns:a16="http://schemas.microsoft.com/office/drawing/2014/main" id="{6DBEA468-50A3-49CF-A002-7721244CD33A}"/>
                                        </a:ext>
                                      </a:extLst>
                                    </p:cNvPr>
                                    <p:cNvSpPr/>
                                    <p:nvPr/>
                                  </p:nvSpPr>
                                  <p:spPr>
                                    <a:xfrm>
                                      <a:off x="4617986" y="3203653"/>
                                      <a:ext cx="1206011" cy="684357"/>
                                    </a:xfrm>
                                    <a:custGeom>
                                      <a:avLst/>
                                      <a:gdLst/>
                                      <a:ahLst/>
                                      <a:cxnLst/>
                                      <a:rect l="l" t="t" r="r" b="b"/>
                                      <a:pathLst>
                                        <a:path w="153339" h="87013" fill="none" extrusionOk="0">
                                          <a:moveTo>
                                            <a:pt x="24811" y="62214"/>
                                          </a:moveTo>
                                          <a:lnTo>
                                            <a:pt x="34452" y="66980"/>
                                          </a:lnTo>
                                          <a:lnTo>
                                            <a:pt x="37549" y="69920"/>
                                          </a:lnTo>
                                          <a:lnTo>
                                            <a:pt x="41274" y="77698"/>
                                          </a:lnTo>
                                          <a:lnTo>
                                            <a:pt x="46270" y="79222"/>
                                          </a:lnTo>
                                          <a:lnTo>
                                            <a:pt x="55899" y="72775"/>
                                          </a:lnTo>
                                          <a:lnTo>
                                            <a:pt x="52645" y="69085"/>
                                          </a:lnTo>
                                          <a:lnTo>
                                            <a:pt x="48291" y="70234"/>
                                          </a:lnTo>
                                          <a:lnTo>
                                            <a:pt x="46585" y="64634"/>
                                          </a:lnTo>
                                          <a:lnTo>
                                            <a:pt x="48774" y="66097"/>
                                          </a:lnTo>
                                          <a:lnTo>
                                            <a:pt x="59698" y="70234"/>
                                          </a:lnTo>
                                          <a:lnTo>
                                            <a:pt x="65988" y="72279"/>
                                          </a:lnTo>
                                          <a:lnTo>
                                            <a:pt x="66315" y="75944"/>
                                          </a:lnTo>
                                          <a:lnTo>
                                            <a:pt x="70960" y="87013"/>
                                          </a:lnTo>
                                          <a:lnTo>
                                            <a:pt x="76573" y="75944"/>
                                          </a:lnTo>
                                          <a:lnTo>
                                            <a:pt x="80831" y="72932"/>
                                          </a:lnTo>
                                          <a:lnTo>
                                            <a:pt x="86069" y="78146"/>
                                          </a:lnTo>
                                          <a:lnTo>
                                            <a:pt x="88355" y="83928"/>
                                          </a:lnTo>
                                          <a:lnTo>
                                            <a:pt x="94633" y="84037"/>
                                          </a:lnTo>
                                          <a:lnTo>
                                            <a:pt x="94270" y="74299"/>
                                          </a:lnTo>
                                          <a:lnTo>
                                            <a:pt x="100936" y="72690"/>
                                          </a:lnTo>
                                          <a:lnTo>
                                            <a:pt x="106682" y="64307"/>
                                          </a:lnTo>
                                          <a:lnTo>
                                            <a:pt x="106319" y="56553"/>
                                          </a:lnTo>
                                          <a:lnTo>
                                            <a:pt x="103416" y="54690"/>
                                          </a:lnTo>
                                          <a:lnTo>
                                            <a:pt x="106827" y="53105"/>
                                          </a:lnTo>
                                          <a:lnTo>
                                            <a:pt x="120194" y="45339"/>
                                          </a:lnTo>
                                          <a:lnTo>
                                            <a:pt x="122528" y="36859"/>
                                          </a:lnTo>
                                          <a:lnTo>
                                            <a:pt x="118851" y="35493"/>
                                          </a:lnTo>
                                          <a:lnTo>
                                            <a:pt x="125093" y="28464"/>
                                          </a:lnTo>
                                          <a:lnTo>
                                            <a:pt x="148536" y="25972"/>
                                          </a:lnTo>
                                          <a:lnTo>
                                            <a:pt x="153339" y="12255"/>
                                          </a:lnTo>
                                          <a:lnTo>
                                            <a:pt x="125468" y="6255"/>
                                          </a:lnTo>
                                          <a:lnTo>
                                            <a:pt x="101758" y="5432"/>
                                          </a:lnTo>
                                          <a:lnTo>
                                            <a:pt x="85016" y="1"/>
                                          </a:lnTo>
                                          <a:lnTo>
                                            <a:pt x="60532" y="12255"/>
                                          </a:lnTo>
                                          <a:lnTo>
                                            <a:pt x="39714" y="20214"/>
                                          </a:lnTo>
                                          <a:lnTo>
                                            <a:pt x="35444" y="13089"/>
                                          </a:lnTo>
                                          <a:lnTo>
                                            <a:pt x="22186" y="13464"/>
                                          </a:lnTo>
                                          <a:lnTo>
                                            <a:pt x="15291" y="21351"/>
                                          </a:lnTo>
                                          <a:lnTo>
                                            <a:pt x="11831" y="27484"/>
                                          </a:lnTo>
                                          <a:lnTo>
                                            <a:pt x="21581" y="26614"/>
                                          </a:lnTo>
                                          <a:lnTo>
                                            <a:pt x="24532" y="19561"/>
                                          </a:lnTo>
                                          <a:lnTo>
                                            <a:pt x="29480" y="22694"/>
                                          </a:lnTo>
                                          <a:lnTo>
                                            <a:pt x="24811" y="32964"/>
                                          </a:lnTo>
                                          <a:lnTo>
                                            <a:pt x="20262" y="35541"/>
                                          </a:lnTo>
                                          <a:lnTo>
                                            <a:pt x="15569" y="31368"/>
                                          </a:lnTo>
                                          <a:lnTo>
                                            <a:pt x="15061" y="35650"/>
                                          </a:lnTo>
                                          <a:lnTo>
                                            <a:pt x="11057" y="37924"/>
                                          </a:lnTo>
                                          <a:lnTo>
                                            <a:pt x="6024" y="43089"/>
                                          </a:lnTo>
                                          <a:lnTo>
                                            <a:pt x="6387" y="49210"/>
                                          </a:lnTo>
                                          <a:lnTo>
                                            <a:pt x="992" y="49210"/>
                                          </a:lnTo>
                                          <a:lnTo>
                                            <a:pt x="0" y="52198"/>
                                          </a:lnTo>
                                          <a:lnTo>
                                            <a:pt x="835" y="57037"/>
                                          </a:lnTo>
                                          <a:lnTo>
                                            <a:pt x="6726" y="55198"/>
                                          </a:lnTo>
                                          <a:lnTo>
                                            <a:pt x="10924" y="50069"/>
                                          </a:lnTo>
                                          <a:lnTo>
                                            <a:pt x="16367" y="50686"/>
                                          </a:lnTo>
                                          <a:lnTo>
                                            <a:pt x="18049" y="46670"/>
                                          </a:lnTo>
                                          <a:lnTo>
                                            <a:pt x="23093" y="54363"/>
                                          </a:lnTo>
                                          <a:lnTo>
                                            <a:pt x="26528" y="56105"/>
                                          </a:lnTo>
                                          <a:lnTo>
                                            <a:pt x="26734" y="52210"/>
                                          </a:lnTo>
                                          <a:lnTo>
                                            <a:pt x="33835" y="47069"/>
                                          </a:lnTo>
                                          <a:lnTo>
                                            <a:pt x="38069" y="49488"/>
                                          </a:lnTo>
                                          <a:lnTo>
                                            <a:pt x="36278" y="53045"/>
                                          </a:lnTo>
                                          <a:lnTo>
                                            <a:pt x="28343" y="55392"/>
                                          </a:lnTo>
                                          <a:cubicBezTo>
                                            <a:pt x="28343" y="55392"/>
                                            <a:pt x="31041" y="58888"/>
                                            <a:pt x="31319" y="58984"/>
                                          </a:cubicBezTo>
                                          <a:cubicBezTo>
                                            <a:pt x="31597" y="59069"/>
                                            <a:pt x="36278" y="58150"/>
                                            <a:pt x="36278" y="58150"/>
                                          </a:cubicBezTo>
                                          <a:lnTo>
                                            <a:pt x="35456" y="61948"/>
                                          </a:lnTo>
                                          <a:lnTo>
                                            <a:pt x="30920" y="63255"/>
                                          </a:lnTo>
                                          <a:lnTo>
                                            <a:pt x="24823" y="6214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4546;p136">
                                      <a:extLst>
                                        <a:ext uri="{FF2B5EF4-FFF2-40B4-BE49-F238E27FC236}">
                                          <a16:creationId xmlns:a16="http://schemas.microsoft.com/office/drawing/2014/main" id="{602ED7CD-7ADC-4E7B-AA40-DC970D070998}"/>
                                        </a:ext>
                                      </a:extLst>
                                    </p:cNvPr>
                                    <p:cNvSpPr/>
                                    <p:nvPr/>
                                  </p:nvSpPr>
                                  <p:spPr>
                                    <a:xfrm>
                                      <a:off x="4906356" y="3466721"/>
                                      <a:ext cx="194289" cy="358880"/>
                                    </a:xfrm>
                                    <a:custGeom>
                                      <a:avLst/>
                                      <a:gdLst/>
                                      <a:ahLst/>
                                      <a:cxnLst/>
                                      <a:rect l="l" t="t" r="r" b="b"/>
                                      <a:pathLst>
                                        <a:path w="24703" h="45630" fill="none" extrusionOk="0">
                                          <a:moveTo>
                                            <a:pt x="8396" y="39968"/>
                                          </a:moveTo>
                                          <a:lnTo>
                                            <a:pt x="9835" y="45629"/>
                                          </a:lnTo>
                                          <a:lnTo>
                                            <a:pt x="11626" y="36786"/>
                                          </a:lnTo>
                                          <a:lnTo>
                                            <a:pt x="5492" y="30218"/>
                                          </a:lnTo>
                                          <a:lnTo>
                                            <a:pt x="1" y="25016"/>
                                          </a:lnTo>
                                          <a:lnTo>
                                            <a:pt x="1392" y="16040"/>
                                          </a:lnTo>
                                          <a:lnTo>
                                            <a:pt x="24702" y="15206"/>
                                          </a:lnTo>
                                          <a:lnTo>
                                            <a:pt x="6472"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4547;p136">
                                      <a:extLst>
                                        <a:ext uri="{FF2B5EF4-FFF2-40B4-BE49-F238E27FC236}">
                                          <a16:creationId xmlns:a16="http://schemas.microsoft.com/office/drawing/2014/main" id="{DDE2F1CE-19BA-4810-A212-F70572E6013C}"/>
                                        </a:ext>
                                      </a:extLst>
                                    </p:cNvPr>
                                    <p:cNvSpPr/>
                                    <p:nvPr/>
                                  </p:nvSpPr>
                                  <p:spPr>
                                    <a:xfrm>
                                      <a:off x="4972383" y="3756043"/>
                                      <a:ext cx="25412" cy="25026"/>
                                    </a:xfrm>
                                    <a:custGeom>
                                      <a:avLst/>
                                      <a:gdLst/>
                                      <a:ahLst/>
                                      <a:cxnLst/>
                                      <a:rect l="l" t="t" r="r" b="b"/>
                                      <a:pathLst>
                                        <a:path w="3231" h="3182" fill="none" extrusionOk="0">
                                          <a:moveTo>
                                            <a:pt x="1" y="3182"/>
                                          </a:moveTo>
                                          <a:lnTo>
                                            <a:pt x="323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sp>
                          <p:nvSpPr>
                            <p:cNvPr id="655" name="Google Shape;4548;p136">
                              <a:extLst>
                                <a:ext uri="{FF2B5EF4-FFF2-40B4-BE49-F238E27FC236}">
                                  <a16:creationId xmlns:a16="http://schemas.microsoft.com/office/drawing/2014/main" id="{116D38A8-82C0-47EA-9422-8E4CA1CE80A1}"/>
                                </a:ext>
                              </a:extLst>
                            </p:cNvPr>
                            <p:cNvSpPr/>
                            <p:nvPr/>
                          </p:nvSpPr>
                          <p:spPr>
                            <a:xfrm>
                              <a:off x="4890375" y="3688019"/>
                              <a:ext cx="5144" cy="43769"/>
                            </a:xfrm>
                            <a:custGeom>
                              <a:avLst/>
                              <a:gdLst/>
                              <a:ahLst/>
                              <a:cxnLst/>
                              <a:rect l="l" t="t" r="r" b="b"/>
                              <a:pathLst>
                                <a:path w="654" h="5565" fill="none" extrusionOk="0">
                                  <a:moveTo>
                                    <a:pt x="653" y="0"/>
                                  </a:moveTo>
                                  <a:lnTo>
                                    <a:pt x="0" y="556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4549;p136">
                              <a:extLst>
                                <a:ext uri="{FF2B5EF4-FFF2-40B4-BE49-F238E27FC236}">
                                  <a16:creationId xmlns:a16="http://schemas.microsoft.com/office/drawing/2014/main" id="{DC0073D9-F104-40CF-B51A-3EA263FF959D}"/>
                                </a:ext>
                              </a:extLst>
                            </p:cNvPr>
                            <p:cNvSpPr/>
                            <p:nvPr/>
                          </p:nvSpPr>
                          <p:spPr>
                            <a:xfrm>
                              <a:off x="4899317" y="3688019"/>
                              <a:ext cx="54048" cy="20174"/>
                            </a:xfrm>
                            <a:custGeom>
                              <a:avLst/>
                              <a:gdLst/>
                              <a:ahLst/>
                              <a:cxnLst/>
                              <a:rect l="l" t="t" r="r" b="b"/>
                              <a:pathLst>
                                <a:path w="6872" h="2565" fill="none" extrusionOk="0">
                                  <a:moveTo>
                                    <a:pt x="0" y="0"/>
                                  </a:moveTo>
                                  <a:lnTo>
                                    <a:pt x="6871" y="256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4550;p136">
                              <a:extLst>
                                <a:ext uri="{FF2B5EF4-FFF2-40B4-BE49-F238E27FC236}">
                                  <a16:creationId xmlns:a16="http://schemas.microsoft.com/office/drawing/2014/main" id="{688A1099-D9AE-4949-8C61-A7E44DCA0EA3}"/>
                                </a:ext>
                              </a:extLst>
                            </p:cNvPr>
                            <p:cNvSpPr/>
                            <p:nvPr/>
                          </p:nvSpPr>
                          <p:spPr>
                            <a:xfrm>
                              <a:off x="4862690" y="3700571"/>
                              <a:ext cx="27693" cy="31216"/>
                            </a:xfrm>
                            <a:custGeom>
                              <a:avLst/>
                              <a:gdLst/>
                              <a:ahLst/>
                              <a:cxnLst/>
                              <a:rect l="l" t="t" r="r" b="b"/>
                              <a:pathLst>
                                <a:path w="3521" h="3969" fill="none" extrusionOk="0">
                                  <a:moveTo>
                                    <a:pt x="0" y="1"/>
                                  </a:moveTo>
                                  <a:lnTo>
                                    <a:pt x="3520" y="396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44" name="Google Shape;4551;p136">
                          <a:extLst>
                            <a:ext uri="{FF2B5EF4-FFF2-40B4-BE49-F238E27FC236}">
                              <a16:creationId xmlns:a16="http://schemas.microsoft.com/office/drawing/2014/main" id="{8D1A673E-B0EC-41E2-A0E6-5C95B4EF32A0}"/>
                            </a:ext>
                          </a:extLst>
                        </p:cNvPr>
                        <p:cNvSpPr/>
                        <p:nvPr/>
                      </p:nvSpPr>
                      <p:spPr>
                        <a:xfrm>
                          <a:off x="4953924" y="3297081"/>
                          <a:ext cx="146053" cy="168122"/>
                        </a:xfrm>
                        <a:custGeom>
                          <a:avLst/>
                          <a:gdLst/>
                          <a:ahLst/>
                          <a:cxnLst/>
                          <a:rect l="l" t="t" r="r" b="b"/>
                          <a:pathLst>
                            <a:path w="18570" h="21376" fill="none" extrusionOk="0">
                              <a:moveTo>
                                <a:pt x="1" y="21376"/>
                              </a:moveTo>
                              <a:lnTo>
                                <a:pt x="1856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grpSp>
            <p:nvGrpSpPr>
              <p:cNvPr id="272" name="Google Shape;4552;p136">
                <a:extLst>
                  <a:ext uri="{FF2B5EF4-FFF2-40B4-BE49-F238E27FC236}">
                    <a16:creationId xmlns:a16="http://schemas.microsoft.com/office/drawing/2014/main" id="{DAF79C71-9A7D-4AE2-A24F-56E1114D5607}"/>
                  </a:ext>
                </a:extLst>
              </p:cNvPr>
              <p:cNvGrpSpPr/>
              <p:nvPr/>
            </p:nvGrpSpPr>
            <p:grpSpPr>
              <a:xfrm>
                <a:off x="4595437" y="3598775"/>
                <a:ext cx="37776" cy="32451"/>
                <a:chOff x="4595437" y="3598775"/>
                <a:chExt cx="37776" cy="32451"/>
              </a:xfrm>
            </p:grpSpPr>
            <p:sp>
              <p:nvSpPr>
                <p:cNvPr id="587" name="Google Shape;4553;p136">
                  <a:extLst>
                    <a:ext uri="{FF2B5EF4-FFF2-40B4-BE49-F238E27FC236}">
                      <a16:creationId xmlns:a16="http://schemas.microsoft.com/office/drawing/2014/main" id="{19EDDA79-7DDE-4E7E-9707-8E56A6582774}"/>
                    </a:ext>
                  </a:extLst>
                </p:cNvPr>
                <p:cNvSpPr/>
                <p:nvPr/>
              </p:nvSpPr>
              <p:spPr>
                <a:xfrm>
                  <a:off x="4595437" y="3598775"/>
                  <a:ext cx="37776" cy="32451"/>
                </a:xfrm>
                <a:custGeom>
                  <a:avLst/>
                  <a:gdLst/>
                  <a:ahLst/>
                  <a:cxnLst/>
                  <a:rect l="l" t="t" r="r" b="b"/>
                  <a:pathLst>
                    <a:path w="4803" h="4126" extrusionOk="0">
                      <a:moveTo>
                        <a:pt x="2730" y="0"/>
                      </a:moveTo>
                      <a:cubicBezTo>
                        <a:pt x="2226" y="0"/>
                        <a:pt x="1712" y="187"/>
                        <a:pt x="1295" y="605"/>
                      </a:cubicBezTo>
                      <a:cubicBezTo>
                        <a:pt x="0" y="1900"/>
                        <a:pt x="920" y="4125"/>
                        <a:pt x="2758" y="4125"/>
                      </a:cubicBezTo>
                      <a:cubicBezTo>
                        <a:pt x="3883" y="4113"/>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4554;p136">
                  <a:extLst>
                    <a:ext uri="{FF2B5EF4-FFF2-40B4-BE49-F238E27FC236}">
                      <a16:creationId xmlns:a16="http://schemas.microsoft.com/office/drawing/2014/main" id="{76C0C496-1FB4-4DE9-8742-36A6DA712B4A}"/>
                    </a:ext>
                  </a:extLst>
                </p:cNvPr>
                <p:cNvSpPr/>
                <p:nvPr/>
              </p:nvSpPr>
              <p:spPr>
                <a:xfrm>
                  <a:off x="4610561" y="3608480"/>
                  <a:ext cx="13040" cy="13040"/>
                </a:xfrm>
                <a:custGeom>
                  <a:avLst/>
                  <a:gdLst/>
                  <a:ahLst/>
                  <a:cxnLst/>
                  <a:rect l="l" t="t" r="r" b="b"/>
                  <a:pathLst>
                    <a:path w="1658" h="1658" extrusionOk="0">
                      <a:moveTo>
                        <a:pt x="835" y="0"/>
                      </a:moveTo>
                      <a:cubicBezTo>
                        <a:pt x="376" y="0"/>
                        <a:pt x="1" y="375"/>
                        <a:pt x="1" y="835"/>
                      </a:cubicBezTo>
                      <a:cubicBezTo>
                        <a:pt x="1" y="1283"/>
                        <a:pt x="376" y="1658"/>
                        <a:pt x="835" y="1658"/>
                      </a:cubicBezTo>
                      <a:cubicBezTo>
                        <a:pt x="1283" y="1658"/>
                        <a:pt x="1658" y="1283"/>
                        <a:pt x="1658" y="835"/>
                      </a:cubicBezTo>
                      <a:cubicBezTo>
                        <a:pt x="1658" y="375"/>
                        <a:pt x="1283"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 name="Google Shape;4555;p136">
                <a:extLst>
                  <a:ext uri="{FF2B5EF4-FFF2-40B4-BE49-F238E27FC236}">
                    <a16:creationId xmlns:a16="http://schemas.microsoft.com/office/drawing/2014/main" id="{AC5E5D4C-5694-4E3D-8645-35968FC17A6F}"/>
                  </a:ext>
                </a:extLst>
              </p:cNvPr>
              <p:cNvGrpSpPr/>
              <p:nvPr/>
            </p:nvGrpSpPr>
            <p:grpSpPr>
              <a:xfrm>
                <a:off x="4641864" y="3524443"/>
                <a:ext cx="37776" cy="32380"/>
                <a:chOff x="4641864" y="3524443"/>
                <a:chExt cx="37776" cy="32380"/>
              </a:xfrm>
            </p:grpSpPr>
            <p:sp>
              <p:nvSpPr>
                <p:cNvPr id="585" name="Google Shape;4556;p136">
                  <a:extLst>
                    <a:ext uri="{FF2B5EF4-FFF2-40B4-BE49-F238E27FC236}">
                      <a16:creationId xmlns:a16="http://schemas.microsoft.com/office/drawing/2014/main" id="{A1898703-4DA9-47FD-A9DD-3E9964A913A9}"/>
                    </a:ext>
                  </a:extLst>
                </p:cNvPr>
                <p:cNvSpPr/>
                <p:nvPr/>
              </p:nvSpPr>
              <p:spPr>
                <a:xfrm>
                  <a:off x="4641864" y="3524443"/>
                  <a:ext cx="37776" cy="32380"/>
                </a:xfrm>
                <a:custGeom>
                  <a:avLst/>
                  <a:gdLst/>
                  <a:ahLst/>
                  <a:cxnLst/>
                  <a:rect l="l" t="t" r="r" b="b"/>
                  <a:pathLst>
                    <a:path w="4803" h="4117" extrusionOk="0">
                      <a:moveTo>
                        <a:pt x="2737" y="1"/>
                      </a:moveTo>
                      <a:cubicBezTo>
                        <a:pt x="2231" y="1"/>
                        <a:pt x="1715" y="189"/>
                        <a:pt x="1295" y="609"/>
                      </a:cubicBezTo>
                      <a:cubicBezTo>
                        <a:pt x="0" y="1903"/>
                        <a:pt x="908" y="4117"/>
                        <a:pt x="2746" y="4117"/>
                      </a:cubicBezTo>
                      <a:cubicBezTo>
                        <a:pt x="3884" y="4117"/>
                        <a:pt x="4803" y="3197"/>
                        <a:pt x="4803" y="2060"/>
                      </a:cubicBezTo>
                      <a:cubicBezTo>
                        <a:pt x="4803" y="818"/>
                        <a:pt x="3792" y="1"/>
                        <a:pt x="273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4557;p136">
                  <a:extLst>
                    <a:ext uri="{FF2B5EF4-FFF2-40B4-BE49-F238E27FC236}">
                      <a16:creationId xmlns:a16="http://schemas.microsoft.com/office/drawing/2014/main" id="{D1132030-2151-416F-9D03-519586453FC8}"/>
                    </a:ext>
                  </a:extLst>
                </p:cNvPr>
                <p:cNvSpPr/>
                <p:nvPr/>
              </p:nvSpPr>
              <p:spPr>
                <a:xfrm>
                  <a:off x="4656988" y="3534077"/>
                  <a:ext cx="13048" cy="13040"/>
                </a:xfrm>
                <a:custGeom>
                  <a:avLst/>
                  <a:gdLst/>
                  <a:ahLst/>
                  <a:cxnLst/>
                  <a:rect l="l" t="t" r="r" b="b"/>
                  <a:pathLst>
                    <a:path w="1659" h="1658" extrusionOk="0">
                      <a:moveTo>
                        <a:pt x="823" y="1"/>
                      </a:moveTo>
                      <a:cubicBezTo>
                        <a:pt x="376" y="1"/>
                        <a:pt x="1" y="376"/>
                        <a:pt x="1" y="835"/>
                      </a:cubicBezTo>
                      <a:cubicBezTo>
                        <a:pt x="1" y="1295"/>
                        <a:pt x="376" y="1658"/>
                        <a:pt x="823" y="1658"/>
                      </a:cubicBezTo>
                      <a:cubicBezTo>
                        <a:pt x="1283" y="1658"/>
                        <a:pt x="1658" y="1295"/>
                        <a:pt x="1658" y="835"/>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4558;p136">
                <a:extLst>
                  <a:ext uri="{FF2B5EF4-FFF2-40B4-BE49-F238E27FC236}">
                    <a16:creationId xmlns:a16="http://schemas.microsoft.com/office/drawing/2014/main" id="{2C62973A-F374-4B11-A0D7-4DD9AF89DDD1}"/>
                  </a:ext>
                </a:extLst>
              </p:cNvPr>
              <p:cNvGrpSpPr/>
              <p:nvPr/>
            </p:nvGrpSpPr>
            <p:grpSpPr>
              <a:xfrm>
                <a:off x="4648431" y="3893901"/>
                <a:ext cx="37776" cy="32357"/>
                <a:chOff x="4648431" y="3893901"/>
                <a:chExt cx="37776" cy="32357"/>
              </a:xfrm>
            </p:grpSpPr>
            <p:sp>
              <p:nvSpPr>
                <p:cNvPr id="583" name="Google Shape;4559;p136">
                  <a:extLst>
                    <a:ext uri="{FF2B5EF4-FFF2-40B4-BE49-F238E27FC236}">
                      <a16:creationId xmlns:a16="http://schemas.microsoft.com/office/drawing/2014/main" id="{918997C3-7E84-477E-9C79-B240A6D450F8}"/>
                    </a:ext>
                  </a:extLst>
                </p:cNvPr>
                <p:cNvSpPr/>
                <p:nvPr/>
              </p:nvSpPr>
              <p:spPr>
                <a:xfrm>
                  <a:off x="4648431" y="3893901"/>
                  <a:ext cx="37776" cy="32357"/>
                </a:xfrm>
                <a:custGeom>
                  <a:avLst/>
                  <a:gdLst/>
                  <a:ahLst/>
                  <a:cxnLst/>
                  <a:rect l="l" t="t" r="r" b="b"/>
                  <a:pathLst>
                    <a:path w="4803" h="4114" extrusionOk="0">
                      <a:moveTo>
                        <a:pt x="2732" y="0"/>
                      </a:moveTo>
                      <a:cubicBezTo>
                        <a:pt x="2227" y="0"/>
                        <a:pt x="1713" y="187"/>
                        <a:pt x="1295" y="605"/>
                      </a:cubicBezTo>
                      <a:cubicBezTo>
                        <a:pt x="0" y="1900"/>
                        <a:pt x="920" y="4113"/>
                        <a:pt x="2746" y="4113"/>
                      </a:cubicBezTo>
                      <a:cubicBezTo>
                        <a:pt x="3883" y="4113"/>
                        <a:pt x="4803" y="3194"/>
                        <a:pt x="4803" y="2057"/>
                      </a:cubicBezTo>
                      <a:cubicBezTo>
                        <a:pt x="4803" y="821"/>
                        <a:pt x="3788"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4560;p136">
                  <a:extLst>
                    <a:ext uri="{FF2B5EF4-FFF2-40B4-BE49-F238E27FC236}">
                      <a16:creationId xmlns:a16="http://schemas.microsoft.com/office/drawing/2014/main" id="{2C14E595-60DF-40F8-BCA5-37464C305C1F}"/>
                    </a:ext>
                  </a:extLst>
                </p:cNvPr>
                <p:cNvSpPr/>
                <p:nvPr/>
              </p:nvSpPr>
              <p:spPr>
                <a:xfrm>
                  <a:off x="4663556" y="3903606"/>
                  <a:ext cx="13040" cy="13040"/>
                </a:xfrm>
                <a:custGeom>
                  <a:avLst/>
                  <a:gdLst/>
                  <a:ahLst/>
                  <a:cxnLst/>
                  <a:rect l="l" t="t" r="r" b="b"/>
                  <a:pathLst>
                    <a:path w="1658" h="1658" extrusionOk="0">
                      <a:moveTo>
                        <a:pt x="823" y="0"/>
                      </a:moveTo>
                      <a:cubicBezTo>
                        <a:pt x="363" y="0"/>
                        <a:pt x="1" y="375"/>
                        <a:pt x="1" y="823"/>
                      </a:cubicBezTo>
                      <a:cubicBezTo>
                        <a:pt x="1" y="1283"/>
                        <a:pt x="363" y="1658"/>
                        <a:pt x="823" y="1658"/>
                      </a:cubicBezTo>
                      <a:cubicBezTo>
                        <a:pt x="1283" y="1658"/>
                        <a:pt x="1658" y="1283"/>
                        <a:pt x="1658" y="823"/>
                      </a:cubicBezTo>
                      <a:cubicBezTo>
                        <a:pt x="1658" y="375"/>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 name="Google Shape;4561;p136">
                <a:extLst>
                  <a:ext uri="{FF2B5EF4-FFF2-40B4-BE49-F238E27FC236}">
                    <a16:creationId xmlns:a16="http://schemas.microsoft.com/office/drawing/2014/main" id="{8CA0ABF5-4A3B-42B7-A55A-FF87E76E8FBC}"/>
                  </a:ext>
                </a:extLst>
              </p:cNvPr>
              <p:cNvGrpSpPr/>
              <p:nvPr/>
            </p:nvGrpSpPr>
            <p:grpSpPr>
              <a:xfrm>
                <a:off x="4567752" y="3722908"/>
                <a:ext cx="37870" cy="32380"/>
                <a:chOff x="4567752" y="3722908"/>
                <a:chExt cx="37870" cy="32380"/>
              </a:xfrm>
            </p:grpSpPr>
            <p:sp>
              <p:nvSpPr>
                <p:cNvPr id="581" name="Google Shape;4562;p136">
                  <a:extLst>
                    <a:ext uri="{FF2B5EF4-FFF2-40B4-BE49-F238E27FC236}">
                      <a16:creationId xmlns:a16="http://schemas.microsoft.com/office/drawing/2014/main" id="{4A5FD340-56F1-4D40-936D-ABA1DF272E8C}"/>
                    </a:ext>
                  </a:extLst>
                </p:cNvPr>
                <p:cNvSpPr/>
                <p:nvPr/>
              </p:nvSpPr>
              <p:spPr>
                <a:xfrm>
                  <a:off x="4567752" y="3722908"/>
                  <a:ext cx="37870" cy="32380"/>
                </a:xfrm>
                <a:custGeom>
                  <a:avLst/>
                  <a:gdLst/>
                  <a:ahLst/>
                  <a:cxnLst/>
                  <a:rect l="l" t="t" r="r" b="b"/>
                  <a:pathLst>
                    <a:path w="4815" h="4117" extrusionOk="0">
                      <a:moveTo>
                        <a:pt x="2749" y="1"/>
                      </a:moveTo>
                      <a:cubicBezTo>
                        <a:pt x="2243" y="1"/>
                        <a:pt x="1726" y="189"/>
                        <a:pt x="1307" y="609"/>
                      </a:cubicBezTo>
                      <a:cubicBezTo>
                        <a:pt x="0" y="1903"/>
                        <a:pt x="919" y="4117"/>
                        <a:pt x="2758" y="4117"/>
                      </a:cubicBezTo>
                      <a:cubicBezTo>
                        <a:pt x="3895" y="4117"/>
                        <a:pt x="4815" y="3197"/>
                        <a:pt x="4815" y="2060"/>
                      </a:cubicBezTo>
                      <a:cubicBezTo>
                        <a:pt x="4815" y="818"/>
                        <a:pt x="3804" y="1"/>
                        <a:pt x="2749"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4563;p136">
                  <a:extLst>
                    <a:ext uri="{FF2B5EF4-FFF2-40B4-BE49-F238E27FC236}">
                      <a16:creationId xmlns:a16="http://schemas.microsoft.com/office/drawing/2014/main" id="{968BFDF7-F307-4773-8651-6EF783415250}"/>
                    </a:ext>
                  </a:extLst>
                </p:cNvPr>
                <p:cNvSpPr/>
                <p:nvPr/>
              </p:nvSpPr>
              <p:spPr>
                <a:xfrm>
                  <a:off x="4580690" y="3732543"/>
                  <a:ext cx="15227" cy="13064"/>
                </a:xfrm>
                <a:custGeom>
                  <a:avLst/>
                  <a:gdLst/>
                  <a:ahLst/>
                  <a:cxnLst/>
                  <a:rect l="l" t="t" r="r" b="b"/>
                  <a:pathLst>
                    <a:path w="1936" h="1661" extrusionOk="0">
                      <a:moveTo>
                        <a:pt x="1113" y="0"/>
                      </a:moveTo>
                      <a:cubicBezTo>
                        <a:pt x="375" y="0"/>
                        <a:pt x="0" y="896"/>
                        <a:pt x="520" y="1416"/>
                      </a:cubicBezTo>
                      <a:cubicBezTo>
                        <a:pt x="689" y="1585"/>
                        <a:pt x="898" y="1661"/>
                        <a:pt x="1103" y="1661"/>
                      </a:cubicBezTo>
                      <a:cubicBezTo>
                        <a:pt x="1528" y="1661"/>
                        <a:pt x="1936" y="1333"/>
                        <a:pt x="1936" y="835"/>
                      </a:cubicBezTo>
                      <a:cubicBezTo>
                        <a:pt x="1936" y="375"/>
                        <a:pt x="1573" y="0"/>
                        <a:pt x="111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4564;p136">
                <a:extLst>
                  <a:ext uri="{FF2B5EF4-FFF2-40B4-BE49-F238E27FC236}">
                    <a16:creationId xmlns:a16="http://schemas.microsoft.com/office/drawing/2014/main" id="{1E2EFF37-0943-4764-815A-B58C821DB993}"/>
                  </a:ext>
                </a:extLst>
              </p:cNvPr>
              <p:cNvGrpSpPr/>
              <p:nvPr/>
            </p:nvGrpSpPr>
            <p:grpSpPr>
              <a:xfrm>
                <a:off x="4617506" y="3652052"/>
                <a:ext cx="37783" cy="32357"/>
                <a:chOff x="4617506" y="3652052"/>
                <a:chExt cx="37783" cy="32357"/>
              </a:xfrm>
            </p:grpSpPr>
            <p:sp>
              <p:nvSpPr>
                <p:cNvPr id="579" name="Google Shape;4565;p136">
                  <a:extLst>
                    <a:ext uri="{FF2B5EF4-FFF2-40B4-BE49-F238E27FC236}">
                      <a16:creationId xmlns:a16="http://schemas.microsoft.com/office/drawing/2014/main" id="{89E5019A-D76E-4604-A4E8-37CC53A824B4}"/>
                    </a:ext>
                  </a:extLst>
                </p:cNvPr>
                <p:cNvSpPr/>
                <p:nvPr/>
              </p:nvSpPr>
              <p:spPr>
                <a:xfrm>
                  <a:off x="4617506" y="3652052"/>
                  <a:ext cx="37783" cy="32357"/>
                </a:xfrm>
                <a:custGeom>
                  <a:avLst/>
                  <a:gdLst/>
                  <a:ahLst/>
                  <a:cxnLst/>
                  <a:rect l="l" t="t" r="r" b="b"/>
                  <a:pathLst>
                    <a:path w="4804" h="4114" extrusionOk="0">
                      <a:moveTo>
                        <a:pt x="2732" y="0"/>
                      </a:moveTo>
                      <a:cubicBezTo>
                        <a:pt x="2228" y="0"/>
                        <a:pt x="1713" y="187"/>
                        <a:pt x="1295" y="605"/>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4566;p136">
                  <a:extLst>
                    <a:ext uri="{FF2B5EF4-FFF2-40B4-BE49-F238E27FC236}">
                      <a16:creationId xmlns:a16="http://schemas.microsoft.com/office/drawing/2014/main" id="{2D9B840C-FCBA-4C0A-B871-E52CB671BAD3}"/>
                    </a:ext>
                  </a:extLst>
                </p:cNvPr>
                <p:cNvSpPr/>
                <p:nvPr/>
              </p:nvSpPr>
              <p:spPr>
                <a:xfrm>
                  <a:off x="4632638" y="3661758"/>
                  <a:ext cx="13040" cy="13040"/>
                </a:xfrm>
                <a:custGeom>
                  <a:avLst/>
                  <a:gdLst/>
                  <a:ahLst/>
                  <a:cxnLst/>
                  <a:rect l="l" t="t" r="r" b="b"/>
                  <a:pathLst>
                    <a:path w="1658" h="1658" extrusionOk="0">
                      <a:moveTo>
                        <a:pt x="823" y="1"/>
                      </a:moveTo>
                      <a:cubicBezTo>
                        <a:pt x="363" y="1"/>
                        <a:pt x="0" y="363"/>
                        <a:pt x="0" y="823"/>
                      </a:cubicBezTo>
                      <a:cubicBezTo>
                        <a:pt x="0" y="1283"/>
                        <a:pt x="363" y="1658"/>
                        <a:pt x="823" y="1658"/>
                      </a:cubicBezTo>
                      <a:cubicBezTo>
                        <a:pt x="1282" y="1658"/>
                        <a:pt x="1657" y="1283"/>
                        <a:pt x="1657" y="823"/>
                      </a:cubicBezTo>
                      <a:cubicBezTo>
                        <a:pt x="1657" y="363"/>
                        <a:pt x="1282"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4567;p136">
                <a:extLst>
                  <a:ext uri="{FF2B5EF4-FFF2-40B4-BE49-F238E27FC236}">
                    <a16:creationId xmlns:a16="http://schemas.microsoft.com/office/drawing/2014/main" id="{FC196A94-CA21-409B-ACA2-A899FB1592A9}"/>
                  </a:ext>
                </a:extLst>
              </p:cNvPr>
              <p:cNvGrpSpPr/>
              <p:nvPr/>
            </p:nvGrpSpPr>
            <p:grpSpPr>
              <a:xfrm>
                <a:off x="4739005" y="3554149"/>
                <a:ext cx="37870" cy="32357"/>
                <a:chOff x="4739005" y="3554149"/>
                <a:chExt cx="37870" cy="32357"/>
              </a:xfrm>
            </p:grpSpPr>
            <p:sp>
              <p:nvSpPr>
                <p:cNvPr id="577" name="Google Shape;4568;p136">
                  <a:extLst>
                    <a:ext uri="{FF2B5EF4-FFF2-40B4-BE49-F238E27FC236}">
                      <a16:creationId xmlns:a16="http://schemas.microsoft.com/office/drawing/2014/main" id="{CF93F4E2-60A1-4983-BFA7-5F766BE29EBE}"/>
                    </a:ext>
                  </a:extLst>
                </p:cNvPr>
                <p:cNvSpPr/>
                <p:nvPr/>
              </p:nvSpPr>
              <p:spPr>
                <a:xfrm>
                  <a:off x="4739005" y="3554149"/>
                  <a:ext cx="37870" cy="32357"/>
                </a:xfrm>
                <a:custGeom>
                  <a:avLst/>
                  <a:gdLst/>
                  <a:ahLst/>
                  <a:cxnLst/>
                  <a:rect l="l" t="t" r="r" b="b"/>
                  <a:pathLst>
                    <a:path w="4815" h="4114" extrusionOk="0">
                      <a:moveTo>
                        <a:pt x="2744" y="1"/>
                      </a:moveTo>
                      <a:cubicBezTo>
                        <a:pt x="2239" y="1"/>
                        <a:pt x="1725" y="188"/>
                        <a:pt x="1307" y="606"/>
                      </a:cubicBezTo>
                      <a:cubicBezTo>
                        <a:pt x="0" y="1900"/>
                        <a:pt x="920" y="4114"/>
                        <a:pt x="2758" y="4114"/>
                      </a:cubicBezTo>
                      <a:cubicBezTo>
                        <a:pt x="3895" y="4114"/>
                        <a:pt x="4815" y="3195"/>
                        <a:pt x="4815" y="2058"/>
                      </a:cubicBezTo>
                      <a:cubicBezTo>
                        <a:pt x="4815" y="821"/>
                        <a:pt x="3801" y="1"/>
                        <a:pt x="274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4569;p136">
                  <a:extLst>
                    <a:ext uri="{FF2B5EF4-FFF2-40B4-BE49-F238E27FC236}">
                      <a16:creationId xmlns:a16="http://schemas.microsoft.com/office/drawing/2014/main" id="{E96D9166-2997-4FC3-B760-08C51E1D4ADF}"/>
                    </a:ext>
                  </a:extLst>
                </p:cNvPr>
                <p:cNvSpPr/>
                <p:nvPr/>
              </p:nvSpPr>
              <p:spPr>
                <a:xfrm>
                  <a:off x="4751943" y="3563854"/>
                  <a:ext cx="15227" cy="13048"/>
                </a:xfrm>
                <a:custGeom>
                  <a:avLst/>
                  <a:gdLst/>
                  <a:ahLst/>
                  <a:cxnLst/>
                  <a:rect l="l" t="t" r="r" b="b"/>
                  <a:pathLst>
                    <a:path w="1936" h="1659" extrusionOk="0">
                      <a:moveTo>
                        <a:pt x="1113" y="1"/>
                      </a:moveTo>
                      <a:cubicBezTo>
                        <a:pt x="375" y="1"/>
                        <a:pt x="0" y="896"/>
                        <a:pt x="521" y="1416"/>
                      </a:cubicBezTo>
                      <a:cubicBezTo>
                        <a:pt x="692" y="1583"/>
                        <a:pt x="899" y="1658"/>
                        <a:pt x="1101" y="1658"/>
                      </a:cubicBezTo>
                      <a:cubicBezTo>
                        <a:pt x="1529" y="1658"/>
                        <a:pt x="1936" y="1324"/>
                        <a:pt x="1936" y="824"/>
                      </a:cubicBezTo>
                      <a:cubicBezTo>
                        <a:pt x="1936" y="364"/>
                        <a:pt x="1573" y="1"/>
                        <a:pt x="111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 name="Google Shape;4570;p136">
                <a:extLst>
                  <a:ext uri="{FF2B5EF4-FFF2-40B4-BE49-F238E27FC236}">
                    <a16:creationId xmlns:a16="http://schemas.microsoft.com/office/drawing/2014/main" id="{6AC013FA-2864-4883-93F5-3419799641BE}"/>
                  </a:ext>
                </a:extLst>
              </p:cNvPr>
              <p:cNvGrpSpPr/>
              <p:nvPr/>
            </p:nvGrpSpPr>
            <p:grpSpPr>
              <a:xfrm>
                <a:off x="4806557" y="3630258"/>
                <a:ext cx="37776" cy="32364"/>
                <a:chOff x="4806557" y="3630258"/>
                <a:chExt cx="37776" cy="32364"/>
              </a:xfrm>
            </p:grpSpPr>
            <p:sp>
              <p:nvSpPr>
                <p:cNvPr id="575" name="Google Shape;4571;p136">
                  <a:extLst>
                    <a:ext uri="{FF2B5EF4-FFF2-40B4-BE49-F238E27FC236}">
                      <a16:creationId xmlns:a16="http://schemas.microsoft.com/office/drawing/2014/main" id="{67D16745-DA0D-408F-9E05-C69A68C957F1}"/>
                    </a:ext>
                  </a:extLst>
                </p:cNvPr>
                <p:cNvSpPr/>
                <p:nvPr/>
              </p:nvSpPr>
              <p:spPr>
                <a:xfrm>
                  <a:off x="4806557" y="3630258"/>
                  <a:ext cx="37776" cy="32364"/>
                </a:xfrm>
                <a:custGeom>
                  <a:avLst/>
                  <a:gdLst/>
                  <a:ahLst/>
                  <a:cxnLst/>
                  <a:rect l="l" t="t" r="r" b="b"/>
                  <a:pathLst>
                    <a:path w="4803" h="4115" extrusionOk="0">
                      <a:moveTo>
                        <a:pt x="2732" y="1"/>
                      </a:moveTo>
                      <a:cubicBezTo>
                        <a:pt x="2227" y="1"/>
                        <a:pt x="1713" y="188"/>
                        <a:pt x="1294" y="606"/>
                      </a:cubicBezTo>
                      <a:cubicBezTo>
                        <a:pt x="0" y="1901"/>
                        <a:pt x="907" y="4114"/>
                        <a:pt x="2746" y="4114"/>
                      </a:cubicBezTo>
                      <a:cubicBezTo>
                        <a:pt x="3883" y="4114"/>
                        <a:pt x="4802" y="3195"/>
                        <a:pt x="4802" y="2058"/>
                      </a:cubicBezTo>
                      <a:cubicBezTo>
                        <a:pt x="4802" y="822"/>
                        <a:pt x="3788"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4572;p136">
                  <a:extLst>
                    <a:ext uri="{FF2B5EF4-FFF2-40B4-BE49-F238E27FC236}">
                      <a16:creationId xmlns:a16="http://schemas.microsoft.com/office/drawing/2014/main" id="{FDF684F8-99E9-4EE8-82B1-C223024F1A48}"/>
                    </a:ext>
                  </a:extLst>
                </p:cNvPr>
                <p:cNvSpPr/>
                <p:nvPr/>
              </p:nvSpPr>
              <p:spPr>
                <a:xfrm>
                  <a:off x="4819495" y="3639972"/>
                  <a:ext cx="15227" cy="13040"/>
                </a:xfrm>
                <a:custGeom>
                  <a:avLst/>
                  <a:gdLst/>
                  <a:ahLst/>
                  <a:cxnLst/>
                  <a:rect l="l" t="t" r="r" b="b"/>
                  <a:pathLst>
                    <a:path w="1936" h="1658" extrusionOk="0">
                      <a:moveTo>
                        <a:pt x="1113" y="0"/>
                      </a:moveTo>
                      <a:cubicBezTo>
                        <a:pt x="363" y="0"/>
                        <a:pt x="0" y="896"/>
                        <a:pt x="520" y="1416"/>
                      </a:cubicBezTo>
                      <a:cubicBezTo>
                        <a:pt x="687" y="1583"/>
                        <a:pt x="893" y="1657"/>
                        <a:pt x="1096" y="1657"/>
                      </a:cubicBezTo>
                      <a:cubicBezTo>
                        <a:pt x="1523" y="1657"/>
                        <a:pt x="1936" y="1324"/>
                        <a:pt x="1936" y="823"/>
                      </a:cubicBezTo>
                      <a:cubicBezTo>
                        <a:pt x="1936" y="363"/>
                        <a:pt x="1561" y="0"/>
                        <a:pt x="111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 name="Google Shape;4573;p136">
                <a:extLst>
                  <a:ext uri="{FF2B5EF4-FFF2-40B4-BE49-F238E27FC236}">
                    <a16:creationId xmlns:a16="http://schemas.microsoft.com/office/drawing/2014/main" id="{E5F96B37-FAFB-4523-AF34-BF0585FA6DE1}"/>
                  </a:ext>
                </a:extLst>
              </p:cNvPr>
              <p:cNvGrpSpPr/>
              <p:nvPr/>
            </p:nvGrpSpPr>
            <p:grpSpPr>
              <a:xfrm>
                <a:off x="4737007" y="4004357"/>
                <a:ext cx="37870" cy="32357"/>
                <a:chOff x="4737007" y="4004357"/>
                <a:chExt cx="37870" cy="32357"/>
              </a:xfrm>
            </p:grpSpPr>
            <p:sp>
              <p:nvSpPr>
                <p:cNvPr id="573" name="Google Shape;4574;p136">
                  <a:extLst>
                    <a:ext uri="{FF2B5EF4-FFF2-40B4-BE49-F238E27FC236}">
                      <a16:creationId xmlns:a16="http://schemas.microsoft.com/office/drawing/2014/main" id="{A9860B5F-C544-4776-9F57-0CCCCEBF7A0B}"/>
                    </a:ext>
                  </a:extLst>
                </p:cNvPr>
                <p:cNvSpPr/>
                <p:nvPr/>
              </p:nvSpPr>
              <p:spPr>
                <a:xfrm>
                  <a:off x="4737007" y="4004357"/>
                  <a:ext cx="37870" cy="32357"/>
                </a:xfrm>
                <a:custGeom>
                  <a:avLst/>
                  <a:gdLst/>
                  <a:ahLst/>
                  <a:cxnLst/>
                  <a:rect l="l" t="t" r="r" b="b"/>
                  <a:pathLst>
                    <a:path w="4815" h="4114" extrusionOk="0">
                      <a:moveTo>
                        <a:pt x="2740" y="0"/>
                      </a:moveTo>
                      <a:cubicBezTo>
                        <a:pt x="2234" y="0"/>
                        <a:pt x="1717" y="187"/>
                        <a:pt x="1295" y="606"/>
                      </a:cubicBezTo>
                      <a:cubicBezTo>
                        <a:pt x="0" y="1900"/>
                        <a:pt x="920" y="4114"/>
                        <a:pt x="2758" y="4114"/>
                      </a:cubicBezTo>
                      <a:cubicBezTo>
                        <a:pt x="3895" y="4114"/>
                        <a:pt x="4803" y="3194"/>
                        <a:pt x="4815" y="2057"/>
                      </a:cubicBezTo>
                      <a:cubicBezTo>
                        <a:pt x="4815" y="821"/>
                        <a:pt x="3801" y="0"/>
                        <a:pt x="274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4575;p136">
                  <a:extLst>
                    <a:ext uri="{FF2B5EF4-FFF2-40B4-BE49-F238E27FC236}">
                      <a16:creationId xmlns:a16="http://schemas.microsoft.com/office/drawing/2014/main" id="{C8D85BBC-723B-483F-9780-76DC20073CB1}"/>
                    </a:ext>
                  </a:extLst>
                </p:cNvPr>
                <p:cNvSpPr/>
                <p:nvPr/>
              </p:nvSpPr>
              <p:spPr>
                <a:xfrm>
                  <a:off x="4752131" y="4014062"/>
                  <a:ext cx="13040" cy="13048"/>
                </a:xfrm>
                <a:custGeom>
                  <a:avLst/>
                  <a:gdLst/>
                  <a:ahLst/>
                  <a:cxnLst/>
                  <a:rect l="l" t="t" r="r" b="b"/>
                  <a:pathLst>
                    <a:path w="1658" h="1659" extrusionOk="0">
                      <a:moveTo>
                        <a:pt x="835" y="1"/>
                      </a:moveTo>
                      <a:cubicBezTo>
                        <a:pt x="376" y="1"/>
                        <a:pt x="1" y="364"/>
                        <a:pt x="1" y="823"/>
                      </a:cubicBezTo>
                      <a:cubicBezTo>
                        <a:pt x="1" y="1283"/>
                        <a:pt x="376" y="1658"/>
                        <a:pt x="835" y="1658"/>
                      </a:cubicBezTo>
                      <a:cubicBezTo>
                        <a:pt x="1295" y="1658"/>
                        <a:pt x="1658" y="1283"/>
                        <a:pt x="1658" y="823"/>
                      </a:cubicBezTo>
                      <a:cubicBezTo>
                        <a:pt x="1658" y="364"/>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4576;p136">
                <a:extLst>
                  <a:ext uri="{FF2B5EF4-FFF2-40B4-BE49-F238E27FC236}">
                    <a16:creationId xmlns:a16="http://schemas.microsoft.com/office/drawing/2014/main" id="{71B518D6-D4B0-4973-8A7C-44BF8826DBC5}"/>
                  </a:ext>
                </a:extLst>
              </p:cNvPr>
              <p:cNvGrpSpPr/>
              <p:nvPr/>
            </p:nvGrpSpPr>
            <p:grpSpPr>
              <a:xfrm>
                <a:off x="4773634" y="4208627"/>
                <a:ext cx="37776" cy="32357"/>
                <a:chOff x="4773634" y="4208627"/>
                <a:chExt cx="37776" cy="32357"/>
              </a:xfrm>
            </p:grpSpPr>
            <p:sp>
              <p:nvSpPr>
                <p:cNvPr id="571" name="Google Shape;4577;p136">
                  <a:extLst>
                    <a:ext uri="{FF2B5EF4-FFF2-40B4-BE49-F238E27FC236}">
                      <a16:creationId xmlns:a16="http://schemas.microsoft.com/office/drawing/2014/main" id="{3ADD1C6C-6003-4065-A320-039139DEE955}"/>
                    </a:ext>
                  </a:extLst>
                </p:cNvPr>
                <p:cNvSpPr/>
                <p:nvPr/>
              </p:nvSpPr>
              <p:spPr>
                <a:xfrm>
                  <a:off x="4773634" y="4208627"/>
                  <a:ext cx="37776" cy="32357"/>
                </a:xfrm>
                <a:custGeom>
                  <a:avLst/>
                  <a:gdLst/>
                  <a:ahLst/>
                  <a:cxnLst/>
                  <a:rect l="l" t="t" r="r" b="b"/>
                  <a:pathLst>
                    <a:path w="4803" h="4114" extrusionOk="0">
                      <a:moveTo>
                        <a:pt x="2732" y="0"/>
                      </a:moveTo>
                      <a:cubicBezTo>
                        <a:pt x="2227" y="0"/>
                        <a:pt x="1713" y="187"/>
                        <a:pt x="1295" y="605"/>
                      </a:cubicBezTo>
                      <a:cubicBezTo>
                        <a:pt x="1" y="1900"/>
                        <a:pt x="920" y="4114"/>
                        <a:pt x="2746"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4578;p136">
                  <a:extLst>
                    <a:ext uri="{FF2B5EF4-FFF2-40B4-BE49-F238E27FC236}">
                      <a16:creationId xmlns:a16="http://schemas.microsoft.com/office/drawing/2014/main" id="{13DB4BED-FEC6-43C0-9FEE-1C61B8AEFDD8}"/>
                    </a:ext>
                  </a:extLst>
                </p:cNvPr>
                <p:cNvSpPr/>
                <p:nvPr/>
              </p:nvSpPr>
              <p:spPr>
                <a:xfrm>
                  <a:off x="4788664" y="4218332"/>
                  <a:ext cx="13048" cy="13040"/>
                </a:xfrm>
                <a:custGeom>
                  <a:avLst/>
                  <a:gdLst/>
                  <a:ahLst/>
                  <a:cxnLst/>
                  <a:rect l="l" t="t" r="r" b="b"/>
                  <a:pathLst>
                    <a:path w="1659" h="1658" extrusionOk="0">
                      <a:moveTo>
                        <a:pt x="835" y="0"/>
                      </a:moveTo>
                      <a:cubicBezTo>
                        <a:pt x="376" y="0"/>
                        <a:pt x="1" y="363"/>
                        <a:pt x="1" y="823"/>
                      </a:cubicBezTo>
                      <a:cubicBezTo>
                        <a:pt x="1" y="1283"/>
                        <a:pt x="376" y="1658"/>
                        <a:pt x="835" y="1658"/>
                      </a:cubicBezTo>
                      <a:cubicBezTo>
                        <a:pt x="1295" y="1658"/>
                        <a:pt x="1658" y="1283"/>
                        <a:pt x="1658" y="823"/>
                      </a:cubicBezTo>
                      <a:cubicBezTo>
                        <a:pt x="1658" y="363"/>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4579;p136">
                <a:extLst>
                  <a:ext uri="{FF2B5EF4-FFF2-40B4-BE49-F238E27FC236}">
                    <a16:creationId xmlns:a16="http://schemas.microsoft.com/office/drawing/2014/main" id="{5698173D-F779-45AD-B3DD-D44DC0FBBC36}"/>
                  </a:ext>
                </a:extLst>
              </p:cNvPr>
              <p:cNvGrpSpPr/>
              <p:nvPr/>
            </p:nvGrpSpPr>
            <p:grpSpPr>
              <a:xfrm>
                <a:off x="4888282" y="4074764"/>
                <a:ext cx="37776" cy="32451"/>
                <a:chOff x="4888282" y="4074764"/>
                <a:chExt cx="37776" cy="32451"/>
              </a:xfrm>
            </p:grpSpPr>
            <p:sp>
              <p:nvSpPr>
                <p:cNvPr id="569" name="Google Shape;4580;p136">
                  <a:extLst>
                    <a:ext uri="{FF2B5EF4-FFF2-40B4-BE49-F238E27FC236}">
                      <a16:creationId xmlns:a16="http://schemas.microsoft.com/office/drawing/2014/main" id="{076B14B8-9CFB-4C67-9CE5-EB324BC0DBD2}"/>
                    </a:ext>
                  </a:extLst>
                </p:cNvPr>
                <p:cNvSpPr/>
                <p:nvPr/>
              </p:nvSpPr>
              <p:spPr>
                <a:xfrm>
                  <a:off x="4888282" y="4074764"/>
                  <a:ext cx="37776" cy="32451"/>
                </a:xfrm>
                <a:custGeom>
                  <a:avLst/>
                  <a:gdLst/>
                  <a:ahLst/>
                  <a:cxnLst/>
                  <a:rect l="l" t="t" r="r" b="b"/>
                  <a:pathLst>
                    <a:path w="4803" h="4126" extrusionOk="0">
                      <a:moveTo>
                        <a:pt x="2730" y="0"/>
                      </a:moveTo>
                      <a:cubicBezTo>
                        <a:pt x="2226" y="0"/>
                        <a:pt x="1712" y="187"/>
                        <a:pt x="1294" y="605"/>
                      </a:cubicBezTo>
                      <a:cubicBezTo>
                        <a:pt x="0" y="1912"/>
                        <a:pt x="919" y="4125"/>
                        <a:pt x="2746" y="4125"/>
                      </a:cubicBezTo>
                      <a:cubicBezTo>
                        <a:pt x="3883" y="4125"/>
                        <a:pt x="4803" y="3206"/>
                        <a:pt x="4803" y="2069"/>
                      </a:cubicBezTo>
                      <a:cubicBezTo>
                        <a:pt x="4803" y="824"/>
                        <a:pt x="3787"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4581;p136">
                  <a:extLst>
                    <a:ext uri="{FF2B5EF4-FFF2-40B4-BE49-F238E27FC236}">
                      <a16:creationId xmlns:a16="http://schemas.microsoft.com/office/drawing/2014/main" id="{48FCDE9C-935D-4804-9C04-B86129EFCBBB}"/>
                    </a:ext>
                  </a:extLst>
                </p:cNvPr>
                <p:cNvSpPr/>
                <p:nvPr/>
              </p:nvSpPr>
              <p:spPr>
                <a:xfrm>
                  <a:off x="4901220" y="4084470"/>
                  <a:ext cx="15227" cy="13064"/>
                </a:xfrm>
                <a:custGeom>
                  <a:avLst/>
                  <a:gdLst/>
                  <a:ahLst/>
                  <a:cxnLst/>
                  <a:rect l="l" t="t" r="r" b="b"/>
                  <a:pathLst>
                    <a:path w="1936" h="1661" extrusionOk="0">
                      <a:moveTo>
                        <a:pt x="1101" y="0"/>
                      </a:moveTo>
                      <a:cubicBezTo>
                        <a:pt x="363" y="0"/>
                        <a:pt x="0" y="896"/>
                        <a:pt x="520" y="1416"/>
                      </a:cubicBezTo>
                      <a:cubicBezTo>
                        <a:pt x="689" y="1585"/>
                        <a:pt x="898" y="1660"/>
                        <a:pt x="1103" y="1660"/>
                      </a:cubicBezTo>
                      <a:cubicBezTo>
                        <a:pt x="1528" y="1660"/>
                        <a:pt x="1936" y="1333"/>
                        <a:pt x="1936" y="835"/>
                      </a:cubicBezTo>
                      <a:cubicBezTo>
                        <a:pt x="1936" y="375"/>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 name="Google Shape;4582;p136">
                <a:extLst>
                  <a:ext uri="{FF2B5EF4-FFF2-40B4-BE49-F238E27FC236}">
                    <a16:creationId xmlns:a16="http://schemas.microsoft.com/office/drawing/2014/main" id="{23D72A7E-64F0-4990-9264-E7496BB12823}"/>
                  </a:ext>
                </a:extLst>
              </p:cNvPr>
              <p:cNvGrpSpPr/>
              <p:nvPr/>
            </p:nvGrpSpPr>
            <p:grpSpPr>
              <a:xfrm>
                <a:off x="4901315" y="3804271"/>
                <a:ext cx="37776" cy="32364"/>
                <a:chOff x="4901315" y="3804271"/>
                <a:chExt cx="37776" cy="32364"/>
              </a:xfrm>
            </p:grpSpPr>
            <p:sp>
              <p:nvSpPr>
                <p:cNvPr id="567" name="Google Shape;4583;p136">
                  <a:extLst>
                    <a:ext uri="{FF2B5EF4-FFF2-40B4-BE49-F238E27FC236}">
                      <a16:creationId xmlns:a16="http://schemas.microsoft.com/office/drawing/2014/main" id="{4913EE42-3932-40FF-B11C-4CD3813155A9}"/>
                    </a:ext>
                  </a:extLst>
                </p:cNvPr>
                <p:cNvSpPr/>
                <p:nvPr/>
              </p:nvSpPr>
              <p:spPr>
                <a:xfrm>
                  <a:off x="4901315" y="3804271"/>
                  <a:ext cx="37776" cy="32364"/>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3" y="4114"/>
                        <a:pt x="4803" y="3195"/>
                        <a:pt x="4803" y="2058"/>
                      </a:cubicBezTo>
                      <a:cubicBezTo>
                        <a:pt x="4803" y="822"/>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4584;p136">
                  <a:extLst>
                    <a:ext uri="{FF2B5EF4-FFF2-40B4-BE49-F238E27FC236}">
                      <a16:creationId xmlns:a16="http://schemas.microsoft.com/office/drawing/2014/main" id="{1B0380E6-C264-4336-8972-36DE483DEAD2}"/>
                    </a:ext>
                  </a:extLst>
                </p:cNvPr>
                <p:cNvSpPr/>
                <p:nvPr/>
              </p:nvSpPr>
              <p:spPr>
                <a:xfrm>
                  <a:off x="4914253" y="3813985"/>
                  <a:ext cx="15235" cy="13040"/>
                </a:xfrm>
                <a:custGeom>
                  <a:avLst/>
                  <a:gdLst/>
                  <a:ahLst/>
                  <a:cxnLst/>
                  <a:rect l="l" t="t" r="r" b="b"/>
                  <a:pathLst>
                    <a:path w="1937" h="1658" extrusionOk="0">
                      <a:moveTo>
                        <a:pt x="1101" y="0"/>
                      </a:moveTo>
                      <a:cubicBezTo>
                        <a:pt x="363" y="0"/>
                        <a:pt x="1" y="895"/>
                        <a:pt x="521" y="1416"/>
                      </a:cubicBezTo>
                      <a:cubicBezTo>
                        <a:pt x="688" y="1583"/>
                        <a:pt x="894" y="1657"/>
                        <a:pt x="1096" y="1657"/>
                      </a:cubicBezTo>
                      <a:cubicBezTo>
                        <a:pt x="1524" y="1657"/>
                        <a:pt x="1936" y="1324"/>
                        <a:pt x="1936" y="823"/>
                      </a:cubicBezTo>
                      <a:cubicBezTo>
                        <a:pt x="1936" y="363"/>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4585;p136">
                <a:extLst>
                  <a:ext uri="{FF2B5EF4-FFF2-40B4-BE49-F238E27FC236}">
                    <a16:creationId xmlns:a16="http://schemas.microsoft.com/office/drawing/2014/main" id="{7B5D99A7-AB2D-49BD-B8F9-BF56CE8EED83}"/>
                  </a:ext>
                </a:extLst>
              </p:cNvPr>
              <p:cNvGrpSpPr/>
              <p:nvPr/>
            </p:nvGrpSpPr>
            <p:grpSpPr>
              <a:xfrm>
                <a:off x="4866394" y="3715035"/>
                <a:ext cx="37846" cy="32357"/>
                <a:chOff x="4866394" y="3715035"/>
                <a:chExt cx="37846" cy="32357"/>
              </a:xfrm>
            </p:grpSpPr>
            <p:sp>
              <p:nvSpPr>
                <p:cNvPr id="565" name="Google Shape;4586;p136">
                  <a:extLst>
                    <a:ext uri="{FF2B5EF4-FFF2-40B4-BE49-F238E27FC236}">
                      <a16:creationId xmlns:a16="http://schemas.microsoft.com/office/drawing/2014/main" id="{2526EF67-4EA9-4C5C-B065-999255D149B7}"/>
                    </a:ext>
                  </a:extLst>
                </p:cNvPr>
                <p:cNvSpPr/>
                <p:nvPr/>
              </p:nvSpPr>
              <p:spPr>
                <a:xfrm>
                  <a:off x="4866394" y="3715035"/>
                  <a:ext cx="37846" cy="32357"/>
                </a:xfrm>
                <a:custGeom>
                  <a:avLst/>
                  <a:gdLst/>
                  <a:ahLst/>
                  <a:cxnLst/>
                  <a:rect l="l" t="t" r="r" b="b"/>
                  <a:pathLst>
                    <a:path w="4812" h="4114" extrusionOk="0">
                      <a:moveTo>
                        <a:pt x="2735" y="0"/>
                      </a:moveTo>
                      <a:cubicBezTo>
                        <a:pt x="2229" y="0"/>
                        <a:pt x="1714" y="187"/>
                        <a:pt x="1295" y="606"/>
                      </a:cubicBezTo>
                      <a:cubicBezTo>
                        <a:pt x="1" y="1900"/>
                        <a:pt x="920" y="4114"/>
                        <a:pt x="2747" y="4114"/>
                      </a:cubicBezTo>
                      <a:cubicBezTo>
                        <a:pt x="3884" y="4114"/>
                        <a:pt x="4803" y="3194"/>
                        <a:pt x="4803" y="2057"/>
                      </a:cubicBezTo>
                      <a:cubicBezTo>
                        <a:pt x="4811" y="821"/>
                        <a:pt x="3794" y="0"/>
                        <a:pt x="273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4587;p136">
                  <a:extLst>
                    <a:ext uri="{FF2B5EF4-FFF2-40B4-BE49-F238E27FC236}">
                      <a16:creationId xmlns:a16="http://schemas.microsoft.com/office/drawing/2014/main" id="{300280A8-78DE-48BC-ADAA-EDB9BFE74D03}"/>
                    </a:ext>
                  </a:extLst>
                </p:cNvPr>
                <p:cNvSpPr/>
                <p:nvPr/>
              </p:nvSpPr>
              <p:spPr>
                <a:xfrm>
                  <a:off x="4879340" y="3724646"/>
                  <a:ext cx="15227" cy="13103"/>
                </a:xfrm>
                <a:custGeom>
                  <a:avLst/>
                  <a:gdLst/>
                  <a:ahLst/>
                  <a:cxnLst/>
                  <a:rect l="l" t="t" r="r" b="b"/>
                  <a:pathLst>
                    <a:path w="1936" h="1666" extrusionOk="0">
                      <a:moveTo>
                        <a:pt x="1101" y="0"/>
                      </a:moveTo>
                      <a:cubicBezTo>
                        <a:pt x="363" y="0"/>
                        <a:pt x="0" y="896"/>
                        <a:pt x="520" y="1416"/>
                      </a:cubicBezTo>
                      <a:cubicBezTo>
                        <a:pt x="689" y="1589"/>
                        <a:pt x="898" y="1666"/>
                        <a:pt x="1103" y="1666"/>
                      </a:cubicBezTo>
                      <a:cubicBezTo>
                        <a:pt x="1528" y="1666"/>
                        <a:pt x="1936" y="1333"/>
                        <a:pt x="1936" y="835"/>
                      </a:cubicBezTo>
                      <a:cubicBezTo>
                        <a:pt x="1936" y="375"/>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4588;p136">
                <a:extLst>
                  <a:ext uri="{FF2B5EF4-FFF2-40B4-BE49-F238E27FC236}">
                    <a16:creationId xmlns:a16="http://schemas.microsoft.com/office/drawing/2014/main" id="{083F0AF6-7BA9-4CCA-904F-1CF53EC59BAD}"/>
                  </a:ext>
                </a:extLst>
              </p:cNvPr>
              <p:cNvGrpSpPr/>
              <p:nvPr/>
            </p:nvGrpSpPr>
            <p:grpSpPr>
              <a:xfrm>
                <a:off x="4979233" y="3839798"/>
                <a:ext cx="37878" cy="32420"/>
                <a:chOff x="4979233" y="3839798"/>
                <a:chExt cx="37878" cy="32420"/>
              </a:xfrm>
            </p:grpSpPr>
            <p:sp>
              <p:nvSpPr>
                <p:cNvPr id="563" name="Google Shape;4589;p136">
                  <a:extLst>
                    <a:ext uri="{FF2B5EF4-FFF2-40B4-BE49-F238E27FC236}">
                      <a16:creationId xmlns:a16="http://schemas.microsoft.com/office/drawing/2014/main" id="{1145C32D-6FE7-44AA-9C20-7FFCF90740B5}"/>
                    </a:ext>
                  </a:extLst>
                </p:cNvPr>
                <p:cNvSpPr/>
                <p:nvPr/>
              </p:nvSpPr>
              <p:spPr>
                <a:xfrm>
                  <a:off x="4979233" y="3839798"/>
                  <a:ext cx="37878" cy="32420"/>
                </a:xfrm>
                <a:custGeom>
                  <a:avLst/>
                  <a:gdLst/>
                  <a:ahLst/>
                  <a:cxnLst/>
                  <a:rect l="l" t="t" r="r" b="b"/>
                  <a:pathLst>
                    <a:path w="4816" h="4122" extrusionOk="0">
                      <a:moveTo>
                        <a:pt x="2738" y="0"/>
                      </a:moveTo>
                      <a:cubicBezTo>
                        <a:pt x="2231" y="0"/>
                        <a:pt x="1715" y="190"/>
                        <a:pt x="1295" y="613"/>
                      </a:cubicBezTo>
                      <a:cubicBezTo>
                        <a:pt x="1" y="1908"/>
                        <a:pt x="920" y="4122"/>
                        <a:pt x="2759" y="4122"/>
                      </a:cubicBezTo>
                      <a:cubicBezTo>
                        <a:pt x="3884" y="4122"/>
                        <a:pt x="4803" y="3202"/>
                        <a:pt x="4815" y="2065"/>
                      </a:cubicBezTo>
                      <a:cubicBezTo>
                        <a:pt x="4807" y="823"/>
                        <a:pt x="3794"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4590;p136">
                  <a:extLst>
                    <a:ext uri="{FF2B5EF4-FFF2-40B4-BE49-F238E27FC236}">
                      <a16:creationId xmlns:a16="http://schemas.microsoft.com/office/drawing/2014/main" id="{8BF9672D-4474-43C0-ABCB-DEBC3BCEF394}"/>
                    </a:ext>
                  </a:extLst>
                </p:cNvPr>
                <p:cNvSpPr/>
                <p:nvPr/>
              </p:nvSpPr>
              <p:spPr>
                <a:xfrm>
                  <a:off x="4994366" y="3849472"/>
                  <a:ext cx="13040" cy="1304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4591;p136">
                <a:extLst>
                  <a:ext uri="{FF2B5EF4-FFF2-40B4-BE49-F238E27FC236}">
                    <a16:creationId xmlns:a16="http://schemas.microsoft.com/office/drawing/2014/main" id="{42526B98-3DF0-4B82-BE2B-036B67DD8F99}"/>
                  </a:ext>
                </a:extLst>
              </p:cNvPr>
              <p:cNvGrpSpPr/>
              <p:nvPr/>
            </p:nvGrpSpPr>
            <p:grpSpPr>
              <a:xfrm>
                <a:off x="4790662" y="3679147"/>
                <a:ext cx="37783" cy="32380"/>
                <a:chOff x="4790662" y="3679147"/>
                <a:chExt cx="37783" cy="32380"/>
              </a:xfrm>
            </p:grpSpPr>
            <p:sp>
              <p:nvSpPr>
                <p:cNvPr id="561" name="Google Shape;4592;p136">
                  <a:extLst>
                    <a:ext uri="{FF2B5EF4-FFF2-40B4-BE49-F238E27FC236}">
                      <a16:creationId xmlns:a16="http://schemas.microsoft.com/office/drawing/2014/main" id="{7AD1DB09-80B7-4A6F-A80E-34C3A46AE5E2}"/>
                    </a:ext>
                  </a:extLst>
                </p:cNvPr>
                <p:cNvSpPr/>
                <p:nvPr/>
              </p:nvSpPr>
              <p:spPr>
                <a:xfrm>
                  <a:off x="4790662" y="3679147"/>
                  <a:ext cx="37783" cy="32380"/>
                </a:xfrm>
                <a:custGeom>
                  <a:avLst/>
                  <a:gdLst/>
                  <a:ahLst/>
                  <a:cxnLst/>
                  <a:rect l="l" t="t" r="r" b="b"/>
                  <a:pathLst>
                    <a:path w="4804" h="4117" extrusionOk="0">
                      <a:moveTo>
                        <a:pt x="2738" y="0"/>
                      </a:moveTo>
                      <a:cubicBezTo>
                        <a:pt x="2231" y="0"/>
                        <a:pt x="1715" y="188"/>
                        <a:pt x="1295" y="608"/>
                      </a:cubicBezTo>
                      <a:cubicBezTo>
                        <a:pt x="1" y="1902"/>
                        <a:pt x="908" y="4116"/>
                        <a:pt x="2747" y="4116"/>
                      </a:cubicBezTo>
                      <a:cubicBezTo>
                        <a:pt x="3884" y="4116"/>
                        <a:pt x="4803" y="3197"/>
                        <a:pt x="4803" y="2060"/>
                      </a:cubicBezTo>
                      <a:cubicBezTo>
                        <a:pt x="4803" y="817"/>
                        <a:pt x="3793"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4593;p136">
                  <a:extLst>
                    <a:ext uri="{FF2B5EF4-FFF2-40B4-BE49-F238E27FC236}">
                      <a16:creationId xmlns:a16="http://schemas.microsoft.com/office/drawing/2014/main" id="{8EDF56C1-FC83-491F-ADE0-FAA288B31757}"/>
                    </a:ext>
                  </a:extLst>
                </p:cNvPr>
                <p:cNvSpPr/>
                <p:nvPr/>
              </p:nvSpPr>
              <p:spPr>
                <a:xfrm>
                  <a:off x="4803506" y="3688774"/>
                  <a:ext cx="15235" cy="13072"/>
                </a:xfrm>
                <a:custGeom>
                  <a:avLst/>
                  <a:gdLst/>
                  <a:ahLst/>
                  <a:cxnLst/>
                  <a:rect l="l" t="t" r="r" b="b"/>
                  <a:pathLst>
                    <a:path w="1937" h="1662" extrusionOk="0">
                      <a:moveTo>
                        <a:pt x="1114" y="1"/>
                      </a:moveTo>
                      <a:cubicBezTo>
                        <a:pt x="376" y="1"/>
                        <a:pt x="1" y="896"/>
                        <a:pt x="521" y="1416"/>
                      </a:cubicBezTo>
                      <a:cubicBezTo>
                        <a:pt x="694" y="1585"/>
                        <a:pt x="904" y="1661"/>
                        <a:pt x="1109" y="1661"/>
                      </a:cubicBezTo>
                      <a:cubicBezTo>
                        <a:pt x="1534" y="1661"/>
                        <a:pt x="1936" y="1334"/>
                        <a:pt x="1936" y="836"/>
                      </a:cubicBezTo>
                      <a:cubicBezTo>
                        <a:pt x="1936" y="376"/>
                        <a:pt x="1573" y="1"/>
                        <a:pt x="111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 name="Google Shape;4594;p136">
                <a:extLst>
                  <a:ext uri="{FF2B5EF4-FFF2-40B4-BE49-F238E27FC236}">
                    <a16:creationId xmlns:a16="http://schemas.microsoft.com/office/drawing/2014/main" id="{88A548FC-203F-4991-BBE6-F8F2F876EB8E}"/>
                  </a:ext>
                </a:extLst>
              </p:cNvPr>
              <p:cNvGrpSpPr/>
              <p:nvPr/>
            </p:nvGrpSpPr>
            <p:grpSpPr>
              <a:xfrm>
                <a:off x="4857263" y="3557861"/>
                <a:ext cx="37776" cy="32357"/>
                <a:chOff x="4857263" y="3557861"/>
                <a:chExt cx="37776" cy="32357"/>
              </a:xfrm>
            </p:grpSpPr>
            <p:sp>
              <p:nvSpPr>
                <p:cNvPr id="559" name="Google Shape;4595;p136">
                  <a:extLst>
                    <a:ext uri="{FF2B5EF4-FFF2-40B4-BE49-F238E27FC236}">
                      <a16:creationId xmlns:a16="http://schemas.microsoft.com/office/drawing/2014/main" id="{43E2ED09-69CB-4C16-97D1-9430959C4F6F}"/>
                    </a:ext>
                  </a:extLst>
                </p:cNvPr>
                <p:cNvSpPr/>
                <p:nvPr/>
              </p:nvSpPr>
              <p:spPr>
                <a:xfrm>
                  <a:off x="4857263" y="3557861"/>
                  <a:ext cx="37776" cy="32357"/>
                </a:xfrm>
                <a:custGeom>
                  <a:avLst/>
                  <a:gdLst/>
                  <a:ahLst/>
                  <a:cxnLst/>
                  <a:rect l="l" t="t" r="r" b="b"/>
                  <a:pathLst>
                    <a:path w="4803" h="4114" extrusionOk="0">
                      <a:moveTo>
                        <a:pt x="2732" y="0"/>
                      </a:moveTo>
                      <a:cubicBezTo>
                        <a:pt x="2228" y="0"/>
                        <a:pt x="1713" y="187"/>
                        <a:pt x="1295" y="606"/>
                      </a:cubicBezTo>
                      <a:cubicBezTo>
                        <a:pt x="1" y="1900"/>
                        <a:pt x="908"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4596;p136">
                  <a:extLst>
                    <a:ext uri="{FF2B5EF4-FFF2-40B4-BE49-F238E27FC236}">
                      <a16:creationId xmlns:a16="http://schemas.microsoft.com/office/drawing/2014/main" id="{23948047-427F-4D5A-A675-D7589DB638D7}"/>
                    </a:ext>
                  </a:extLst>
                </p:cNvPr>
                <p:cNvSpPr/>
                <p:nvPr/>
              </p:nvSpPr>
              <p:spPr>
                <a:xfrm>
                  <a:off x="4870106" y="3567566"/>
                  <a:ext cx="15329" cy="13040"/>
                </a:xfrm>
                <a:custGeom>
                  <a:avLst/>
                  <a:gdLst/>
                  <a:ahLst/>
                  <a:cxnLst/>
                  <a:rect l="l" t="t" r="r" b="b"/>
                  <a:pathLst>
                    <a:path w="1949" h="1658" extrusionOk="0">
                      <a:moveTo>
                        <a:pt x="1114" y="1"/>
                      </a:moveTo>
                      <a:cubicBezTo>
                        <a:pt x="376" y="1"/>
                        <a:pt x="1" y="896"/>
                        <a:pt x="533" y="1416"/>
                      </a:cubicBezTo>
                      <a:cubicBezTo>
                        <a:pt x="700" y="1583"/>
                        <a:pt x="905" y="1658"/>
                        <a:pt x="1105" y="1658"/>
                      </a:cubicBezTo>
                      <a:cubicBezTo>
                        <a:pt x="1529" y="1658"/>
                        <a:pt x="1936" y="1324"/>
                        <a:pt x="1936" y="823"/>
                      </a:cubicBezTo>
                      <a:cubicBezTo>
                        <a:pt x="1948" y="364"/>
                        <a:pt x="1573" y="1"/>
                        <a:pt x="111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7" name="Google Shape;4597;p136">
                <a:extLst>
                  <a:ext uri="{FF2B5EF4-FFF2-40B4-BE49-F238E27FC236}">
                    <a16:creationId xmlns:a16="http://schemas.microsoft.com/office/drawing/2014/main" id="{0D47DA2B-2CE6-42EB-87C9-1A7E81F9E177}"/>
                  </a:ext>
                </a:extLst>
              </p:cNvPr>
              <p:cNvGrpSpPr/>
              <p:nvPr/>
            </p:nvGrpSpPr>
            <p:grpSpPr>
              <a:xfrm>
                <a:off x="4883902" y="3648033"/>
                <a:ext cx="37783" cy="32380"/>
                <a:chOff x="4883902" y="3648033"/>
                <a:chExt cx="37783" cy="32380"/>
              </a:xfrm>
            </p:grpSpPr>
            <p:sp>
              <p:nvSpPr>
                <p:cNvPr id="557" name="Google Shape;4598;p136">
                  <a:extLst>
                    <a:ext uri="{FF2B5EF4-FFF2-40B4-BE49-F238E27FC236}">
                      <a16:creationId xmlns:a16="http://schemas.microsoft.com/office/drawing/2014/main" id="{4E511A14-6669-41E7-9C20-C274939D0303}"/>
                    </a:ext>
                  </a:extLst>
                </p:cNvPr>
                <p:cNvSpPr/>
                <p:nvPr/>
              </p:nvSpPr>
              <p:spPr>
                <a:xfrm>
                  <a:off x="4883902" y="3648033"/>
                  <a:ext cx="37783" cy="32380"/>
                </a:xfrm>
                <a:custGeom>
                  <a:avLst/>
                  <a:gdLst/>
                  <a:ahLst/>
                  <a:cxnLst/>
                  <a:rect l="l" t="t" r="r" b="b"/>
                  <a:pathLst>
                    <a:path w="4804" h="4117" extrusionOk="0">
                      <a:moveTo>
                        <a:pt x="2731" y="0"/>
                      </a:moveTo>
                      <a:cubicBezTo>
                        <a:pt x="2226" y="0"/>
                        <a:pt x="1711" y="188"/>
                        <a:pt x="1295" y="608"/>
                      </a:cubicBezTo>
                      <a:cubicBezTo>
                        <a:pt x="1" y="1903"/>
                        <a:pt x="920" y="4104"/>
                        <a:pt x="2747" y="4116"/>
                      </a:cubicBezTo>
                      <a:cubicBezTo>
                        <a:pt x="3884" y="4104"/>
                        <a:pt x="4803" y="3185"/>
                        <a:pt x="4803" y="2048"/>
                      </a:cubicBezTo>
                      <a:cubicBezTo>
                        <a:pt x="4795" y="814"/>
                        <a:pt x="3783" y="0"/>
                        <a:pt x="2731"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4599;p136">
                  <a:extLst>
                    <a:ext uri="{FF2B5EF4-FFF2-40B4-BE49-F238E27FC236}">
                      <a16:creationId xmlns:a16="http://schemas.microsoft.com/office/drawing/2014/main" id="{A7D341E5-D8D8-46E8-8B47-5BE976B926D2}"/>
                    </a:ext>
                  </a:extLst>
                </p:cNvPr>
                <p:cNvSpPr/>
                <p:nvPr/>
              </p:nvSpPr>
              <p:spPr>
                <a:xfrm>
                  <a:off x="4896745" y="3657668"/>
                  <a:ext cx="15329" cy="13009"/>
                </a:xfrm>
                <a:custGeom>
                  <a:avLst/>
                  <a:gdLst/>
                  <a:ahLst/>
                  <a:cxnLst/>
                  <a:rect l="l" t="t" r="r" b="b"/>
                  <a:pathLst>
                    <a:path w="1949" h="1654" extrusionOk="0">
                      <a:moveTo>
                        <a:pt x="1114" y="0"/>
                      </a:moveTo>
                      <a:cubicBezTo>
                        <a:pt x="376" y="0"/>
                        <a:pt x="1" y="883"/>
                        <a:pt x="533" y="1404"/>
                      </a:cubicBezTo>
                      <a:cubicBezTo>
                        <a:pt x="702" y="1577"/>
                        <a:pt x="911" y="1654"/>
                        <a:pt x="1115" y="1654"/>
                      </a:cubicBezTo>
                      <a:cubicBezTo>
                        <a:pt x="1541" y="1654"/>
                        <a:pt x="1948" y="1321"/>
                        <a:pt x="1948" y="823"/>
                      </a:cubicBezTo>
                      <a:cubicBezTo>
                        <a:pt x="1948" y="363"/>
                        <a:pt x="1573" y="0"/>
                        <a:pt x="111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4600;p136">
                <a:extLst>
                  <a:ext uri="{FF2B5EF4-FFF2-40B4-BE49-F238E27FC236}">
                    <a16:creationId xmlns:a16="http://schemas.microsoft.com/office/drawing/2014/main" id="{C182D0B2-44BC-4DA6-A79C-B68A4B461C47}"/>
                  </a:ext>
                </a:extLst>
              </p:cNvPr>
              <p:cNvGrpSpPr/>
              <p:nvPr/>
            </p:nvGrpSpPr>
            <p:grpSpPr>
              <a:xfrm>
                <a:off x="4907780" y="3347220"/>
                <a:ext cx="37878" cy="32357"/>
                <a:chOff x="4907780" y="3347220"/>
                <a:chExt cx="37878" cy="32357"/>
              </a:xfrm>
            </p:grpSpPr>
            <p:sp>
              <p:nvSpPr>
                <p:cNvPr id="555" name="Google Shape;4601;p136">
                  <a:extLst>
                    <a:ext uri="{FF2B5EF4-FFF2-40B4-BE49-F238E27FC236}">
                      <a16:creationId xmlns:a16="http://schemas.microsoft.com/office/drawing/2014/main" id="{4F6D3E3F-EC10-4FAE-A559-DB5CE49374AF}"/>
                    </a:ext>
                  </a:extLst>
                </p:cNvPr>
                <p:cNvSpPr/>
                <p:nvPr/>
              </p:nvSpPr>
              <p:spPr>
                <a:xfrm>
                  <a:off x="4907780" y="3347220"/>
                  <a:ext cx="37878" cy="32357"/>
                </a:xfrm>
                <a:custGeom>
                  <a:avLst/>
                  <a:gdLst/>
                  <a:ahLst/>
                  <a:cxnLst/>
                  <a:rect l="l" t="t" r="r" b="b"/>
                  <a:pathLst>
                    <a:path w="4816" h="4114" extrusionOk="0">
                      <a:moveTo>
                        <a:pt x="2733" y="0"/>
                      </a:moveTo>
                      <a:cubicBezTo>
                        <a:pt x="2228" y="0"/>
                        <a:pt x="1714" y="187"/>
                        <a:pt x="1295" y="606"/>
                      </a:cubicBezTo>
                      <a:cubicBezTo>
                        <a:pt x="1" y="1900"/>
                        <a:pt x="920" y="4114"/>
                        <a:pt x="2759" y="4114"/>
                      </a:cubicBezTo>
                      <a:cubicBezTo>
                        <a:pt x="3884" y="4114"/>
                        <a:pt x="4803" y="3194"/>
                        <a:pt x="4815" y="2057"/>
                      </a:cubicBezTo>
                      <a:cubicBezTo>
                        <a:pt x="4807" y="821"/>
                        <a:pt x="3791" y="0"/>
                        <a:pt x="273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4602;p136">
                  <a:extLst>
                    <a:ext uri="{FF2B5EF4-FFF2-40B4-BE49-F238E27FC236}">
                      <a16:creationId xmlns:a16="http://schemas.microsoft.com/office/drawing/2014/main" id="{EEB310C1-2920-4FD4-8BF8-E2B4609641AD}"/>
                    </a:ext>
                  </a:extLst>
                </p:cNvPr>
                <p:cNvSpPr/>
                <p:nvPr/>
              </p:nvSpPr>
              <p:spPr>
                <a:xfrm>
                  <a:off x="4922912" y="3356926"/>
                  <a:ext cx="13040" cy="13040"/>
                </a:xfrm>
                <a:custGeom>
                  <a:avLst/>
                  <a:gdLst/>
                  <a:ahLst/>
                  <a:cxnLst/>
                  <a:rect l="l" t="t" r="r" b="b"/>
                  <a:pathLst>
                    <a:path w="1658" h="1658" extrusionOk="0">
                      <a:moveTo>
                        <a:pt x="835" y="1"/>
                      </a:moveTo>
                      <a:cubicBezTo>
                        <a:pt x="375" y="1"/>
                        <a:pt x="0" y="363"/>
                        <a:pt x="0" y="823"/>
                      </a:cubicBezTo>
                      <a:cubicBezTo>
                        <a:pt x="0" y="1283"/>
                        <a:pt x="375" y="1658"/>
                        <a:pt x="835" y="1658"/>
                      </a:cubicBezTo>
                      <a:cubicBezTo>
                        <a:pt x="1283" y="1658"/>
                        <a:pt x="1658" y="1283"/>
                        <a:pt x="1658" y="823"/>
                      </a:cubicBezTo>
                      <a:cubicBezTo>
                        <a:pt x="1658" y="363"/>
                        <a:pt x="1283"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 name="Google Shape;4603;p136">
                <a:extLst>
                  <a:ext uri="{FF2B5EF4-FFF2-40B4-BE49-F238E27FC236}">
                    <a16:creationId xmlns:a16="http://schemas.microsoft.com/office/drawing/2014/main" id="{910C0D5D-7C5C-4AB2-9506-85C6BAA465E7}"/>
                  </a:ext>
                </a:extLst>
              </p:cNvPr>
              <p:cNvGrpSpPr/>
              <p:nvPr/>
            </p:nvGrpSpPr>
            <p:grpSpPr>
              <a:xfrm>
                <a:off x="5065048" y="3738150"/>
                <a:ext cx="37783" cy="32364"/>
                <a:chOff x="5065048" y="3738150"/>
                <a:chExt cx="37783" cy="32364"/>
              </a:xfrm>
            </p:grpSpPr>
            <p:sp>
              <p:nvSpPr>
                <p:cNvPr id="553" name="Google Shape;4604;p136">
                  <a:extLst>
                    <a:ext uri="{FF2B5EF4-FFF2-40B4-BE49-F238E27FC236}">
                      <a16:creationId xmlns:a16="http://schemas.microsoft.com/office/drawing/2014/main" id="{D5513BE7-8D10-4FEB-BC60-6E55B5836E9D}"/>
                    </a:ext>
                  </a:extLst>
                </p:cNvPr>
                <p:cNvSpPr/>
                <p:nvPr/>
              </p:nvSpPr>
              <p:spPr>
                <a:xfrm>
                  <a:off x="5065048" y="3738150"/>
                  <a:ext cx="37783" cy="32364"/>
                </a:xfrm>
                <a:custGeom>
                  <a:avLst/>
                  <a:gdLst/>
                  <a:ahLst/>
                  <a:cxnLst/>
                  <a:rect l="l" t="t" r="r" b="b"/>
                  <a:pathLst>
                    <a:path w="4804" h="4115" extrusionOk="0">
                      <a:moveTo>
                        <a:pt x="2732" y="1"/>
                      </a:moveTo>
                      <a:cubicBezTo>
                        <a:pt x="2228" y="1"/>
                        <a:pt x="1714"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4605;p136">
                  <a:extLst>
                    <a:ext uri="{FF2B5EF4-FFF2-40B4-BE49-F238E27FC236}">
                      <a16:creationId xmlns:a16="http://schemas.microsoft.com/office/drawing/2014/main" id="{EABF2952-D748-461F-AD39-7AC57E5C0984}"/>
                    </a:ext>
                  </a:extLst>
                </p:cNvPr>
                <p:cNvSpPr/>
                <p:nvPr/>
              </p:nvSpPr>
              <p:spPr>
                <a:xfrm>
                  <a:off x="5077994" y="3747761"/>
                  <a:ext cx="15227" cy="13072"/>
                </a:xfrm>
                <a:custGeom>
                  <a:avLst/>
                  <a:gdLst/>
                  <a:ahLst/>
                  <a:cxnLst/>
                  <a:rect l="l" t="t" r="r" b="b"/>
                  <a:pathLst>
                    <a:path w="1936" h="1662" extrusionOk="0">
                      <a:moveTo>
                        <a:pt x="1101" y="1"/>
                      </a:moveTo>
                      <a:cubicBezTo>
                        <a:pt x="363" y="1"/>
                        <a:pt x="0" y="896"/>
                        <a:pt x="520" y="1416"/>
                      </a:cubicBezTo>
                      <a:cubicBezTo>
                        <a:pt x="689" y="1585"/>
                        <a:pt x="898" y="1661"/>
                        <a:pt x="1102" y="1661"/>
                      </a:cubicBezTo>
                      <a:cubicBezTo>
                        <a:pt x="1528" y="1661"/>
                        <a:pt x="1936" y="1334"/>
                        <a:pt x="1936" y="836"/>
                      </a:cubicBezTo>
                      <a:cubicBezTo>
                        <a:pt x="1936" y="376"/>
                        <a:pt x="1561" y="1"/>
                        <a:pt x="110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 name="Google Shape;4606;p136">
                <a:extLst>
                  <a:ext uri="{FF2B5EF4-FFF2-40B4-BE49-F238E27FC236}">
                    <a16:creationId xmlns:a16="http://schemas.microsoft.com/office/drawing/2014/main" id="{FDD5B1EA-6C06-4801-934B-8D06026F2B14}"/>
                  </a:ext>
                </a:extLst>
              </p:cNvPr>
              <p:cNvGrpSpPr/>
              <p:nvPr/>
            </p:nvGrpSpPr>
            <p:grpSpPr>
              <a:xfrm>
                <a:off x="5071616" y="3284615"/>
                <a:ext cx="37783" cy="32357"/>
                <a:chOff x="5071616" y="3284615"/>
                <a:chExt cx="37783" cy="32357"/>
              </a:xfrm>
            </p:grpSpPr>
            <p:sp>
              <p:nvSpPr>
                <p:cNvPr id="551" name="Google Shape;4607;p136">
                  <a:extLst>
                    <a:ext uri="{FF2B5EF4-FFF2-40B4-BE49-F238E27FC236}">
                      <a16:creationId xmlns:a16="http://schemas.microsoft.com/office/drawing/2014/main" id="{65E19013-595C-4942-A9C4-07F59B607B35}"/>
                    </a:ext>
                  </a:extLst>
                </p:cNvPr>
                <p:cNvSpPr/>
                <p:nvPr/>
              </p:nvSpPr>
              <p:spPr>
                <a:xfrm>
                  <a:off x="5071616" y="3284615"/>
                  <a:ext cx="37783" cy="32357"/>
                </a:xfrm>
                <a:custGeom>
                  <a:avLst/>
                  <a:gdLst/>
                  <a:ahLst/>
                  <a:cxnLst/>
                  <a:rect l="l" t="t" r="r" b="b"/>
                  <a:pathLst>
                    <a:path w="4804" h="4114" extrusionOk="0">
                      <a:moveTo>
                        <a:pt x="2732" y="0"/>
                      </a:moveTo>
                      <a:cubicBezTo>
                        <a:pt x="2228" y="0"/>
                        <a:pt x="1713" y="188"/>
                        <a:pt x="1295" y="606"/>
                      </a:cubicBezTo>
                      <a:cubicBezTo>
                        <a:pt x="1" y="1900"/>
                        <a:pt x="908" y="4114"/>
                        <a:pt x="2747" y="4114"/>
                      </a:cubicBezTo>
                      <a:cubicBezTo>
                        <a:pt x="3872" y="4114"/>
                        <a:pt x="4791" y="3195"/>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4608;p136">
                  <a:extLst>
                    <a:ext uri="{FF2B5EF4-FFF2-40B4-BE49-F238E27FC236}">
                      <a16:creationId xmlns:a16="http://schemas.microsoft.com/office/drawing/2014/main" id="{6CC2BEDC-B4EC-4E0C-A3C7-ACB7B29DFABC}"/>
                    </a:ext>
                  </a:extLst>
                </p:cNvPr>
                <p:cNvSpPr/>
                <p:nvPr/>
              </p:nvSpPr>
              <p:spPr>
                <a:xfrm>
                  <a:off x="5086646" y="3294320"/>
                  <a:ext cx="13048" cy="13048"/>
                </a:xfrm>
                <a:custGeom>
                  <a:avLst/>
                  <a:gdLst/>
                  <a:ahLst/>
                  <a:cxnLst/>
                  <a:rect l="l" t="t" r="r" b="b"/>
                  <a:pathLst>
                    <a:path w="1659" h="1659" extrusionOk="0">
                      <a:moveTo>
                        <a:pt x="836" y="1"/>
                      </a:moveTo>
                      <a:cubicBezTo>
                        <a:pt x="376" y="1"/>
                        <a:pt x="1" y="364"/>
                        <a:pt x="1" y="823"/>
                      </a:cubicBezTo>
                      <a:cubicBezTo>
                        <a:pt x="1" y="1283"/>
                        <a:pt x="376" y="1658"/>
                        <a:pt x="836" y="1658"/>
                      </a:cubicBezTo>
                      <a:cubicBezTo>
                        <a:pt x="1283" y="1658"/>
                        <a:pt x="1658" y="1283"/>
                        <a:pt x="1658" y="823"/>
                      </a:cubicBezTo>
                      <a:cubicBezTo>
                        <a:pt x="1658" y="364"/>
                        <a:pt x="1283" y="1"/>
                        <a:pt x="836"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 name="Google Shape;4609;p136">
                <a:extLst>
                  <a:ext uri="{FF2B5EF4-FFF2-40B4-BE49-F238E27FC236}">
                    <a16:creationId xmlns:a16="http://schemas.microsoft.com/office/drawing/2014/main" id="{1998A676-C3B0-44F4-9C8B-4F1BED018FFB}"/>
                  </a:ext>
                </a:extLst>
              </p:cNvPr>
              <p:cNvGrpSpPr/>
              <p:nvPr/>
            </p:nvGrpSpPr>
            <p:grpSpPr>
              <a:xfrm>
                <a:off x="5389291" y="3759921"/>
                <a:ext cx="37783" cy="32380"/>
                <a:chOff x="5389291" y="3759921"/>
                <a:chExt cx="37783" cy="32380"/>
              </a:xfrm>
            </p:grpSpPr>
            <p:sp>
              <p:nvSpPr>
                <p:cNvPr id="549" name="Google Shape;4610;p136">
                  <a:extLst>
                    <a:ext uri="{FF2B5EF4-FFF2-40B4-BE49-F238E27FC236}">
                      <a16:creationId xmlns:a16="http://schemas.microsoft.com/office/drawing/2014/main" id="{4F3B4597-CE6C-4330-9379-03632B7D3922}"/>
                    </a:ext>
                  </a:extLst>
                </p:cNvPr>
                <p:cNvSpPr/>
                <p:nvPr/>
              </p:nvSpPr>
              <p:spPr>
                <a:xfrm>
                  <a:off x="5389291" y="3759921"/>
                  <a:ext cx="37783" cy="32380"/>
                </a:xfrm>
                <a:custGeom>
                  <a:avLst/>
                  <a:gdLst/>
                  <a:ahLst/>
                  <a:cxnLst/>
                  <a:rect l="l" t="t" r="r" b="b"/>
                  <a:pathLst>
                    <a:path w="4804" h="4117" extrusionOk="0">
                      <a:moveTo>
                        <a:pt x="2738" y="0"/>
                      </a:moveTo>
                      <a:cubicBezTo>
                        <a:pt x="2231" y="0"/>
                        <a:pt x="1715" y="188"/>
                        <a:pt x="1295" y="608"/>
                      </a:cubicBezTo>
                      <a:cubicBezTo>
                        <a:pt x="1" y="1903"/>
                        <a:pt x="920" y="4116"/>
                        <a:pt x="2747" y="4116"/>
                      </a:cubicBezTo>
                      <a:cubicBezTo>
                        <a:pt x="3884" y="4116"/>
                        <a:pt x="4803" y="3197"/>
                        <a:pt x="4803" y="2060"/>
                      </a:cubicBezTo>
                      <a:cubicBezTo>
                        <a:pt x="4803" y="817"/>
                        <a:pt x="3792"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4611;p136">
                  <a:extLst>
                    <a:ext uri="{FF2B5EF4-FFF2-40B4-BE49-F238E27FC236}">
                      <a16:creationId xmlns:a16="http://schemas.microsoft.com/office/drawing/2014/main" id="{4401884E-2267-4B53-B9BC-89BBDE51792D}"/>
                    </a:ext>
                  </a:extLst>
                </p:cNvPr>
                <p:cNvSpPr/>
                <p:nvPr/>
              </p:nvSpPr>
              <p:spPr>
                <a:xfrm>
                  <a:off x="5402229" y="3769555"/>
                  <a:ext cx="15235" cy="13064"/>
                </a:xfrm>
                <a:custGeom>
                  <a:avLst/>
                  <a:gdLst/>
                  <a:ahLst/>
                  <a:cxnLst/>
                  <a:rect l="l" t="t" r="r" b="b"/>
                  <a:pathLst>
                    <a:path w="1937" h="1661" extrusionOk="0">
                      <a:moveTo>
                        <a:pt x="1114" y="0"/>
                      </a:moveTo>
                      <a:cubicBezTo>
                        <a:pt x="364" y="0"/>
                        <a:pt x="1" y="895"/>
                        <a:pt x="521" y="1415"/>
                      </a:cubicBezTo>
                      <a:cubicBezTo>
                        <a:pt x="690" y="1584"/>
                        <a:pt x="899" y="1660"/>
                        <a:pt x="1103" y="1660"/>
                      </a:cubicBezTo>
                      <a:cubicBezTo>
                        <a:pt x="1528" y="1660"/>
                        <a:pt x="1936" y="1333"/>
                        <a:pt x="1936" y="835"/>
                      </a:cubicBezTo>
                      <a:cubicBezTo>
                        <a:pt x="1936" y="375"/>
                        <a:pt x="1561" y="0"/>
                        <a:pt x="111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 name="Google Shape;4612;p136">
                <a:extLst>
                  <a:ext uri="{FF2B5EF4-FFF2-40B4-BE49-F238E27FC236}">
                    <a16:creationId xmlns:a16="http://schemas.microsoft.com/office/drawing/2014/main" id="{20BA960C-6158-417C-ABCC-D1086CB5E610}"/>
                  </a:ext>
                </a:extLst>
              </p:cNvPr>
              <p:cNvGrpSpPr/>
              <p:nvPr/>
            </p:nvGrpSpPr>
            <p:grpSpPr>
              <a:xfrm>
                <a:off x="5431534" y="3632932"/>
                <a:ext cx="37878" cy="32451"/>
                <a:chOff x="5431534" y="3632932"/>
                <a:chExt cx="37878" cy="32451"/>
              </a:xfrm>
            </p:grpSpPr>
            <p:sp>
              <p:nvSpPr>
                <p:cNvPr id="547" name="Google Shape;4613;p136">
                  <a:extLst>
                    <a:ext uri="{FF2B5EF4-FFF2-40B4-BE49-F238E27FC236}">
                      <a16:creationId xmlns:a16="http://schemas.microsoft.com/office/drawing/2014/main" id="{82959C90-D0B8-47CB-901D-3E6A78232F1B}"/>
                    </a:ext>
                  </a:extLst>
                </p:cNvPr>
                <p:cNvSpPr/>
                <p:nvPr/>
              </p:nvSpPr>
              <p:spPr>
                <a:xfrm>
                  <a:off x="5431534" y="3632932"/>
                  <a:ext cx="37878" cy="32451"/>
                </a:xfrm>
                <a:custGeom>
                  <a:avLst/>
                  <a:gdLst/>
                  <a:ahLst/>
                  <a:cxnLst/>
                  <a:rect l="l" t="t" r="r" b="b"/>
                  <a:pathLst>
                    <a:path w="4816" h="4126" extrusionOk="0">
                      <a:moveTo>
                        <a:pt x="2734" y="0"/>
                      </a:moveTo>
                      <a:cubicBezTo>
                        <a:pt x="2228" y="0"/>
                        <a:pt x="1713" y="187"/>
                        <a:pt x="1295" y="605"/>
                      </a:cubicBezTo>
                      <a:cubicBezTo>
                        <a:pt x="1" y="1899"/>
                        <a:pt x="920" y="4125"/>
                        <a:pt x="2759" y="4125"/>
                      </a:cubicBezTo>
                      <a:cubicBezTo>
                        <a:pt x="3896" y="4113"/>
                        <a:pt x="4815" y="3194"/>
                        <a:pt x="4815" y="2069"/>
                      </a:cubicBezTo>
                      <a:cubicBezTo>
                        <a:pt x="4815" y="824"/>
                        <a:pt x="3795" y="0"/>
                        <a:pt x="2734"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4614;p136">
                  <a:extLst>
                    <a:ext uri="{FF2B5EF4-FFF2-40B4-BE49-F238E27FC236}">
                      <a16:creationId xmlns:a16="http://schemas.microsoft.com/office/drawing/2014/main" id="{A4BDC46E-D44E-483B-B80D-3AF09228D9AF}"/>
                    </a:ext>
                  </a:extLst>
                </p:cNvPr>
                <p:cNvSpPr/>
                <p:nvPr/>
              </p:nvSpPr>
              <p:spPr>
                <a:xfrm>
                  <a:off x="5444472" y="3642638"/>
                  <a:ext cx="15235" cy="13064"/>
                </a:xfrm>
                <a:custGeom>
                  <a:avLst/>
                  <a:gdLst/>
                  <a:ahLst/>
                  <a:cxnLst/>
                  <a:rect l="l" t="t" r="r" b="b"/>
                  <a:pathLst>
                    <a:path w="1937" h="1661" extrusionOk="0">
                      <a:moveTo>
                        <a:pt x="1114" y="0"/>
                      </a:moveTo>
                      <a:cubicBezTo>
                        <a:pt x="376" y="0"/>
                        <a:pt x="1" y="895"/>
                        <a:pt x="521" y="1415"/>
                      </a:cubicBezTo>
                      <a:cubicBezTo>
                        <a:pt x="690" y="1584"/>
                        <a:pt x="899" y="1660"/>
                        <a:pt x="1103" y="1660"/>
                      </a:cubicBezTo>
                      <a:cubicBezTo>
                        <a:pt x="1528" y="1660"/>
                        <a:pt x="1936" y="1333"/>
                        <a:pt x="1936" y="835"/>
                      </a:cubicBezTo>
                      <a:cubicBezTo>
                        <a:pt x="1936" y="375"/>
                        <a:pt x="1573" y="0"/>
                        <a:pt x="111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4615;p136">
                <a:extLst>
                  <a:ext uri="{FF2B5EF4-FFF2-40B4-BE49-F238E27FC236}">
                    <a16:creationId xmlns:a16="http://schemas.microsoft.com/office/drawing/2014/main" id="{79719A63-CC16-4696-9046-B282DB92A091}"/>
                  </a:ext>
                </a:extLst>
              </p:cNvPr>
              <p:cNvGrpSpPr/>
              <p:nvPr/>
            </p:nvGrpSpPr>
            <p:grpSpPr>
              <a:xfrm>
                <a:off x="5540755" y="3544829"/>
                <a:ext cx="37783" cy="32357"/>
                <a:chOff x="5540755" y="3544829"/>
                <a:chExt cx="37783" cy="32357"/>
              </a:xfrm>
            </p:grpSpPr>
            <p:sp>
              <p:nvSpPr>
                <p:cNvPr id="545" name="Google Shape;4616;p136">
                  <a:extLst>
                    <a:ext uri="{FF2B5EF4-FFF2-40B4-BE49-F238E27FC236}">
                      <a16:creationId xmlns:a16="http://schemas.microsoft.com/office/drawing/2014/main" id="{46D74946-1BE5-46A8-BA99-F7449518D13E}"/>
                    </a:ext>
                  </a:extLst>
                </p:cNvPr>
                <p:cNvSpPr/>
                <p:nvPr/>
              </p:nvSpPr>
              <p:spPr>
                <a:xfrm>
                  <a:off x="5540755" y="3544829"/>
                  <a:ext cx="37783" cy="32357"/>
                </a:xfrm>
                <a:custGeom>
                  <a:avLst/>
                  <a:gdLst/>
                  <a:ahLst/>
                  <a:cxnLst/>
                  <a:rect l="l" t="t" r="r" b="b"/>
                  <a:pathLst>
                    <a:path w="4804" h="4114" extrusionOk="0">
                      <a:moveTo>
                        <a:pt x="2732" y="0"/>
                      </a:moveTo>
                      <a:cubicBezTo>
                        <a:pt x="2228" y="0"/>
                        <a:pt x="1713" y="187"/>
                        <a:pt x="1295" y="605"/>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4617;p136">
                  <a:extLst>
                    <a:ext uri="{FF2B5EF4-FFF2-40B4-BE49-F238E27FC236}">
                      <a16:creationId xmlns:a16="http://schemas.microsoft.com/office/drawing/2014/main" id="{5BEE4BB9-AC0A-47E7-B5FE-149964F77747}"/>
                    </a:ext>
                  </a:extLst>
                </p:cNvPr>
                <p:cNvSpPr/>
                <p:nvPr/>
              </p:nvSpPr>
              <p:spPr>
                <a:xfrm>
                  <a:off x="5553693" y="3554534"/>
                  <a:ext cx="15235" cy="13040"/>
                </a:xfrm>
                <a:custGeom>
                  <a:avLst/>
                  <a:gdLst/>
                  <a:ahLst/>
                  <a:cxnLst/>
                  <a:rect l="l" t="t" r="r" b="b"/>
                  <a:pathLst>
                    <a:path w="1937" h="1658" extrusionOk="0">
                      <a:moveTo>
                        <a:pt x="1102" y="0"/>
                      </a:moveTo>
                      <a:cubicBezTo>
                        <a:pt x="364" y="0"/>
                        <a:pt x="1" y="896"/>
                        <a:pt x="521" y="1416"/>
                      </a:cubicBezTo>
                      <a:cubicBezTo>
                        <a:pt x="688" y="1583"/>
                        <a:pt x="894" y="1658"/>
                        <a:pt x="1096" y="1658"/>
                      </a:cubicBezTo>
                      <a:cubicBezTo>
                        <a:pt x="1524" y="1658"/>
                        <a:pt x="1936" y="1324"/>
                        <a:pt x="1936" y="823"/>
                      </a:cubicBezTo>
                      <a:cubicBezTo>
                        <a:pt x="1936" y="363"/>
                        <a:pt x="1561" y="0"/>
                        <a:pt x="1102"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 name="Google Shape;4618;p136">
                <a:extLst>
                  <a:ext uri="{FF2B5EF4-FFF2-40B4-BE49-F238E27FC236}">
                    <a16:creationId xmlns:a16="http://schemas.microsoft.com/office/drawing/2014/main" id="{11F97AF5-22E1-421A-8A20-0F1C7F47A789}"/>
                  </a:ext>
                </a:extLst>
              </p:cNvPr>
              <p:cNvGrpSpPr/>
              <p:nvPr/>
            </p:nvGrpSpPr>
            <p:grpSpPr>
              <a:xfrm>
                <a:off x="5579293" y="3412107"/>
                <a:ext cx="37776" cy="32357"/>
                <a:chOff x="5579293" y="3412107"/>
                <a:chExt cx="37776" cy="32357"/>
              </a:xfrm>
            </p:grpSpPr>
            <p:sp>
              <p:nvSpPr>
                <p:cNvPr id="543" name="Google Shape;4619;p136">
                  <a:extLst>
                    <a:ext uri="{FF2B5EF4-FFF2-40B4-BE49-F238E27FC236}">
                      <a16:creationId xmlns:a16="http://schemas.microsoft.com/office/drawing/2014/main" id="{A01AEA51-97D2-484B-BEA1-D0F972EC32C1}"/>
                    </a:ext>
                  </a:extLst>
                </p:cNvPr>
                <p:cNvSpPr/>
                <p:nvPr/>
              </p:nvSpPr>
              <p:spPr>
                <a:xfrm>
                  <a:off x="5579293" y="3412107"/>
                  <a:ext cx="37776" cy="32357"/>
                </a:xfrm>
                <a:custGeom>
                  <a:avLst/>
                  <a:gdLst/>
                  <a:ahLst/>
                  <a:cxnLst/>
                  <a:rect l="l" t="t" r="r" b="b"/>
                  <a:pathLst>
                    <a:path w="4803" h="4114" extrusionOk="0">
                      <a:moveTo>
                        <a:pt x="2732" y="0"/>
                      </a:moveTo>
                      <a:cubicBezTo>
                        <a:pt x="2227" y="0"/>
                        <a:pt x="1713" y="187"/>
                        <a:pt x="1294" y="605"/>
                      </a:cubicBezTo>
                      <a:cubicBezTo>
                        <a:pt x="0" y="1900"/>
                        <a:pt x="919" y="4114"/>
                        <a:pt x="2746" y="4114"/>
                      </a:cubicBezTo>
                      <a:cubicBezTo>
                        <a:pt x="3883" y="4114"/>
                        <a:pt x="4802" y="3194"/>
                        <a:pt x="4802" y="2057"/>
                      </a:cubicBezTo>
                      <a:cubicBezTo>
                        <a:pt x="4802" y="821"/>
                        <a:pt x="3788"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4620;p136">
                  <a:extLst>
                    <a:ext uri="{FF2B5EF4-FFF2-40B4-BE49-F238E27FC236}">
                      <a16:creationId xmlns:a16="http://schemas.microsoft.com/office/drawing/2014/main" id="{AD480168-1F78-4BE2-B959-63BCE17C13F3}"/>
                    </a:ext>
                  </a:extLst>
                </p:cNvPr>
                <p:cNvSpPr/>
                <p:nvPr/>
              </p:nvSpPr>
              <p:spPr>
                <a:xfrm>
                  <a:off x="5594418" y="3421812"/>
                  <a:ext cx="13040" cy="13040"/>
                </a:xfrm>
                <a:custGeom>
                  <a:avLst/>
                  <a:gdLst/>
                  <a:ahLst/>
                  <a:cxnLst/>
                  <a:rect l="l" t="t" r="r" b="b"/>
                  <a:pathLst>
                    <a:path w="1658" h="1658" extrusionOk="0">
                      <a:moveTo>
                        <a:pt x="823" y="1"/>
                      </a:moveTo>
                      <a:cubicBezTo>
                        <a:pt x="375" y="1"/>
                        <a:pt x="0" y="363"/>
                        <a:pt x="0" y="823"/>
                      </a:cubicBezTo>
                      <a:cubicBezTo>
                        <a:pt x="0" y="1283"/>
                        <a:pt x="375" y="1658"/>
                        <a:pt x="823" y="1658"/>
                      </a:cubicBezTo>
                      <a:cubicBezTo>
                        <a:pt x="1283" y="1658"/>
                        <a:pt x="1658" y="1283"/>
                        <a:pt x="1658" y="823"/>
                      </a:cubicBezTo>
                      <a:cubicBezTo>
                        <a:pt x="1658" y="363"/>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 name="Google Shape;4621;p136">
                <a:extLst>
                  <a:ext uri="{FF2B5EF4-FFF2-40B4-BE49-F238E27FC236}">
                    <a16:creationId xmlns:a16="http://schemas.microsoft.com/office/drawing/2014/main" id="{6EA270E4-FBE0-433F-B24D-8E6871BD1B4B}"/>
                  </a:ext>
                </a:extLst>
              </p:cNvPr>
              <p:cNvGrpSpPr/>
              <p:nvPr/>
            </p:nvGrpSpPr>
            <p:grpSpPr>
              <a:xfrm>
                <a:off x="5801346" y="3284615"/>
                <a:ext cx="37783" cy="32357"/>
                <a:chOff x="5801346" y="3284615"/>
                <a:chExt cx="37783" cy="32357"/>
              </a:xfrm>
            </p:grpSpPr>
            <p:sp>
              <p:nvSpPr>
                <p:cNvPr id="541" name="Google Shape;4622;p136">
                  <a:extLst>
                    <a:ext uri="{FF2B5EF4-FFF2-40B4-BE49-F238E27FC236}">
                      <a16:creationId xmlns:a16="http://schemas.microsoft.com/office/drawing/2014/main" id="{ACDD8046-55ED-4B62-93E4-718B439891DF}"/>
                    </a:ext>
                  </a:extLst>
                </p:cNvPr>
                <p:cNvSpPr/>
                <p:nvPr/>
              </p:nvSpPr>
              <p:spPr>
                <a:xfrm>
                  <a:off x="5801346" y="3284615"/>
                  <a:ext cx="37783" cy="32357"/>
                </a:xfrm>
                <a:custGeom>
                  <a:avLst/>
                  <a:gdLst/>
                  <a:ahLst/>
                  <a:cxnLst/>
                  <a:rect l="l" t="t" r="r" b="b"/>
                  <a:pathLst>
                    <a:path w="4804" h="4114" extrusionOk="0">
                      <a:moveTo>
                        <a:pt x="2732" y="0"/>
                      </a:moveTo>
                      <a:cubicBezTo>
                        <a:pt x="2228" y="0"/>
                        <a:pt x="1714" y="188"/>
                        <a:pt x="1295" y="606"/>
                      </a:cubicBezTo>
                      <a:cubicBezTo>
                        <a:pt x="1" y="1900"/>
                        <a:pt x="920" y="4114"/>
                        <a:pt x="2759" y="4114"/>
                      </a:cubicBezTo>
                      <a:cubicBezTo>
                        <a:pt x="3884" y="4114"/>
                        <a:pt x="4803" y="3195"/>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4623;p136">
                  <a:extLst>
                    <a:ext uri="{FF2B5EF4-FFF2-40B4-BE49-F238E27FC236}">
                      <a16:creationId xmlns:a16="http://schemas.microsoft.com/office/drawing/2014/main" id="{F8ED8CC0-7676-458D-98EA-503B7E138789}"/>
                    </a:ext>
                  </a:extLst>
                </p:cNvPr>
                <p:cNvSpPr/>
                <p:nvPr/>
              </p:nvSpPr>
              <p:spPr>
                <a:xfrm>
                  <a:off x="5816478" y="3294320"/>
                  <a:ext cx="13040" cy="13048"/>
                </a:xfrm>
                <a:custGeom>
                  <a:avLst/>
                  <a:gdLst/>
                  <a:ahLst/>
                  <a:cxnLst/>
                  <a:rect l="l" t="t" r="r" b="b"/>
                  <a:pathLst>
                    <a:path w="1658" h="1659" extrusionOk="0">
                      <a:moveTo>
                        <a:pt x="835" y="1"/>
                      </a:moveTo>
                      <a:cubicBezTo>
                        <a:pt x="375" y="1"/>
                        <a:pt x="0" y="364"/>
                        <a:pt x="0" y="823"/>
                      </a:cubicBezTo>
                      <a:cubicBezTo>
                        <a:pt x="0" y="1283"/>
                        <a:pt x="375" y="1658"/>
                        <a:pt x="835" y="1658"/>
                      </a:cubicBezTo>
                      <a:cubicBezTo>
                        <a:pt x="1283" y="1658"/>
                        <a:pt x="1658" y="1283"/>
                        <a:pt x="1658" y="823"/>
                      </a:cubicBezTo>
                      <a:cubicBezTo>
                        <a:pt x="1658" y="364"/>
                        <a:pt x="1283"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 name="Google Shape;4624;p136">
                <a:extLst>
                  <a:ext uri="{FF2B5EF4-FFF2-40B4-BE49-F238E27FC236}">
                    <a16:creationId xmlns:a16="http://schemas.microsoft.com/office/drawing/2014/main" id="{DCA9DEBF-71D6-4D88-9AB6-A84A4639B6A3}"/>
                  </a:ext>
                </a:extLst>
              </p:cNvPr>
              <p:cNvGrpSpPr/>
              <p:nvPr/>
            </p:nvGrpSpPr>
            <p:grpSpPr>
              <a:xfrm>
                <a:off x="5763578" y="3399067"/>
                <a:ext cx="37776" cy="32364"/>
                <a:chOff x="5763578" y="3399067"/>
                <a:chExt cx="37776" cy="32364"/>
              </a:xfrm>
            </p:grpSpPr>
            <p:sp>
              <p:nvSpPr>
                <p:cNvPr id="539" name="Google Shape;4625;p136">
                  <a:extLst>
                    <a:ext uri="{FF2B5EF4-FFF2-40B4-BE49-F238E27FC236}">
                      <a16:creationId xmlns:a16="http://schemas.microsoft.com/office/drawing/2014/main" id="{7463FB19-7095-40B6-96BC-5F92C28839F4}"/>
                    </a:ext>
                  </a:extLst>
                </p:cNvPr>
                <p:cNvSpPr/>
                <p:nvPr/>
              </p:nvSpPr>
              <p:spPr>
                <a:xfrm>
                  <a:off x="5763578" y="3399067"/>
                  <a:ext cx="37776" cy="32364"/>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4" y="4114"/>
                        <a:pt x="4803" y="3195"/>
                        <a:pt x="4803" y="2058"/>
                      </a:cubicBezTo>
                      <a:cubicBezTo>
                        <a:pt x="4803" y="822"/>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4626;p136">
                  <a:extLst>
                    <a:ext uri="{FF2B5EF4-FFF2-40B4-BE49-F238E27FC236}">
                      <a16:creationId xmlns:a16="http://schemas.microsoft.com/office/drawing/2014/main" id="{2D83F5B0-8A8A-4B7A-A3A8-081EC60351AD}"/>
                    </a:ext>
                  </a:extLst>
                </p:cNvPr>
                <p:cNvSpPr/>
                <p:nvPr/>
              </p:nvSpPr>
              <p:spPr>
                <a:xfrm>
                  <a:off x="5776516" y="3408780"/>
                  <a:ext cx="15235" cy="13040"/>
                </a:xfrm>
                <a:custGeom>
                  <a:avLst/>
                  <a:gdLst/>
                  <a:ahLst/>
                  <a:cxnLst/>
                  <a:rect l="l" t="t" r="r" b="b"/>
                  <a:pathLst>
                    <a:path w="1937" h="1658" extrusionOk="0">
                      <a:moveTo>
                        <a:pt x="1101" y="0"/>
                      </a:moveTo>
                      <a:cubicBezTo>
                        <a:pt x="364" y="0"/>
                        <a:pt x="1" y="895"/>
                        <a:pt x="521" y="1416"/>
                      </a:cubicBezTo>
                      <a:cubicBezTo>
                        <a:pt x="688" y="1583"/>
                        <a:pt x="894" y="1657"/>
                        <a:pt x="1096" y="1657"/>
                      </a:cubicBezTo>
                      <a:cubicBezTo>
                        <a:pt x="1524" y="1657"/>
                        <a:pt x="1936" y="1324"/>
                        <a:pt x="1936" y="823"/>
                      </a:cubicBezTo>
                      <a:cubicBezTo>
                        <a:pt x="1936" y="363"/>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7" name="Google Shape;4627;p136">
                <a:extLst>
                  <a:ext uri="{FF2B5EF4-FFF2-40B4-BE49-F238E27FC236}">
                    <a16:creationId xmlns:a16="http://schemas.microsoft.com/office/drawing/2014/main" id="{44761DD2-C7AE-4CC1-904C-46ABE5D247E9}"/>
                  </a:ext>
                </a:extLst>
              </p:cNvPr>
              <p:cNvGrpSpPr/>
              <p:nvPr/>
            </p:nvGrpSpPr>
            <p:grpSpPr>
              <a:xfrm>
                <a:off x="5395858" y="3230952"/>
                <a:ext cx="37776" cy="32364"/>
                <a:chOff x="5395858" y="3230952"/>
                <a:chExt cx="37776" cy="32364"/>
              </a:xfrm>
            </p:grpSpPr>
            <p:sp>
              <p:nvSpPr>
                <p:cNvPr id="537" name="Google Shape;4628;p136">
                  <a:extLst>
                    <a:ext uri="{FF2B5EF4-FFF2-40B4-BE49-F238E27FC236}">
                      <a16:creationId xmlns:a16="http://schemas.microsoft.com/office/drawing/2014/main" id="{95B6FBCF-C6B0-48F4-80AC-473D624B4A98}"/>
                    </a:ext>
                  </a:extLst>
                </p:cNvPr>
                <p:cNvSpPr/>
                <p:nvPr/>
              </p:nvSpPr>
              <p:spPr>
                <a:xfrm>
                  <a:off x="5395858" y="3230952"/>
                  <a:ext cx="37776" cy="32364"/>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3" y="4114"/>
                        <a:pt x="4803" y="3195"/>
                        <a:pt x="4803" y="2058"/>
                      </a:cubicBezTo>
                      <a:cubicBezTo>
                        <a:pt x="4803" y="822"/>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4629;p136">
                  <a:extLst>
                    <a:ext uri="{FF2B5EF4-FFF2-40B4-BE49-F238E27FC236}">
                      <a16:creationId xmlns:a16="http://schemas.microsoft.com/office/drawing/2014/main" id="{D30ED0F2-03EA-483A-B012-D4FCC34A99E9}"/>
                    </a:ext>
                  </a:extLst>
                </p:cNvPr>
                <p:cNvSpPr/>
                <p:nvPr/>
              </p:nvSpPr>
              <p:spPr>
                <a:xfrm>
                  <a:off x="5408702" y="3240571"/>
                  <a:ext cx="15227" cy="13064"/>
                </a:xfrm>
                <a:custGeom>
                  <a:avLst/>
                  <a:gdLst/>
                  <a:ahLst/>
                  <a:cxnLst/>
                  <a:rect l="l" t="t" r="r" b="b"/>
                  <a:pathLst>
                    <a:path w="1936" h="1661" extrusionOk="0">
                      <a:moveTo>
                        <a:pt x="1113" y="0"/>
                      </a:moveTo>
                      <a:cubicBezTo>
                        <a:pt x="375" y="0"/>
                        <a:pt x="0" y="895"/>
                        <a:pt x="521" y="1416"/>
                      </a:cubicBezTo>
                      <a:cubicBezTo>
                        <a:pt x="690" y="1585"/>
                        <a:pt x="898" y="1660"/>
                        <a:pt x="1103" y="1660"/>
                      </a:cubicBezTo>
                      <a:cubicBezTo>
                        <a:pt x="1528" y="1660"/>
                        <a:pt x="1936" y="1333"/>
                        <a:pt x="1936" y="835"/>
                      </a:cubicBezTo>
                      <a:cubicBezTo>
                        <a:pt x="1936" y="375"/>
                        <a:pt x="1561" y="0"/>
                        <a:pt x="111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 name="Google Shape;4630;p136">
                <a:extLst>
                  <a:ext uri="{FF2B5EF4-FFF2-40B4-BE49-F238E27FC236}">
                    <a16:creationId xmlns:a16="http://schemas.microsoft.com/office/drawing/2014/main" id="{488668DA-C5C0-4273-9F8B-05767ED49F37}"/>
                  </a:ext>
                </a:extLst>
              </p:cNvPr>
              <p:cNvGrpSpPr/>
              <p:nvPr/>
            </p:nvGrpSpPr>
            <p:grpSpPr>
              <a:xfrm>
                <a:off x="5264088" y="3188237"/>
                <a:ext cx="37776" cy="32357"/>
                <a:chOff x="5264088" y="3188237"/>
                <a:chExt cx="37776" cy="32357"/>
              </a:xfrm>
            </p:grpSpPr>
            <p:sp>
              <p:nvSpPr>
                <p:cNvPr id="535" name="Google Shape;4631;p136">
                  <a:extLst>
                    <a:ext uri="{FF2B5EF4-FFF2-40B4-BE49-F238E27FC236}">
                      <a16:creationId xmlns:a16="http://schemas.microsoft.com/office/drawing/2014/main" id="{F29D3EED-F4C3-4BA9-9DEA-EB9518EE8AEA}"/>
                    </a:ext>
                  </a:extLst>
                </p:cNvPr>
                <p:cNvSpPr/>
                <p:nvPr/>
              </p:nvSpPr>
              <p:spPr>
                <a:xfrm>
                  <a:off x="5264088" y="3188237"/>
                  <a:ext cx="37776" cy="32357"/>
                </a:xfrm>
                <a:custGeom>
                  <a:avLst/>
                  <a:gdLst/>
                  <a:ahLst/>
                  <a:cxnLst/>
                  <a:rect l="l" t="t" r="r" b="b"/>
                  <a:pathLst>
                    <a:path w="4803" h="4114" extrusionOk="0">
                      <a:moveTo>
                        <a:pt x="2732" y="0"/>
                      </a:moveTo>
                      <a:cubicBezTo>
                        <a:pt x="2227" y="0"/>
                        <a:pt x="1713" y="188"/>
                        <a:pt x="1295" y="606"/>
                      </a:cubicBezTo>
                      <a:cubicBezTo>
                        <a:pt x="0" y="1900"/>
                        <a:pt x="920" y="4114"/>
                        <a:pt x="2746" y="4114"/>
                      </a:cubicBezTo>
                      <a:cubicBezTo>
                        <a:pt x="3883" y="4114"/>
                        <a:pt x="4803" y="3195"/>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4632;p136">
                  <a:extLst>
                    <a:ext uri="{FF2B5EF4-FFF2-40B4-BE49-F238E27FC236}">
                      <a16:creationId xmlns:a16="http://schemas.microsoft.com/office/drawing/2014/main" id="{C921915B-08FA-4346-9C19-B86B969A901A}"/>
                    </a:ext>
                  </a:extLst>
                </p:cNvPr>
                <p:cNvSpPr/>
                <p:nvPr/>
              </p:nvSpPr>
              <p:spPr>
                <a:xfrm>
                  <a:off x="5279212" y="3197943"/>
                  <a:ext cx="13048" cy="13048"/>
                </a:xfrm>
                <a:custGeom>
                  <a:avLst/>
                  <a:gdLst/>
                  <a:ahLst/>
                  <a:cxnLst/>
                  <a:rect l="l" t="t" r="r" b="b"/>
                  <a:pathLst>
                    <a:path w="1659" h="1659" extrusionOk="0">
                      <a:moveTo>
                        <a:pt x="823" y="1"/>
                      </a:moveTo>
                      <a:cubicBezTo>
                        <a:pt x="364" y="1"/>
                        <a:pt x="1" y="376"/>
                        <a:pt x="1" y="823"/>
                      </a:cubicBezTo>
                      <a:cubicBezTo>
                        <a:pt x="1" y="1283"/>
                        <a:pt x="364" y="1658"/>
                        <a:pt x="823" y="1658"/>
                      </a:cubicBezTo>
                      <a:cubicBezTo>
                        <a:pt x="1283" y="1658"/>
                        <a:pt x="1658" y="1283"/>
                        <a:pt x="1658" y="823"/>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 name="Google Shape;4633;p136">
                <a:extLst>
                  <a:ext uri="{FF2B5EF4-FFF2-40B4-BE49-F238E27FC236}">
                    <a16:creationId xmlns:a16="http://schemas.microsoft.com/office/drawing/2014/main" id="{40982419-14D3-474D-A2D2-D593C4204695}"/>
                  </a:ext>
                </a:extLst>
              </p:cNvPr>
              <p:cNvGrpSpPr/>
              <p:nvPr/>
            </p:nvGrpSpPr>
            <p:grpSpPr>
              <a:xfrm>
                <a:off x="5585758" y="3237425"/>
                <a:ext cx="37878" cy="32357"/>
                <a:chOff x="5585758" y="3237425"/>
                <a:chExt cx="37878" cy="32357"/>
              </a:xfrm>
            </p:grpSpPr>
            <p:sp>
              <p:nvSpPr>
                <p:cNvPr id="533" name="Google Shape;4634;p136">
                  <a:extLst>
                    <a:ext uri="{FF2B5EF4-FFF2-40B4-BE49-F238E27FC236}">
                      <a16:creationId xmlns:a16="http://schemas.microsoft.com/office/drawing/2014/main" id="{1134633F-F42B-4DF0-8818-314CC79AE1DB}"/>
                    </a:ext>
                  </a:extLst>
                </p:cNvPr>
                <p:cNvSpPr/>
                <p:nvPr/>
              </p:nvSpPr>
              <p:spPr>
                <a:xfrm>
                  <a:off x="5585758" y="3237425"/>
                  <a:ext cx="37878" cy="32357"/>
                </a:xfrm>
                <a:custGeom>
                  <a:avLst/>
                  <a:gdLst/>
                  <a:ahLst/>
                  <a:cxnLst/>
                  <a:rect l="l" t="t" r="r" b="b"/>
                  <a:pathLst>
                    <a:path w="4816" h="4114" extrusionOk="0">
                      <a:moveTo>
                        <a:pt x="2744" y="0"/>
                      </a:moveTo>
                      <a:cubicBezTo>
                        <a:pt x="2240" y="0"/>
                        <a:pt x="1725" y="188"/>
                        <a:pt x="1307" y="606"/>
                      </a:cubicBezTo>
                      <a:cubicBezTo>
                        <a:pt x="1" y="1900"/>
                        <a:pt x="920" y="4114"/>
                        <a:pt x="2759" y="4114"/>
                      </a:cubicBezTo>
                      <a:cubicBezTo>
                        <a:pt x="3896" y="4114"/>
                        <a:pt x="4815" y="3195"/>
                        <a:pt x="4815" y="2057"/>
                      </a:cubicBezTo>
                      <a:cubicBezTo>
                        <a:pt x="4815" y="821"/>
                        <a:pt x="3801" y="0"/>
                        <a:pt x="2744"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4635;p136">
                  <a:extLst>
                    <a:ext uri="{FF2B5EF4-FFF2-40B4-BE49-F238E27FC236}">
                      <a16:creationId xmlns:a16="http://schemas.microsoft.com/office/drawing/2014/main" id="{D7BEA05C-BF31-494F-8410-3387A70CDB22}"/>
                    </a:ext>
                  </a:extLst>
                </p:cNvPr>
                <p:cNvSpPr/>
                <p:nvPr/>
              </p:nvSpPr>
              <p:spPr>
                <a:xfrm>
                  <a:off x="5598696" y="3247130"/>
                  <a:ext cx="15235" cy="13048"/>
                </a:xfrm>
                <a:custGeom>
                  <a:avLst/>
                  <a:gdLst/>
                  <a:ahLst/>
                  <a:cxnLst/>
                  <a:rect l="l" t="t" r="r" b="b"/>
                  <a:pathLst>
                    <a:path w="1937" h="1659" extrusionOk="0">
                      <a:moveTo>
                        <a:pt x="1114" y="1"/>
                      </a:moveTo>
                      <a:cubicBezTo>
                        <a:pt x="376" y="1"/>
                        <a:pt x="1" y="896"/>
                        <a:pt x="521" y="1416"/>
                      </a:cubicBezTo>
                      <a:cubicBezTo>
                        <a:pt x="692" y="1583"/>
                        <a:pt x="899" y="1658"/>
                        <a:pt x="1102" y="1658"/>
                      </a:cubicBezTo>
                      <a:cubicBezTo>
                        <a:pt x="1529" y="1658"/>
                        <a:pt x="1936" y="1324"/>
                        <a:pt x="1936" y="823"/>
                      </a:cubicBezTo>
                      <a:cubicBezTo>
                        <a:pt x="1936" y="376"/>
                        <a:pt x="1573" y="1"/>
                        <a:pt x="111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0" name="Google Shape;4636;p136">
                <a:extLst>
                  <a:ext uri="{FF2B5EF4-FFF2-40B4-BE49-F238E27FC236}">
                    <a16:creationId xmlns:a16="http://schemas.microsoft.com/office/drawing/2014/main" id="{3C02AA67-9225-4A6B-9A86-8A244BEB641E}"/>
                  </a:ext>
                </a:extLst>
              </p:cNvPr>
              <p:cNvGrpSpPr/>
              <p:nvPr/>
            </p:nvGrpSpPr>
            <p:grpSpPr>
              <a:xfrm>
                <a:off x="4874196" y="3291088"/>
                <a:ext cx="37878" cy="32451"/>
                <a:chOff x="4874196" y="3291088"/>
                <a:chExt cx="37878" cy="32451"/>
              </a:xfrm>
            </p:grpSpPr>
            <p:sp>
              <p:nvSpPr>
                <p:cNvPr id="531" name="Google Shape;4637;p136">
                  <a:extLst>
                    <a:ext uri="{FF2B5EF4-FFF2-40B4-BE49-F238E27FC236}">
                      <a16:creationId xmlns:a16="http://schemas.microsoft.com/office/drawing/2014/main" id="{641E6B41-2CE1-40CE-B292-EF586053E7A3}"/>
                    </a:ext>
                  </a:extLst>
                </p:cNvPr>
                <p:cNvSpPr/>
                <p:nvPr/>
              </p:nvSpPr>
              <p:spPr>
                <a:xfrm>
                  <a:off x="4874196" y="3291088"/>
                  <a:ext cx="37878" cy="32451"/>
                </a:xfrm>
                <a:custGeom>
                  <a:avLst/>
                  <a:gdLst/>
                  <a:ahLst/>
                  <a:cxnLst/>
                  <a:rect l="l" t="t" r="r" b="b"/>
                  <a:pathLst>
                    <a:path w="4816" h="4126" extrusionOk="0">
                      <a:moveTo>
                        <a:pt x="2739" y="0"/>
                      </a:moveTo>
                      <a:cubicBezTo>
                        <a:pt x="2233" y="0"/>
                        <a:pt x="1717" y="188"/>
                        <a:pt x="1295" y="605"/>
                      </a:cubicBezTo>
                      <a:cubicBezTo>
                        <a:pt x="1" y="1900"/>
                        <a:pt x="920" y="4126"/>
                        <a:pt x="2759" y="4126"/>
                      </a:cubicBezTo>
                      <a:cubicBezTo>
                        <a:pt x="3884" y="4113"/>
                        <a:pt x="4803" y="3206"/>
                        <a:pt x="4815" y="2069"/>
                      </a:cubicBezTo>
                      <a:cubicBezTo>
                        <a:pt x="4815" y="824"/>
                        <a:pt x="3800" y="0"/>
                        <a:pt x="2739"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4638;p136">
                  <a:extLst>
                    <a:ext uri="{FF2B5EF4-FFF2-40B4-BE49-F238E27FC236}">
                      <a16:creationId xmlns:a16="http://schemas.microsoft.com/office/drawing/2014/main" id="{1B152D58-9046-4219-8DB9-477421DF758E}"/>
                    </a:ext>
                  </a:extLst>
                </p:cNvPr>
                <p:cNvSpPr/>
                <p:nvPr/>
              </p:nvSpPr>
              <p:spPr>
                <a:xfrm>
                  <a:off x="4889328" y="3300793"/>
                  <a:ext cx="13040" cy="13040"/>
                </a:xfrm>
                <a:custGeom>
                  <a:avLst/>
                  <a:gdLst/>
                  <a:ahLst/>
                  <a:cxnLst/>
                  <a:rect l="l" t="t" r="r" b="b"/>
                  <a:pathLst>
                    <a:path w="1658" h="1658" extrusionOk="0">
                      <a:moveTo>
                        <a:pt x="835" y="0"/>
                      </a:moveTo>
                      <a:cubicBezTo>
                        <a:pt x="375" y="0"/>
                        <a:pt x="0" y="375"/>
                        <a:pt x="0" y="835"/>
                      </a:cubicBezTo>
                      <a:cubicBezTo>
                        <a:pt x="0" y="1283"/>
                        <a:pt x="375" y="1658"/>
                        <a:pt x="835" y="1658"/>
                      </a:cubicBezTo>
                      <a:cubicBezTo>
                        <a:pt x="1295" y="1658"/>
                        <a:pt x="1657" y="1283"/>
                        <a:pt x="1657" y="835"/>
                      </a:cubicBezTo>
                      <a:cubicBezTo>
                        <a:pt x="1657" y="375"/>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 name="Google Shape;4639;p136">
                <a:extLst>
                  <a:ext uri="{FF2B5EF4-FFF2-40B4-BE49-F238E27FC236}">
                    <a16:creationId xmlns:a16="http://schemas.microsoft.com/office/drawing/2014/main" id="{0DD84F52-E547-4226-A0A3-C0AF34C1A1A8}"/>
                  </a:ext>
                </a:extLst>
              </p:cNvPr>
              <p:cNvGrpSpPr/>
              <p:nvPr/>
            </p:nvGrpSpPr>
            <p:grpSpPr>
              <a:xfrm>
                <a:off x="5197770" y="3785466"/>
                <a:ext cx="37783" cy="32427"/>
                <a:chOff x="5197770" y="3785466"/>
                <a:chExt cx="37783" cy="32427"/>
              </a:xfrm>
            </p:grpSpPr>
            <p:sp>
              <p:nvSpPr>
                <p:cNvPr id="529" name="Google Shape;4640;p136">
                  <a:extLst>
                    <a:ext uri="{FF2B5EF4-FFF2-40B4-BE49-F238E27FC236}">
                      <a16:creationId xmlns:a16="http://schemas.microsoft.com/office/drawing/2014/main" id="{F0887314-6505-4608-9B0D-DE6B46B982B7}"/>
                    </a:ext>
                  </a:extLst>
                </p:cNvPr>
                <p:cNvSpPr/>
                <p:nvPr/>
              </p:nvSpPr>
              <p:spPr>
                <a:xfrm>
                  <a:off x="5197770" y="3785466"/>
                  <a:ext cx="37783" cy="32427"/>
                </a:xfrm>
                <a:custGeom>
                  <a:avLst/>
                  <a:gdLst/>
                  <a:ahLst/>
                  <a:cxnLst/>
                  <a:rect l="l" t="t" r="r" b="b"/>
                  <a:pathLst>
                    <a:path w="4804" h="4123" extrusionOk="0">
                      <a:moveTo>
                        <a:pt x="2738" y="1"/>
                      </a:moveTo>
                      <a:cubicBezTo>
                        <a:pt x="2232" y="1"/>
                        <a:pt x="1715" y="190"/>
                        <a:pt x="1295" y="614"/>
                      </a:cubicBezTo>
                      <a:cubicBezTo>
                        <a:pt x="1" y="1909"/>
                        <a:pt x="908" y="4122"/>
                        <a:pt x="2747" y="4122"/>
                      </a:cubicBezTo>
                      <a:cubicBezTo>
                        <a:pt x="3884" y="4122"/>
                        <a:pt x="4803" y="3203"/>
                        <a:pt x="4803" y="2066"/>
                      </a:cubicBezTo>
                      <a:cubicBezTo>
                        <a:pt x="4803" y="824"/>
                        <a:pt x="3793" y="1"/>
                        <a:pt x="273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4641;p136">
                  <a:extLst>
                    <a:ext uri="{FF2B5EF4-FFF2-40B4-BE49-F238E27FC236}">
                      <a16:creationId xmlns:a16="http://schemas.microsoft.com/office/drawing/2014/main" id="{F6DABE7E-ED61-438D-A747-46AB10C3449F}"/>
                    </a:ext>
                  </a:extLst>
                </p:cNvPr>
                <p:cNvSpPr/>
                <p:nvPr/>
              </p:nvSpPr>
              <p:spPr>
                <a:xfrm>
                  <a:off x="5212808" y="3795148"/>
                  <a:ext cx="13040" cy="13040"/>
                </a:xfrm>
                <a:custGeom>
                  <a:avLst/>
                  <a:gdLst/>
                  <a:ahLst/>
                  <a:cxnLst/>
                  <a:rect l="l" t="t" r="r" b="b"/>
                  <a:pathLst>
                    <a:path w="1658" h="1658" extrusionOk="0">
                      <a:moveTo>
                        <a:pt x="835" y="0"/>
                      </a:moveTo>
                      <a:cubicBezTo>
                        <a:pt x="375" y="0"/>
                        <a:pt x="0" y="375"/>
                        <a:pt x="0" y="835"/>
                      </a:cubicBezTo>
                      <a:cubicBezTo>
                        <a:pt x="0" y="1294"/>
                        <a:pt x="375" y="1657"/>
                        <a:pt x="835" y="1657"/>
                      </a:cubicBezTo>
                      <a:cubicBezTo>
                        <a:pt x="1295" y="1657"/>
                        <a:pt x="1657" y="1294"/>
                        <a:pt x="1657" y="835"/>
                      </a:cubicBezTo>
                      <a:cubicBezTo>
                        <a:pt x="1657" y="375"/>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 name="Google Shape;4642;p136">
                <a:extLst>
                  <a:ext uri="{FF2B5EF4-FFF2-40B4-BE49-F238E27FC236}">
                    <a16:creationId xmlns:a16="http://schemas.microsoft.com/office/drawing/2014/main" id="{4F1B759F-1974-4589-9BA3-1DB543556D8B}"/>
                  </a:ext>
                </a:extLst>
              </p:cNvPr>
              <p:cNvGrpSpPr/>
              <p:nvPr/>
            </p:nvGrpSpPr>
            <p:grpSpPr>
              <a:xfrm>
                <a:off x="5177699" y="3492117"/>
                <a:ext cx="37776" cy="32357"/>
                <a:chOff x="5177699" y="3492117"/>
                <a:chExt cx="37776" cy="32357"/>
              </a:xfrm>
            </p:grpSpPr>
            <p:sp>
              <p:nvSpPr>
                <p:cNvPr id="527" name="Google Shape;4643;p136">
                  <a:extLst>
                    <a:ext uri="{FF2B5EF4-FFF2-40B4-BE49-F238E27FC236}">
                      <a16:creationId xmlns:a16="http://schemas.microsoft.com/office/drawing/2014/main" id="{905E3B27-2B7F-40D0-88EB-8F2CBA78F79F}"/>
                    </a:ext>
                  </a:extLst>
                </p:cNvPr>
                <p:cNvSpPr/>
                <p:nvPr/>
              </p:nvSpPr>
              <p:spPr>
                <a:xfrm>
                  <a:off x="5177699" y="3492117"/>
                  <a:ext cx="37776" cy="32357"/>
                </a:xfrm>
                <a:custGeom>
                  <a:avLst/>
                  <a:gdLst/>
                  <a:ahLst/>
                  <a:cxnLst/>
                  <a:rect l="l" t="t" r="r" b="b"/>
                  <a:pathLst>
                    <a:path w="4803" h="4114" extrusionOk="0">
                      <a:moveTo>
                        <a:pt x="2736" y="1"/>
                      </a:moveTo>
                      <a:cubicBezTo>
                        <a:pt x="2232" y="1"/>
                        <a:pt x="1717" y="188"/>
                        <a:pt x="1295" y="606"/>
                      </a:cubicBezTo>
                      <a:cubicBezTo>
                        <a:pt x="1" y="1900"/>
                        <a:pt x="920" y="4114"/>
                        <a:pt x="2746" y="4114"/>
                      </a:cubicBezTo>
                      <a:cubicBezTo>
                        <a:pt x="3884" y="4114"/>
                        <a:pt x="4803" y="3195"/>
                        <a:pt x="4803" y="2070"/>
                      </a:cubicBezTo>
                      <a:cubicBezTo>
                        <a:pt x="4803" y="824"/>
                        <a:pt x="3793" y="1"/>
                        <a:pt x="273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4644;p136">
                  <a:extLst>
                    <a:ext uri="{FF2B5EF4-FFF2-40B4-BE49-F238E27FC236}">
                      <a16:creationId xmlns:a16="http://schemas.microsoft.com/office/drawing/2014/main" id="{60A182B6-E053-4680-A6D2-811A0CF44FF2}"/>
                    </a:ext>
                  </a:extLst>
                </p:cNvPr>
                <p:cNvSpPr/>
                <p:nvPr/>
              </p:nvSpPr>
              <p:spPr>
                <a:xfrm>
                  <a:off x="5192823" y="3501823"/>
                  <a:ext cx="13048" cy="13048"/>
                </a:xfrm>
                <a:custGeom>
                  <a:avLst/>
                  <a:gdLst/>
                  <a:ahLst/>
                  <a:cxnLst/>
                  <a:rect l="l" t="t" r="r" b="b"/>
                  <a:pathLst>
                    <a:path w="1659" h="1659" extrusionOk="0">
                      <a:moveTo>
                        <a:pt x="823" y="1"/>
                      </a:moveTo>
                      <a:cubicBezTo>
                        <a:pt x="376" y="1"/>
                        <a:pt x="1" y="364"/>
                        <a:pt x="1" y="823"/>
                      </a:cubicBezTo>
                      <a:cubicBezTo>
                        <a:pt x="1" y="1283"/>
                        <a:pt x="376" y="1658"/>
                        <a:pt x="823" y="1658"/>
                      </a:cubicBezTo>
                      <a:cubicBezTo>
                        <a:pt x="1283" y="1658"/>
                        <a:pt x="1658" y="1283"/>
                        <a:pt x="1658" y="823"/>
                      </a:cubicBezTo>
                      <a:cubicBezTo>
                        <a:pt x="1658" y="364"/>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 name="Google Shape;4645;p136">
                <a:extLst>
                  <a:ext uri="{FF2B5EF4-FFF2-40B4-BE49-F238E27FC236}">
                    <a16:creationId xmlns:a16="http://schemas.microsoft.com/office/drawing/2014/main" id="{FDE13642-15E0-4F90-9DF4-3F94DE1D253F}"/>
                  </a:ext>
                </a:extLst>
              </p:cNvPr>
              <p:cNvGrpSpPr/>
              <p:nvPr/>
            </p:nvGrpSpPr>
            <p:grpSpPr>
              <a:xfrm>
                <a:off x="5349431" y="3622346"/>
                <a:ext cx="37870" cy="32380"/>
                <a:chOff x="5349431" y="3622346"/>
                <a:chExt cx="37870" cy="32380"/>
              </a:xfrm>
            </p:grpSpPr>
            <p:sp>
              <p:nvSpPr>
                <p:cNvPr id="525" name="Google Shape;4646;p136">
                  <a:extLst>
                    <a:ext uri="{FF2B5EF4-FFF2-40B4-BE49-F238E27FC236}">
                      <a16:creationId xmlns:a16="http://schemas.microsoft.com/office/drawing/2014/main" id="{1428C1B6-5C9B-4B32-B0A8-934D54F08461}"/>
                    </a:ext>
                  </a:extLst>
                </p:cNvPr>
                <p:cNvSpPr/>
                <p:nvPr/>
              </p:nvSpPr>
              <p:spPr>
                <a:xfrm>
                  <a:off x="5349431" y="3622346"/>
                  <a:ext cx="37870" cy="32380"/>
                </a:xfrm>
                <a:custGeom>
                  <a:avLst/>
                  <a:gdLst/>
                  <a:ahLst/>
                  <a:cxnLst/>
                  <a:rect l="l" t="t" r="r" b="b"/>
                  <a:pathLst>
                    <a:path w="4815" h="4117" extrusionOk="0">
                      <a:moveTo>
                        <a:pt x="2740" y="0"/>
                      </a:moveTo>
                      <a:cubicBezTo>
                        <a:pt x="2232" y="0"/>
                        <a:pt x="1714" y="189"/>
                        <a:pt x="1295" y="608"/>
                      </a:cubicBezTo>
                      <a:cubicBezTo>
                        <a:pt x="0" y="1903"/>
                        <a:pt x="920" y="4116"/>
                        <a:pt x="2758" y="4116"/>
                      </a:cubicBezTo>
                      <a:cubicBezTo>
                        <a:pt x="3883" y="4116"/>
                        <a:pt x="4815" y="3197"/>
                        <a:pt x="4815" y="2060"/>
                      </a:cubicBezTo>
                      <a:cubicBezTo>
                        <a:pt x="4815" y="817"/>
                        <a:pt x="3798" y="0"/>
                        <a:pt x="274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4647;p136">
                  <a:extLst>
                    <a:ext uri="{FF2B5EF4-FFF2-40B4-BE49-F238E27FC236}">
                      <a16:creationId xmlns:a16="http://schemas.microsoft.com/office/drawing/2014/main" id="{1A2E4804-F757-4786-AD1A-AF4A8F1EA0AC}"/>
                    </a:ext>
                  </a:extLst>
                </p:cNvPr>
                <p:cNvSpPr/>
                <p:nvPr/>
              </p:nvSpPr>
              <p:spPr>
                <a:xfrm>
                  <a:off x="5362369" y="3632075"/>
                  <a:ext cx="15227" cy="13040"/>
                </a:xfrm>
                <a:custGeom>
                  <a:avLst/>
                  <a:gdLst/>
                  <a:ahLst/>
                  <a:cxnLst/>
                  <a:rect l="l" t="t" r="r" b="b"/>
                  <a:pathLst>
                    <a:path w="1936" h="1658" extrusionOk="0">
                      <a:moveTo>
                        <a:pt x="1134" y="0"/>
                      </a:moveTo>
                      <a:cubicBezTo>
                        <a:pt x="1127" y="0"/>
                        <a:pt x="1120" y="0"/>
                        <a:pt x="1113" y="0"/>
                      </a:cubicBezTo>
                      <a:cubicBezTo>
                        <a:pt x="363" y="0"/>
                        <a:pt x="0" y="883"/>
                        <a:pt x="521" y="1416"/>
                      </a:cubicBezTo>
                      <a:cubicBezTo>
                        <a:pt x="691" y="1583"/>
                        <a:pt x="899" y="1657"/>
                        <a:pt x="1101" y="1657"/>
                      </a:cubicBezTo>
                      <a:cubicBezTo>
                        <a:pt x="1529" y="1657"/>
                        <a:pt x="1936" y="1324"/>
                        <a:pt x="1936" y="823"/>
                      </a:cubicBezTo>
                      <a:cubicBezTo>
                        <a:pt x="1936" y="370"/>
                        <a:pt x="1573" y="0"/>
                        <a:pt x="113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4" name="Google Shape;4648;p136">
                <a:extLst>
                  <a:ext uri="{FF2B5EF4-FFF2-40B4-BE49-F238E27FC236}">
                    <a16:creationId xmlns:a16="http://schemas.microsoft.com/office/drawing/2014/main" id="{F8D0B619-203F-429F-A2BF-D686E2F7563A}"/>
                  </a:ext>
                </a:extLst>
              </p:cNvPr>
              <p:cNvGrpSpPr/>
              <p:nvPr/>
            </p:nvGrpSpPr>
            <p:grpSpPr>
              <a:xfrm>
                <a:off x="5068855" y="3563980"/>
                <a:ext cx="53954" cy="46223"/>
                <a:chOff x="5068855" y="3563980"/>
                <a:chExt cx="53954" cy="46223"/>
              </a:xfrm>
            </p:grpSpPr>
            <p:sp>
              <p:nvSpPr>
                <p:cNvPr id="523" name="Google Shape;4649;p136">
                  <a:extLst>
                    <a:ext uri="{FF2B5EF4-FFF2-40B4-BE49-F238E27FC236}">
                      <a16:creationId xmlns:a16="http://schemas.microsoft.com/office/drawing/2014/main" id="{8047FD6E-F6EF-4530-AAD4-FCEB7843883A}"/>
                    </a:ext>
                  </a:extLst>
                </p:cNvPr>
                <p:cNvSpPr/>
                <p:nvPr/>
              </p:nvSpPr>
              <p:spPr>
                <a:xfrm>
                  <a:off x="5068855" y="3563980"/>
                  <a:ext cx="53954" cy="46223"/>
                </a:xfrm>
                <a:custGeom>
                  <a:avLst/>
                  <a:gdLst/>
                  <a:ahLst/>
                  <a:cxnLst/>
                  <a:rect l="l" t="t" r="r" b="b"/>
                  <a:pathLst>
                    <a:path w="6860" h="5877" extrusionOk="0">
                      <a:moveTo>
                        <a:pt x="3909" y="0"/>
                      </a:moveTo>
                      <a:cubicBezTo>
                        <a:pt x="3187" y="0"/>
                        <a:pt x="2451" y="269"/>
                        <a:pt x="1852" y="868"/>
                      </a:cubicBezTo>
                      <a:cubicBezTo>
                        <a:pt x="1" y="2719"/>
                        <a:pt x="1307" y="5876"/>
                        <a:pt x="3920" y="5876"/>
                      </a:cubicBezTo>
                      <a:cubicBezTo>
                        <a:pt x="5541" y="5876"/>
                        <a:pt x="6848" y="4558"/>
                        <a:pt x="6860" y="2937"/>
                      </a:cubicBezTo>
                      <a:cubicBezTo>
                        <a:pt x="6860" y="1170"/>
                        <a:pt x="5416" y="0"/>
                        <a:pt x="3909"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4650;p136">
                  <a:extLst>
                    <a:ext uri="{FF2B5EF4-FFF2-40B4-BE49-F238E27FC236}">
                      <a16:creationId xmlns:a16="http://schemas.microsoft.com/office/drawing/2014/main" id="{6F828BE9-3486-41C8-8B00-7AAC714DE3B6}"/>
                    </a:ext>
                  </a:extLst>
                </p:cNvPr>
                <p:cNvSpPr/>
                <p:nvPr/>
              </p:nvSpPr>
              <p:spPr>
                <a:xfrm>
                  <a:off x="5086268" y="3573654"/>
                  <a:ext cx="26835" cy="26843"/>
                </a:xfrm>
                <a:custGeom>
                  <a:avLst/>
                  <a:gdLst/>
                  <a:ahLst/>
                  <a:cxnLst/>
                  <a:rect l="l" t="t" r="r" b="b"/>
                  <a:pathLst>
                    <a:path w="3412" h="3413" extrusionOk="0">
                      <a:moveTo>
                        <a:pt x="1706" y="1"/>
                      </a:moveTo>
                      <a:cubicBezTo>
                        <a:pt x="763" y="1"/>
                        <a:pt x="1" y="763"/>
                        <a:pt x="1" y="1707"/>
                      </a:cubicBezTo>
                      <a:cubicBezTo>
                        <a:pt x="1" y="2650"/>
                        <a:pt x="763" y="3412"/>
                        <a:pt x="1706" y="3412"/>
                      </a:cubicBezTo>
                      <a:cubicBezTo>
                        <a:pt x="2650" y="3412"/>
                        <a:pt x="3412" y="2650"/>
                        <a:pt x="3412" y="1707"/>
                      </a:cubicBezTo>
                      <a:cubicBezTo>
                        <a:pt x="3412" y="763"/>
                        <a:pt x="2650" y="1"/>
                        <a:pt x="1706"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5" name="Google Shape;4651;p136">
                <a:extLst>
                  <a:ext uri="{FF2B5EF4-FFF2-40B4-BE49-F238E27FC236}">
                    <a16:creationId xmlns:a16="http://schemas.microsoft.com/office/drawing/2014/main" id="{B0034299-81BC-447D-BF41-ABF7BEA6C179}"/>
                  </a:ext>
                </a:extLst>
              </p:cNvPr>
              <p:cNvGrpSpPr/>
              <p:nvPr/>
            </p:nvGrpSpPr>
            <p:grpSpPr>
              <a:xfrm>
                <a:off x="5037654" y="3392507"/>
                <a:ext cx="37870" cy="32451"/>
                <a:chOff x="5037654" y="3392507"/>
                <a:chExt cx="37870" cy="32451"/>
              </a:xfrm>
            </p:grpSpPr>
            <p:sp>
              <p:nvSpPr>
                <p:cNvPr id="521" name="Google Shape;4652;p136">
                  <a:extLst>
                    <a:ext uri="{FF2B5EF4-FFF2-40B4-BE49-F238E27FC236}">
                      <a16:creationId xmlns:a16="http://schemas.microsoft.com/office/drawing/2014/main" id="{94575DD9-BC19-4713-A7B4-2CD4FBEABD23}"/>
                    </a:ext>
                  </a:extLst>
                </p:cNvPr>
                <p:cNvSpPr/>
                <p:nvPr/>
              </p:nvSpPr>
              <p:spPr>
                <a:xfrm>
                  <a:off x="5037654" y="3392507"/>
                  <a:ext cx="37870" cy="32451"/>
                </a:xfrm>
                <a:custGeom>
                  <a:avLst/>
                  <a:gdLst/>
                  <a:ahLst/>
                  <a:cxnLst/>
                  <a:rect l="l" t="t" r="r" b="b"/>
                  <a:pathLst>
                    <a:path w="4815" h="4126" extrusionOk="0">
                      <a:moveTo>
                        <a:pt x="2742" y="1"/>
                      </a:moveTo>
                      <a:cubicBezTo>
                        <a:pt x="2238" y="1"/>
                        <a:pt x="1724" y="188"/>
                        <a:pt x="1307" y="606"/>
                      </a:cubicBezTo>
                      <a:cubicBezTo>
                        <a:pt x="0" y="1912"/>
                        <a:pt x="919" y="4126"/>
                        <a:pt x="2758" y="4126"/>
                      </a:cubicBezTo>
                      <a:cubicBezTo>
                        <a:pt x="3895" y="4114"/>
                        <a:pt x="4815" y="3194"/>
                        <a:pt x="4815" y="2069"/>
                      </a:cubicBezTo>
                      <a:cubicBezTo>
                        <a:pt x="4815" y="824"/>
                        <a:pt x="3799" y="1"/>
                        <a:pt x="274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4653;p136">
                  <a:extLst>
                    <a:ext uri="{FF2B5EF4-FFF2-40B4-BE49-F238E27FC236}">
                      <a16:creationId xmlns:a16="http://schemas.microsoft.com/office/drawing/2014/main" id="{8B47341A-534D-4099-BD59-ED77E3EC3C7D}"/>
                    </a:ext>
                  </a:extLst>
                </p:cNvPr>
                <p:cNvSpPr/>
                <p:nvPr/>
              </p:nvSpPr>
              <p:spPr>
                <a:xfrm>
                  <a:off x="5050592" y="3402213"/>
                  <a:ext cx="15227" cy="13064"/>
                </a:xfrm>
                <a:custGeom>
                  <a:avLst/>
                  <a:gdLst/>
                  <a:ahLst/>
                  <a:cxnLst/>
                  <a:rect l="l" t="t" r="r" b="b"/>
                  <a:pathLst>
                    <a:path w="1936" h="1661" extrusionOk="0">
                      <a:moveTo>
                        <a:pt x="1113" y="1"/>
                      </a:moveTo>
                      <a:cubicBezTo>
                        <a:pt x="375" y="1"/>
                        <a:pt x="0" y="896"/>
                        <a:pt x="520" y="1416"/>
                      </a:cubicBezTo>
                      <a:cubicBezTo>
                        <a:pt x="689" y="1585"/>
                        <a:pt x="898" y="1661"/>
                        <a:pt x="1103" y="1661"/>
                      </a:cubicBezTo>
                      <a:cubicBezTo>
                        <a:pt x="1528" y="1661"/>
                        <a:pt x="1936" y="1333"/>
                        <a:pt x="1936" y="835"/>
                      </a:cubicBezTo>
                      <a:cubicBezTo>
                        <a:pt x="1936" y="376"/>
                        <a:pt x="1573" y="1"/>
                        <a:pt x="111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 name="Google Shape;4654;p136">
                <a:extLst>
                  <a:ext uri="{FF2B5EF4-FFF2-40B4-BE49-F238E27FC236}">
                    <a16:creationId xmlns:a16="http://schemas.microsoft.com/office/drawing/2014/main" id="{6D406A0E-23EB-4956-B054-BB69BEBBE7E9}"/>
                  </a:ext>
                </a:extLst>
              </p:cNvPr>
              <p:cNvGrpSpPr/>
              <p:nvPr/>
            </p:nvGrpSpPr>
            <p:grpSpPr>
              <a:xfrm>
                <a:off x="5456560" y="3368629"/>
                <a:ext cx="37870" cy="32451"/>
                <a:chOff x="5456560" y="3368629"/>
                <a:chExt cx="37870" cy="32451"/>
              </a:xfrm>
            </p:grpSpPr>
            <p:sp>
              <p:nvSpPr>
                <p:cNvPr id="519" name="Google Shape;4655;p136">
                  <a:extLst>
                    <a:ext uri="{FF2B5EF4-FFF2-40B4-BE49-F238E27FC236}">
                      <a16:creationId xmlns:a16="http://schemas.microsoft.com/office/drawing/2014/main" id="{1239E768-078C-46B2-82CB-F2315E7139F3}"/>
                    </a:ext>
                  </a:extLst>
                </p:cNvPr>
                <p:cNvSpPr/>
                <p:nvPr/>
              </p:nvSpPr>
              <p:spPr>
                <a:xfrm>
                  <a:off x="5456560" y="3368629"/>
                  <a:ext cx="37870" cy="32451"/>
                </a:xfrm>
                <a:custGeom>
                  <a:avLst/>
                  <a:gdLst/>
                  <a:ahLst/>
                  <a:cxnLst/>
                  <a:rect l="l" t="t" r="r" b="b"/>
                  <a:pathLst>
                    <a:path w="4815" h="4126" extrusionOk="0">
                      <a:moveTo>
                        <a:pt x="2742" y="0"/>
                      </a:moveTo>
                      <a:cubicBezTo>
                        <a:pt x="2238" y="0"/>
                        <a:pt x="1724" y="187"/>
                        <a:pt x="1307" y="605"/>
                      </a:cubicBezTo>
                      <a:cubicBezTo>
                        <a:pt x="0" y="1912"/>
                        <a:pt x="920" y="4125"/>
                        <a:pt x="2758" y="4125"/>
                      </a:cubicBezTo>
                      <a:cubicBezTo>
                        <a:pt x="3895" y="4113"/>
                        <a:pt x="4815" y="3194"/>
                        <a:pt x="4815" y="2069"/>
                      </a:cubicBezTo>
                      <a:cubicBezTo>
                        <a:pt x="4815" y="824"/>
                        <a:pt x="3800" y="0"/>
                        <a:pt x="274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4656;p136">
                  <a:extLst>
                    <a:ext uri="{FF2B5EF4-FFF2-40B4-BE49-F238E27FC236}">
                      <a16:creationId xmlns:a16="http://schemas.microsoft.com/office/drawing/2014/main" id="{DD433937-55FF-46BF-A9CD-81146C09B381}"/>
                    </a:ext>
                  </a:extLst>
                </p:cNvPr>
                <p:cNvSpPr/>
                <p:nvPr/>
              </p:nvSpPr>
              <p:spPr>
                <a:xfrm>
                  <a:off x="5469498" y="3378334"/>
                  <a:ext cx="15227" cy="13064"/>
                </a:xfrm>
                <a:custGeom>
                  <a:avLst/>
                  <a:gdLst/>
                  <a:ahLst/>
                  <a:cxnLst/>
                  <a:rect l="l" t="t" r="r" b="b"/>
                  <a:pathLst>
                    <a:path w="1936" h="1661" extrusionOk="0">
                      <a:moveTo>
                        <a:pt x="1113" y="0"/>
                      </a:moveTo>
                      <a:cubicBezTo>
                        <a:pt x="375" y="0"/>
                        <a:pt x="0" y="895"/>
                        <a:pt x="520" y="1416"/>
                      </a:cubicBezTo>
                      <a:cubicBezTo>
                        <a:pt x="693" y="1585"/>
                        <a:pt x="903" y="1660"/>
                        <a:pt x="1108" y="1660"/>
                      </a:cubicBezTo>
                      <a:cubicBezTo>
                        <a:pt x="1533" y="1660"/>
                        <a:pt x="1936" y="1333"/>
                        <a:pt x="1936" y="835"/>
                      </a:cubicBezTo>
                      <a:cubicBezTo>
                        <a:pt x="1936" y="375"/>
                        <a:pt x="1573" y="0"/>
                        <a:pt x="111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 name="Google Shape;4657;p136">
                <a:extLst>
                  <a:ext uri="{FF2B5EF4-FFF2-40B4-BE49-F238E27FC236}">
                    <a16:creationId xmlns:a16="http://schemas.microsoft.com/office/drawing/2014/main" id="{CFC7D0E2-2F29-4A1F-8F1A-74977B62A98E}"/>
                  </a:ext>
                </a:extLst>
              </p:cNvPr>
              <p:cNvGrpSpPr/>
              <p:nvPr/>
            </p:nvGrpSpPr>
            <p:grpSpPr>
              <a:xfrm>
                <a:off x="4755749" y="3501516"/>
                <a:ext cx="46246" cy="39608"/>
                <a:chOff x="4755749" y="3501516"/>
                <a:chExt cx="46246" cy="39608"/>
              </a:xfrm>
            </p:grpSpPr>
            <p:sp>
              <p:nvSpPr>
                <p:cNvPr id="517" name="Google Shape;4658;p136">
                  <a:extLst>
                    <a:ext uri="{FF2B5EF4-FFF2-40B4-BE49-F238E27FC236}">
                      <a16:creationId xmlns:a16="http://schemas.microsoft.com/office/drawing/2014/main" id="{D0C61565-9758-4529-8189-EF72DA459B2E}"/>
                    </a:ext>
                  </a:extLst>
                </p:cNvPr>
                <p:cNvSpPr/>
                <p:nvPr/>
              </p:nvSpPr>
              <p:spPr>
                <a:xfrm>
                  <a:off x="4755749" y="3501516"/>
                  <a:ext cx="46246" cy="39608"/>
                </a:xfrm>
                <a:custGeom>
                  <a:avLst/>
                  <a:gdLst/>
                  <a:ahLst/>
                  <a:cxnLst/>
                  <a:rect l="l" t="t" r="r" b="b"/>
                  <a:pathLst>
                    <a:path w="5880" h="5036" extrusionOk="0">
                      <a:moveTo>
                        <a:pt x="3345" y="0"/>
                      </a:moveTo>
                      <a:cubicBezTo>
                        <a:pt x="2727" y="0"/>
                        <a:pt x="2097" y="229"/>
                        <a:pt x="1585" y="741"/>
                      </a:cubicBezTo>
                      <a:cubicBezTo>
                        <a:pt x="0" y="2326"/>
                        <a:pt x="1125" y="5036"/>
                        <a:pt x="3363" y="5036"/>
                      </a:cubicBezTo>
                      <a:cubicBezTo>
                        <a:pt x="4754" y="5036"/>
                        <a:pt x="5879" y="3911"/>
                        <a:pt x="5879" y="2520"/>
                      </a:cubicBezTo>
                      <a:cubicBezTo>
                        <a:pt x="5879" y="1005"/>
                        <a:pt x="4638" y="0"/>
                        <a:pt x="334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4659;p136">
                  <a:extLst>
                    <a:ext uri="{FF2B5EF4-FFF2-40B4-BE49-F238E27FC236}">
                      <a16:creationId xmlns:a16="http://schemas.microsoft.com/office/drawing/2014/main" id="{EDF84893-2E0B-4DF3-A337-706130EB72C3}"/>
                    </a:ext>
                  </a:extLst>
                </p:cNvPr>
                <p:cNvSpPr/>
                <p:nvPr/>
              </p:nvSpPr>
              <p:spPr>
                <a:xfrm>
                  <a:off x="4768687" y="3511245"/>
                  <a:ext cx="23697" cy="20221"/>
                </a:xfrm>
                <a:custGeom>
                  <a:avLst/>
                  <a:gdLst/>
                  <a:ahLst/>
                  <a:cxnLst/>
                  <a:rect l="l" t="t" r="r" b="b"/>
                  <a:pathLst>
                    <a:path w="3013" h="2571" extrusionOk="0">
                      <a:moveTo>
                        <a:pt x="1718" y="0"/>
                      </a:moveTo>
                      <a:cubicBezTo>
                        <a:pt x="569" y="0"/>
                        <a:pt x="0" y="1379"/>
                        <a:pt x="811" y="2190"/>
                      </a:cubicBezTo>
                      <a:cubicBezTo>
                        <a:pt x="1074" y="2453"/>
                        <a:pt x="1398" y="2571"/>
                        <a:pt x="1715" y="2571"/>
                      </a:cubicBezTo>
                      <a:cubicBezTo>
                        <a:pt x="2377" y="2571"/>
                        <a:pt x="3013" y="2059"/>
                        <a:pt x="3013" y="1283"/>
                      </a:cubicBezTo>
                      <a:cubicBezTo>
                        <a:pt x="3013" y="581"/>
                        <a:pt x="2432" y="0"/>
                        <a:pt x="1718"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8" name="Google Shape;4660;p136">
                <a:extLst>
                  <a:ext uri="{FF2B5EF4-FFF2-40B4-BE49-F238E27FC236}">
                    <a16:creationId xmlns:a16="http://schemas.microsoft.com/office/drawing/2014/main" id="{EE33C7B2-78CB-4778-AADA-F59F4ABF4558}"/>
                  </a:ext>
                </a:extLst>
              </p:cNvPr>
              <p:cNvGrpSpPr/>
              <p:nvPr/>
            </p:nvGrpSpPr>
            <p:grpSpPr>
              <a:xfrm>
                <a:off x="4681346" y="3485582"/>
                <a:ext cx="37783" cy="32427"/>
                <a:chOff x="4681346" y="3485582"/>
                <a:chExt cx="37783" cy="32427"/>
              </a:xfrm>
            </p:grpSpPr>
            <p:sp>
              <p:nvSpPr>
                <p:cNvPr id="515" name="Google Shape;4661;p136">
                  <a:extLst>
                    <a:ext uri="{FF2B5EF4-FFF2-40B4-BE49-F238E27FC236}">
                      <a16:creationId xmlns:a16="http://schemas.microsoft.com/office/drawing/2014/main" id="{68921A34-BEC6-408C-B927-1C1A4FEC4117}"/>
                    </a:ext>
                  </a:extLst>
                </p:cNvPr>
                <p:cNvSpPr/>
                <p:nvPr/>
              </p:nvSpPr>
              <p:spPr>
                <a:xfrm>
                  <a:off x="4681346" y="3485582"/>
                  <a:ext cx="37783" cy="32427"/>
                </a:xfrm>
                <a:custGeom>
                  <a:avLst/>
                  <a:gdLst/>
                  <a:ahLst/>
                  <a:cxnLst/>
                  <a:rect l="l" t="t" r="r" b="b"/>
                  <a:pathLst>
                    <a:path w="4804" h="4123" extrusionOk="0">
                      <a:moveTo>
                        <a:pt x="2738" y="1"/>
                      </a:moveTo>
                      <a:cubicBezTo>
                        <a:pt x="2231" y="1"/>
                        <a:pt x="1715" y="191"/>
                        <a:pt x="1295" y="614"/>
                      </a:cubicBezTo>
                      <a:cubicBezTo>
                        <a:pt x="1" y="1909"/>
                        <a:pt x="920" y="4122"/>
                        <a:pt x="2747" y="4122"/>
                      </a:cubicBezTo>
                      <a:cubicBezTo>
                        <a:pt x="3884" y="4122"/>
                        <a:pt x="4803" y="3203"/>
                        <a:pt x="4803" y="2066"/>
                      </a:cubicBezTo>
                      <a:cubicBezTo>
                        <a:pt x="4803" y="824"/>
                        <a:pt x="3793" y="1"/>
                        <a:pt x="273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4662;p136">
                  <a:extLst>
                    <a:ext uri="{FF2B5EF4-FFF2-40B4-BE49-F238E27FC236}">
                      <a16:creationId xmlns:a16="http://schemas.microsoft.com/office/drawing/2014/main" id="{D68ED09E-E027-4065-8608-262DFCC12258}"/>
                    </a:ext>
                  </a:extLst>
                </p:cNvPr>
                <p:cNvSpPr/>
                <p:nvPr/>
              </p:nvSpPr>
              <p:spPr>
                <a:xfrm>
                  <a:off x="4696479" y="3495263"/>
                  <a:ext cx="13040" cy="13040"/>
                </a:xfrm>
                <a:custGeom>
                  <a:avLst/>
                  <a:gdLst/>
                  <a:ahLst/>
                  <a:cxnLst/>
                  <a:rect l="l" t="t" r="r" b="b"/>
                  <a:pathLst>
                    <a:path w="1658" h="1658" extrusionOk="0">
                      <a:moveTo>
                        <a:pt x="823" y="0"/>
                      </a:moveTo>
                      <a:cubicBezTo>
                        <a:pt x="363" y="0"/>
                        <a:pt x="0" y="375"/>
                        <a:pt x="0" y="835"/>
                      </a:cubicBezTo>
                      <a:cubicBezTo>
                        <a:pt x="0" y="1295"/>
                        <a:pt x="363" y="1657"/>
                        <a:pt x="823" y="1657"/>
                      </a:cubicBezTo>
                      <a:cubicBezTo>
                        <a:pt x="1282" y="1657"/>
                        <a:pt x="1657" y="1295"/>
                        <a:pt x="1657" y="835"/>
                      </a:cubicBezTo>
                      <a:cubicBezTo>
                        <a:pt x="1657" y="375"/>
                        <a:pt x="1282"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 name="Google Shape;4663;p136">
                <a:extLst>
                  <a:ext uri="{FF2B5EF4-FFF2-40B4-BE49-F238E27FC236}">
                    <a16:creationId xmlns:a16="http://schemas.microsoft.com/office/drawing/2014/main" id="{FEAFD67F-8D4A-4D73-BEFD-03267C6FAA92}"/>
                  </a:ext>
                </a:extLst>
              </p:cNvPr>
              <p:cNvGrpSpPr/>
              <p:nvPr/>
            </p:nvGrpSpPr>
            <p:grpSpPr>
              <a:xfrm>
                <a:off x="4767067" y="3291088"/>
                <a:ext cx="37878" cy="32451"/>
                <a:chOff x="4767067" y="3291088"/>
                <a:chExt cx="37878" cy="32451"/>
              </a:xfrm>
            </p:grpSpPr>
            <p:sp>
              <p:nvSpPr>
                <p:cNvPr id="513" name="Google Shape;4664;p136">
                  <a:extLst>
                    <a:ext uri="{FF2B5EF4-FFF2-40B4-BE49-F238E27FC236}">
                      <a16:creationId xmlns:a16="http://schemas.microsoft.com/office/drawing/2014/main" id="{2485E8DE-6D04-4454-B2B2-3765A0E5B186}"/>
                    </a:ext>
                  </a:extLst>
                </p:cNvPr>
                <p:cNvSpPr/>
                <p:nvPr/>
              </p:nvSpPr>
              <p:spPr>
                <a:xfrm>
                  <a:off x="4767067" y="3291088"/>
                  <a:ext cx="37878" cy="32451"/>
                </a:xfrm>
                <a:custGeom>
                  <a:avLst/>
                  <a:gdLst/>
                  <a:ahLst/>
                  <a:cxnLst/>
                  <a:rect l="l" t="t" r="r" b="b"/>
                  <a:pathLst>
                    <a:path w="4816" h="4126" extrusionOk="0">
                      <a:moveTo>
                        <a:pt x="2739" y="0"/>
                      </a:moveTo>
                      <a:cubicBezTo>
                        <a:pt x="2233" y="0"/>
                        <a:pt x="1717" y="188"/>
                        <a:pt x="1295" y="605"/>
                      </a:cubicBezTo>
                      <a:cubicBezTo>
                        <a:pt x="1" y="1900"/>
                        <a:pt x="920" y="4126"/>
                        <a:pt x="2759" y="4126"/>
                      </a:cubicBezTo>
                      <a:cubicBezTo>
                        <a:pt x="3884" y="4113"/>
                        <a:pt x="4803" y="3206"/>
                        <a:pt x="4815" y="2069"/>
                      </a:cubicBezTo>
                      <a:cubicBezTo>
                        <a:pt x="4815" y="824"/>
                        <a:pt x="3800" y="0"/>
                        <a:pt x="2739"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4665;p136">
                  <a:extLst>
                    <a:ext uri="{FF2B5EF4-FFF2-40B4-BE49-F238E27FC236}">
                      <a16:creationId xmlns:a16="http://schemas.microsoft.com/office/drawing/2014/main" id="{DA080FF3-C56E-417B-A488-24A3DF4AF060}"/>
                    </a:ext>
                  </a:extLst>
                </p:cNvPr>
                <p:cNvSpPr/>
                <p:nvPr/>
              </p:nvSpPr>
              <p:spPr>
                <a:xfrm>
                  <a:off x="4780036" y="3300888"/>
                  <a:ext cx="15203" cy="13009"/>
                </a:xfrm>
                <a:custGeom>
                  <a:avLst/>
                  <a:gdLst/>
                  <a:ahLst/>
                  <a:cxnLst/>
                  <a:rect l="l" t="t" r="r" b="b"/>
                  <a:pathLst>
                    <a:path w="1933" h="1654" extrusionOk="0">
                      <a:moveTo>
                        <a:pt x="1131" y="0"/>
                      </a:moveTo>
                      <a:cubicBezTo>
                        <a:pt x="1124" y="0"/>
                        <a:pt x="1117" y="0"/>
                        <a:pt x="1110" y="1"/>
                      </a:cubicBezTo>
                      <a:cubicBezTo>
                        <a:pt x="1105" y="0"/>
                        <a:pt x="1100" y="0"/>
                        <a:pt x="1095" y="0"/>
                      </a:cubicBezTo>
                      <a:cubicBezTo>
                        <a:pt x="367" y="0"/>
                        <a:pt x="0" y="887"/>
                        <a:pt x="517" y="1404"/>
                      </a:cubicBezTo>
                      <a:cubicBezTo>
                        <a:pt x="686" y="1577"/>
                        <a:pt x="895" y="1654"/>
                        <a:pt x="1100" y="1654"/>
                      </a:cubicBezTo>
                      <a:cubicBezTo>
                        <a:pt x="1525" y="1654"/>
                        <a:pt x="1932" y="1321"/>
                        <a:pt x="1932" y="823"/>
                      </a:cubicBezTo>
                      <a:cubicBezTo>
                        <a:pt x="1932" y="371"/>
                        <a:pt x="1569" y="0"/>
                        <a:pt x="11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 name="Google Shape;4666;p136">
                <a:extLst>
                  <a:ext uri="{FF2B5EF4-FFF2-40B4-BE49-F238E27FC236}">
                    <a16:creationId xmlns:a16="http://schemas.microsoft.com/office/drawing/2014/main" id="{927709C3-979F-43F9-ACB5-58A3B45F4BDA}"/>
                  </a:ext>
                </a:extLst>
              </p:cNvPr>
              <p:cNvGrpSpPr/>
              <p:nvPr/>
            </p:nvGrpSpPr>
            <p:grpSpPr>
              <a:xfrm>
                <a:off x="4687819" y="3405539"/>
                <a:ext cx="37776" cy="32451"/>
                <a:chOff x="4687819" y="3405539"/>
                <a:chExt cx="37776" cy="32451"/>
              </a:xfrm>
            </p:grpSpPr>
            <p:sp>
              <p:nvSpPr>
                <p:cNvPr id="511" name="Google Shape;4667;p136">
                  <a:extLst>
                    <a:ext uri="{FF2B5EF4-FFF2-40B4-BE49-F238E27FC236}">
                      <a16:creationId xmlns:a16="http://schemas.microsoft.com/office/drawing/2014/main" id="{13D5CF0C-05C1-4697-921F-56FB23B58C9C}"/>
                    </a:ext>
                  </a:extLst>
                </p:cNvPr>
                <p:cNvSpPr/>
                <p:nvPr/>
              </p:nvSpPr>
              <p:spPr>
                <a:xfrm>
                  <a:off x="4687819" y="3405539"/>
                  <a:ext cx="37776" cy="32451"/>
                </a:xfrm>
                <a:custGeom>
                  <a:avLst/>
                  <a:gdLst/>
                  <a:ahLst/>
                  <a:cxnLst/>
                  <a:rect l="l" t="t" r="r" b="b"/>
                  <a:pathLst>
                    <a:path w="4803" h="4126" extrusionOk="0">
                      <a:moveTo>
                        <a:pt x="2730" y="1"/>
                      </a:moveTo>
                      <a:cubicBezTo>
                        <a:pt x="2226" y="1"/>
                        <a:pt x="1712" y="188"/>
                        <a:pt x="1295" y="606"/>
                      </a:cubicBezTo>
                      <a:cubicBezTo>
                        <a:pt x="0" y="1912"/>
                        <a:pt x="920" y="4126"/>
                        <a:pt x="2758" y="4126"/>
                      </a:cubicBezTo>
                      <a:cubicBezTo>
                        <a:pt x="3883" y="4114"/>
                        <a:pt x="4803" y="3195"/>
                        <a:pt x="4803" y="2070"/>
                      </a:cubicBezTo>
                      <a:cubicBezTo>
                        <a:pt x="4803" y="824"/>
                        <a:pt x="3787" y="1"/>
                        <a:pt x="2730"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4668;p136">
                  <a:extLst>
                    <a:ext uri="{FF2B5EF4-FFF2-40B4-BE49-F238E27FC236}">
                      <a16:creationId xmlns:a16="http://schemas.microsoft.com/office/drawing/2014/main" id="{E0886B93-B69B-4DBE-B9FF-7E9409620AF7}"/>
                    </a:ext>
                  </a:extLst>
                </p:cNvPr>
                <p:cNvSpPr/>
                <p:nvPr/>
              </p:nvSpPr>
              <p:spPr>
                <a:xfrm>
                  <a:off x="4702944" y="3415245"/>
                  <a:ext cx="13040" cy="13048"/>
                </a:xfrm>
                <a:custGeom>
                  <a:avLst/>
                  <a:gdLst/>
                  <a:ahLst/>
                  <a:cxnLst/>
                  <a:rect l="l" t="t" r="r" b="b"/>
                  <a:pathLst>
                    <a:path w="1658" h="1659" extrusionOk="0">
                      <a:moveTo>
                        <a:pt x="823" y="1"/>
                      </a:moveTo>
                      <a:cubicBezTo>
                        <a:pt x="376" y="1"/>
                        <a:pt x="1" y="376"/>
                        <a:pt x="1" y="836"/>
                      </a:cubicBezTo>
                      <a:cubicBezTo>
                        <a:pt x="1" y="1295"/>
                        <a:pt x="376" y="1658"/>
                        <a:pt x="823" y="1658"/>
                      </a:cubicBezTo>
                      <a:cubicBezTo>
                        <a:pt x="1283" y="1658"/>
                        <a:pt x="1658" y="1295"/>
                        <a:pt x="1658" y="836"/>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 name="Google Shape;4669;p136">
                <a:extLst>
                  <a:ext uri="{FF2B5EF4-FFF2-40B4-BE49-F238E27FC236}">
                    <a16:creationId xmlns:a16="http://schemas.microsoft.com/office/drawing/2014/main" id="{D51E2F62-D12A-4C06-A3EF-A4EA78780418}"/>
                  </a:ext>
                </a:extLst>
              </p:cNvPr>
              <p:cNvGrpSpPr/>
              <p:nvPr/>
            </p:nvGrpSpPr>
            <p:grpSpPr>
              <a:xfrm>
                <a:off x="4923101" y="3444809"/>
                <a:ext cx="52813" cy="45318"/>
                <a:chOff x="4923101" y="3444809"/>
                <a:chExt cx="52813" cy="45318"/>
              </a:xfrm>
            </p:grpSpPr>
            <p:sp>
              <p:nvSpPr>
                <p:cNvPr id="509" name="Google Shape;4670;p136">
                  <a:extLst>
                    <a:ext uri="{FF2B5EF4-FFF2-40B4-BE49-F238E27FC236}">
                      <a16:creationId xmlns:a16="http://schemas.microsoft.com/office/drawing/2014/main" id="{030FDC43-F7FC-4377-A6FD-4021B6D64F21}"/>
                    </a:ext>
                  </a:extLst>
                </p:cNvPr>
                <p:cNvSpPr/>
                <p:nvPr/>
              </p:nvSpPr>
              <p:spPr>
                <a:xfrm>
                  <a:off x="4923101" y="3444809"/>
                  <a:ext cx="52813" cy="45318"/>
                </a:xfrm>
                <a:custGeom>
                  <a:avLst/>
                  <a:gdLst/>
                  <a:ahLst/>
                  <a:cxnLst/>
                  <a:rect l="l" t="t" r="r" b="b"/>
                  <a:pathLst>
                    <a:path w="6715" h="5762" extrusionOk="0">
                      <a:moveTo>
                        <a:pt x="3823" y="1"/>
                      </a:moveTo>
                      <a:cubicBezTo>
                        <a:pt x="3117" y="1"/>
                        <a:pt x="2398" y="263"/>
                        <a:pt x="1815" y="851"/>
                      </a:cubicBezTo>
                      <a:cubicBezTo>
                        <a:pt x="1" y="2665"/>
                        <a:pt x="1283" y="5762"/>
                        <a:pt x="3847" y="5762"/>
                      </a:cubicBezTo>
                      <a:cubicBezTo>
                        <a:pt x="5432" y="5762"/>
                        <a:pt x="6714" y="4468"/>
                        <a:pt x="6714" y="2883"/>
                      </a:cubicBezTo>
                      <a:cubicBezTo>
                        <a:pt x="6714" y="1148"/>
                        <a:pt x="5298" y="1"/>
                        <a:pt x="382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4671;p136">
                  <a:extLst>
                    <a:ext uri="{FF2B5EF4-FFF2-40B4-BE49-F238E27FC236}">
                      <a16:creationId xmlns:a16="http://schemas.microsoft.com/office/drawing/2014/main" id="{80FA2644-F580-4D52-A023-F764FF81425B}"/>
                    </a:ext>
                  </a:extLst>
                </p:cNvPr>
                <p:cNvSpPr/>
                <p:nvPr/>
              </p:nvSpPr>
              <p:spPr>
                <a:xfrm>
                  <a:off x="4936039" y="3454538"/>
                  <a:ext cx="30265" cy="25915"/>
                </a:xfrm>
                <a:custGeom>
                  <a:avLst/>
                  <a:gdLst/>
                  <a:ahLst/>
                  <a:cxnLst/>
                  <a:rect l="l" t="t" r="r" b="b"/>
                  <a:pathLst>
                    <a:path w="3848" h="3295" extrusionOk="0">
                      <a:moveTo>
                        <a:pt x="2202" y="1"/>
                      </a:moveTo>
                      <a:cubicBezTo>
                        <a:pt x="727" y="1"/>
                        <a:pt x="1" y="1779"/>
                        <a:pt x="1029" y="2807"/>
                      </a:cubicBezTo>
                      <a:cubicBezTo>
                        <a:pt x="1365" y="3144"/>
                        <a:pt x="1779" y="3294"/>
                        <a:pt x="2185" y="3294"/>
                      </a:cubicBezTo>
                      <a:cubicBezTo>
                        <a:pt x="3034" y="3294"/>
                        <a:pt x="3847" y="2636"/>
                        <a:pt x="3847" y="1646"/>
                      </a:cubicBezTo>
                      <a:cubicBezTo>
                        <a:pt x="3847" y="739"/>
                        <a:pt x="3110" y="1"/>
                        <a:pt x="220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 name="Google Shape;4672;p136">
                <a:extLst>
                  <a:ext uri="{FF2B5EF4-FFF2-40B4-BE49-F238E27FC236}">
                    <a16:creationId xmlns:a16="http://schemas.microsoft.com/office/drawing/2014/main" id="{4222B0FF-1A33-406E-A846-E00D0B6F0EA2}"/>
                  </a:ext>
                </a:extLst>
              </p:cNvPr>
              <p:cNvGrpSpPr/>
              <p:nvPr/>
            </p:nvGrpSpPr>
            <p:grpSpPr>
              <a:xfrm>
                <a:off x="4846040" y="3654750"/>
                <a:ext cx="31405" cy="26993"/>
                <a:chOff x="4846040" y="3654750"/>
                <a:chExt cx="31405" cy="26993"/>
              </a:xfrm>
            </p:grpSpPr>
            <p:sp>
              <p:nvSpPr>
                <p:cNvPr id="507" name="Google Shape;4673;p136">
                  <a:extLst>
                    <a:ext uri="{FF2B5EF4-FFF2-40B4-BE49-F238E27FC236}">
                      <a16:creationId xmlns:a16="http://schemas.microsoft.com/office/drawing/2014/main" id="{9110FD0B-FBBB-42CB-8597-A1B894B71F94}"/>
                    </a:ext>
                  </a:extLst>
                </p:cNvPr>
                <p:cNvSpPr/>
                <p:nvPr/>
              </p:nvSpPr>
              <p:spPr>
                <a:xfrm>
                  <a:off x="4846040" y="3654750"/>
                  <a:ext cx="31405" cy="26993"/>
                </a:xfrm>
                <a:custGeom>
                  <a:avLst/>
                  <a:gdLst/>
                  <a:ahLst/>
                  <a:cxnLst/>
                  <a:rect l="l" t="t" r="r" b="b"/>
                  <a:pathLst>
                    <a:path w="3993" h="3432" extrusionOk="0">
                      <a:moveTo>
                        <a:pt x="2272" y="0"/>
                      </a:moveTo>
                      <a:cubicBezTo>
                        <a:pt x="1853" y="0"/>
                        <a:pt x="1425" y="156"/>
                        <a:pt x="1077" y="504"/>
                      </a:cubicBezTo>
                      <a:cubicBezTo>
                        <a:pt x="0" y="1581"/>
                        <a:pt x="750" y="3432"/>
                        <a:pt x="2274" y="3432"/>
                      </a:cubicBezTo>
                      <a:cubicBezTo>
                        <a:pt x="3218" y="3432"/>
                        <a:pt x="3992" y="2658"/>
                        <a:pt x="3992" y="1714"/>
                      </a:cubicBezTo>
                      <a:cubicBezTo>
                        <a:pt x="3992" y="683"/>
                        <a:pt x="3150" y="0"/>
                        <a:pt x="227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4674;p136">
                  <a:extLst>
                    <a:ext uri="{FF2B5EF4-FFF2-40B4-BE49-F238E27FC236}">
                      <a16:creationId xmlns:a16="http://schemas.microsoft.com/office/drawing/2014/main" id="{FBDE727F-9F3D-4C55-8C9B-8E00FAB01278}"/>
                    </a:ext>
                  </a:extLst>
                </p:cNvPr>
                <p:cNvSpPr/>
                <p:nvPr/>
              </p:nvSpPr>
              <p:spPr>
                <a:xfrm>
                  <a:off x="4858883" y="3664424"/>
                  <a:ext cx="8856" cy="7676"/>
                </a:xfrm>
                <a:custGeom>
                  <a:avLst/>
                  <a:gdLst/>
                  <a:ahLst/>
                  <a:cxnLst/>
                  <a:rect l="l" t="t" r="r" b="b"/>
                  <a:pathLst>
                    <a:path w="1126" h="976" extrusionOk="0">
                      <a:moveTo>
                        <a:pt x="641" y="0"/>
                      </a:moveTo>
                      <a:cubicBezTo>
                        <a:pt x="218" y="0"/>
                        <a:pt x="0" y="520"/>
                        <a:pt x="303" y="835"/>
                      </a:cubicBezTo>
                      <a:cubicBezTo>
                        <a:pt x="400" y="932"/>
                        <a:pt x="519" y="975"/>
                        <a:pt x="636" y="975"/>
                      </a:cubicBezTo>
                      <a:cubicBezTo>
                        <a:pt x="885" y="975"/>
                        <a:pt x="1125" y="780"/>
                        <a:pt x="1125" y="484"/>
                      </a:cubicBezTo>
                      <a:cubicBezTo>
                        <a:pt x="1125" y="218"/>
                        <a:pt x="907" y="0"/>
                        <a:pt x="64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 name="Google Shape;4675;p136">
                <a:extLst>
                  <a:ext uri="{FF2B5EF4-FFF2-40B4-BE49-F238E27FC236}">
                    <a16:creationId xmlns:a16="http://schemas.microsoft.com/office/drawing/2014/main" id="{6ED2F63B-134A-4962-B0CC-8DC612FBF2BE}"/>
                  </a:ext>
                </a:extLst>
              </p:cNvPr>
              <p:cNvGrpSpPr/>
              <p:nvPr/>
            </p:nvGrpSpPr>
            <p:grpSpPr>
              <a:xfrm>
                <a:off x="4925673" y="3691700"/>
                <a:ext cx="40253" cy="34472"/>
                <a:chOff x="4925673" y="3691700"/>
                <a:chExt cx="40253" cy="34472"/>
              </a:xfrm>
            </p:grpSpPr>
            <p:sp>
              <p:nvSpPr>
                <p:cNvPr id="505" name="Google Shape;4676;p136">
                  <a:extLst>
                    <a:ext uri="{FF2B5EF4-FFF2-40B4-BE49-F238E27FC236}">
                      <a16:creationId xmlns:a16="http://schemas.microsoft.com/office/drawing/2014/main" id="{3D0E2A03-8EB9-4C90-9B94-EFABD850E8BD}"/>
                    </a:ext>
                  </a:extLst>
                </p:cNvPr>
                <p:cNvSpPr/>
                <p:nvPr/>
              </p:nvSpPr>
              <p:spPr>
                <a:xfrm>
                  <a:off x="4925673" y="3691700"/>
                  <a:ext cx="40253" cy="34472"/>
                </a:xfrm>
                <a:custGeom>
                  <a:avLst/>
                  <a:gdLst/>
                  <a:ahLst/>
                  <a:cxnLst/>
                  <a:rect l="l" t="t" r="r" b="b"/>
                  <a:pathLst>
                    <a:path w="5118" h="4383" extrusionOk="0">
                      <a:moveTo>
                        <a:pt x="2908" y="0"/>
                      </a:moveTo>
                      <a:cubicBezTo>
                        <a:pt x="2371" y="0"/>
                        <a:pt x="1825" y="200"/>
                        <a:pt x="1379" y="645"/>
                      </a:cubicBezTo>
                      <a:cubicBezTo>
                        <a:pt x="0" y="2024"/>
                        <a:pt x="968" y="4383"/>
                        <a:pt x="2915" y="4383"/>
                      </a:cubicBezTo>
                      <a:cubicBezTo>
                        <a:pt x="4125" y="4383"/>
                        <a:pt x="5105" y="3403"/>
                        <a:pt x="5117" y="2193"/>
                      </a:cubicBezTo>
                      <a:cubicBezTo>
                        <a:pt x="5109" y="875"/>
                        <a:pt x="4031" y="0"/>
                        <a:pt x="290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4677;p136">
                  <a:extLst>
                    <a:ext uri="{FF2B5EF4-FFF2-40B4-BE49-F238E27FC236}">
                      <a16:creationId xmlns:a16="http://schemas.microsoft.com/office/drawing/2014/main" id="{17ADF61A-0B62-41C4-AF07-504C5B206704}"/>
                    </a:ext>
                  </a:extLst>
                </p:cNvPr>
                <p:cNvSpPr/>
                <p:nvPr/>
              </p:nvSpPr>
              <p:spPr>
                <a:xfrm>
                  <a:off x="4938516" y="3701334"/>
                  <a:ext cx="17704" cy="15187"/>
                </a:xfrm>
                <a:custGeom>
                  <a:avLst/>
                  <a:gdLst/>
                  <a:ahLst/>
                  <a:cxnLst/>
                  <a:rect l="l" t="t" r="r" b="b"/>
                  <a:pathLst>
                    <a:path w="2251" h="1931" extrusionOk="0">
                      <a:moveTo>
                        <a:pt x="1295" y="1"/>
                      </a:moveTo>
                      <a:cubicBezTo>
                        <a:pt x="436" y="1"/>
                        <a:pt x="0" y="1041"/>
                        <a:pt x="605" y="1646"/>
                      </a:cubicBezTo>
                      <a:cubicBezTo>
                        <a:pt x="801" y="1842"/>
                        <a:pt x="1043" y="1930"/>
                        <a:pt x="1281" y="1930"/>
                      </a:cubicBezTo>
                      <a:cubicBezTo>
                        <a:pt x="1775" y="1930"/>
                        <a:pt x="2250" y="1549"/>
                        <a:pt x="2250" y="968"/>
                      </a:cubicBezTo>
                      <a:cubicBezTo>
                        <a:pt x="2250" y="436"/>
                        <a:pt x="1827" y="1"/>
                        <a:pt x="129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 name="Google Shape;4678;p136">
                <a:extLst>
                  <a:ext uri="{FF2B5EF4-FFF2-40B4-BE49-F238E27FC236}">
                    <a16:creationId xmlns:a16="http://schemas.microsoft.com/office/drawing/2014/main" id="{AB0DC918-FFF1-42FF-823C-9A3B7AE30086}"/>
                  </a:ext>
                </a:extLst>
              </p:cNvPr>
              <p:cNvGrpSpPr/>
              <p:nvPr/>
            </p:nvGrpSpPr>
            <p:grpSpPr>
              <a:xfrm>
                <a:off x="4894653" y="3740848"/>
                <a:ext cx="31405" cy="26906"/>
                <a:chOff x="4894653" y="3740848"/>
                <a:chExt cx="31405" cy="26906"/>
              </a:xfrm>
            </p:grpSpPr>
            <p:sp>
              <p:nvSpPr>
                <p:cNvPr id="503" name="Google Shape;4679;p136">
                  <a:extLst>
                    <a:ext uri="{FF2B5EF4-FFF2-40B4-BE49-F238E27FC236}">
                      <a16:creationId xmlns:a16="http://schemas.microsoft.com/office/drawing/2014/main" id="{F4B42710-B644-44EB-8567-20E4074AB832}"/>
                    </a:ext>
                  </a:extLst>
                </p:cNvPr>
                <p:cNvSpPr/>
                <p:nvPr/>
              </p:nvSpPr>
              <p:spPr>
                <a:xfrm>
                  <a:off x="4894653" y="3740848"/>
                  <a:ext cx="31405" cy="26906"/>
                </a:xfrm>
                <a:custGeom>
                  <a:avLst/>
                  <a:gdLst/>
                  <a:ahLst/>
                  <a:cxnLst/>
                  <a:rect l="l" t="t" r="r" b="b"/>
                  <a:pathLst>
                    <a:path w="3993" h="3421" extrusionOk="0">
                      <a:moveTo>
                        <a:pt x="2273" y="1"/>
                      </a:moveTo>
                      <a:cubicBezTo>
                        <a:pt x="1853" y="1"/>
                        <a:pt x="1425" y="157"/>
                        <a:pt x="1077" y="505"/>
                      </a:cubicBezTo>
                      <a:cubicBezTo>
                        <a:pt x="1" y="1582"/>
                        <a:pt x="763" y="3420"/>
                        <a:pt x="2287" y="3420"/>
                      </a:cubicBezTo>
                      <a:cubicBezTo>
                        <a:pt x="3230" y="3420"/>
                        <a:pt x="3993" y="2658"/>
                        <a:pt x="3993" y="1715"/>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4680;p136">
                  <a:extLst>
                    <a:ext uri="{FF2B5EF4-FFF2-40B4-BE49-F238E27FC236}">
                      <a16:creationId xmlns:a16="http://schemas.microsoft.com/office/drawing/2014/main" id="{3D8BF01D-004E-40BC-A736-9E1528A08D07}"/>
                    </a:ext>
                  </a:extLst>
                </p:cNvPr>
                <p:cNvSpPr/>
                <p:nvPr/>
              </p:nvSpPr>
              <p:spPr>
                <a:xfrm>
                  <a:off x="4907497" y="3750522"/>
                  <a:ext cx="8950" cy="7605"/>
                </a:xfrm>
                <a:custGeom>
                  <a:avLst/>
                  <a:gdLst/>
                  <a:ahLst/>
                  <a:cxnLst/>
                  <a:rect l="l" t="t" r="r" b="b"/>
                  <a:pathLst>
                    <a:path w="1138" h="967" extrusionOk="0">
                      <a:moveTo>
                        <a:pt x="654" y="1"/>
                      </a:moveTo>
                      <a:cubicBezTo>
                        <a:pt x="218" y="1"/>
                        <a:pt x="1" y="521"/>
                        <a:pt x="303" y="823"/>
                      </a:cubicBezTo>
                      <a:cubicBezTo>
                        <a:pt x="406" y="922"/>
                        <a:pt x="531" y="967"/>
                        <a:pt x="652" y="967"/>
                      </a:cubicBezTo>
                      <a:cubicBezTo>
                        <a:pt x="902" y="967"/>
                        <a:pt x="1138" y="778"/>
                        <a:pt x="1138" y="485"/>
                      </a:cubicBezTo>
                      <a:cubicBezTo>
                        <a:pt x="1138" y="219"/>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5" name="Google Shape;4681;p136">
                <a:extLst>
                  <a:ext uri="{FF2B5EF4-FFF2-40B4-BE49-F238E27FC236}">
                    <a16:creationId xmlns:a16="http://schemas.microsoft.com/office/drawing/2014/main" id="{039FE098-DACA-4505-9C04-07A3FF87C34D}"/>
                  </a:ext>
                </a:extLst>
              </p:cNvPr>
              <p:cNvGrpSpPr/>
              <p:nvPr/>
            </p:nvGrpSpPr>
            <p:grpSpPr>
              <a:xfrm>
                <a:off x="4962300" y="3696348"/>
                <a:ext cx="38255" cy="32773"/>
                <a:chOff x="4962300" y="3696348"/>
                <a:chExt cx="38255" cy="32773"/>
              </a:xfrm>
            </p:grpSpPr>
            <p:sp>
              <p:nvSpPr>
                <p:cNvPr id="501" name="Google Shape;4682;p136">
                  <a:extLst>
                    <a:ext uri="{FF2B5EF4-FFF2-40B4-BE49-F238E27FC236}">
                      <a16:creationId xmlns:a16="http://schemas.microsoft.com/office/drawing/2014/main" id="{D5123632-8B04-41BD-B72F-7762E4BDCD67}"/>
                    </a:ext>
                  </a:extLst>
                </p:cNvPr>
                <p:cNvSpPr/>
                <p:nvPr/>
              </p:nvSpPr>
              <p:spPr>
                <a:xfrm>
                  <a:off x="4962300" y="3696348"/>
                  <a:ext cx="38255" cy="32773"/>
                </a:xfrm>
                <a:custGeom>
                  <a:avLst/>
                  <a:gdLst/>
                  <a:ahLst/>
                  <a:cxnLst/>
                  <a:rect l="l" t="t" r="r" b="b"/>
                  <a:pathLst>
                    <a:path w="4864" h="4167" extrusionOk="0">
                      <a:moveTo>
                        <a:pt x="2767" y="1"/>
                      </a:moveTo>
                      <a:cubicBezTo>
                        <a:pt x="2259" y="1"/>
                        <a:pt x="1740" y="189"/>
                        <a:pt x="1319" y="611"/>
                      </a:cubicBezTo>
                      <a:cubicBezTo>
                        <a:pt x="0" y="1929"/>
                        <a:pt x="932" y="4167"/>
                        <a:pt x="2783" y="4167"/>
                      </a:cubicBezTo>
                      <a:cubicBezTo>
                        <a:pt x="3932" y="4167"/>
                        <a:pt x="4863" y="3236"/>
                        <a:pt x="4863" y="2086"/>
                      </a:cubicBezTo>
                      <a:cubicBezTo>
                        <a:pt x="4863" y="833"/>
                        <a:pt x="3836" y="1"/>
                        <a:pt x="276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4683;p136">
                  <a:extLst>
                    <a:ext uri="{FF2B5EF4-FFF2-40B4-BE49-F238E27FC236}">
                      <a16:creationId xmlns:a16="http://schemas.microsoft.com/office/drawing/2014/main" id="{F54BC885-0148-460D-BA87-DAF38F17CADF}"/>
                    </a:ext>
                  </a:extLst>
                </p:cNvPr>
                <p:cNvSpPr/>
                <p:nvPr/>
              </p:nvSpPr>
              <p:spPr>
                <a:xfrm>
                  <a:off x="4975238" y="3706093"/>
                  <a:ext cx="15612" cy="13386"/>
                </a:xfrm>
                <a:custGeom>
                  <a:avLst/>
                  <a:gdLst/>
                  <a:ahLst/>
                  <a:cxnLst/>
                  <a:rect l="l" t="t" r="r" b="b"/>
                  <a:pathLst>
                    <a:path w="1985" h="1702" extrusionOk="0">
                      <a:moveTo>
                        <a:pt x="1138" y="1"/>
                      </a:moveTo>
                      <a:cubicBezTo>
                        <a:pt x="388" y="1"/>
                        <a:pt x="1" y="908"/>
                        <a:pt x="533" y="1452"/>
                      </a:cubicBezTo>
                      <a:cubicBezTo>
                        <a:pt x="709" y="1624"/>
                        <a:pt x="923" y="1702"/>
                        <a:pt x="1132" y="1702"/>
                      </a:cubicBezTo>
                      <a:cubicBezTo>
                        <a:pt x="1569" y="1702"/>
                        <a:pt x="1984" y="1363"/>
                        <a:pt x="1984" y="847"/>
                      </a:cubicBezTo>
                      <a:cubicBezTo>
                        <a:pt x="1984" y="376"/>
                        <a:pt x="1609" y="1"/>
                        <a:pt x="1138"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 name="Google Shape;4684;p136">
                <a:extLst>
                  <a:ext uri="{FF2B5EF4-FFF2-40B4-BE49-F238E27FC236}">
                    <a16:creationId xmlns:a16="http://schemas.microsoft.com/office/drawing/2014/main" id="{25F48DFD-9DB3-4E67-A138-0EB516FF51AA}"/>
                  </a:ext>
                </a:extLst>
              </p:cNvPr>
              <p:cNvGrpSpPr/>
              <p:nvPr/>
            </p:nvGrpSpPr>
            <p:grpSpPr>
              <a:xfrm>
                <a:off x="4980185" y="3743349"/>
                <a:ext cx="31499" cy="26969"/>
                <a:chOff x="4980185" y="3743349"/>
                <a:chExt cx="31499" cy="26969"/>
              </a:xfrm>
            </p:grpSpPr>
            <p:sp>
              <p:nvSpPr>
                <p:cNvPr id="499" name="Google Shape;4685;p136">
                  <a:extLst>
                    <a:ext uri="{FF2B5EF4-FFF2-40B4-BE49-F238E27FC236}">
                      <a16:creationId xmlns:a16="http://schemas.microsoft.com/office/drawing/2014/main" id="{676ECDCC-C047-460D-B044-32BE11A28830}"/>
                    </a:ext>
                  </a:extLst>
                </p:cNvPr>
                <p:cNvSpPr/>
                <p:nvPr/>
              </p:nvSpPr>
              <p:spPr>
                <a:xfrm>
                  <a:off x="4980185" y="3743349"/>
                  <a:ext cx="31499" cy="26969"/>
                </a:xfrm>
                <a:custGeom>
                  <a:avLst/>
                  <a:gdLst/>
                  <a:ahLst/>
                  <a:cxnLst/>
                  <a:rect l="l" t="t" r="r" b="b"/>
                  <a:pathLst>
                    <a:path w="4005" h="3429" extrusionOk="0">
                      <a:moveTo>
                        <a:pt x="2274" y="0"/>
                      </a:moveTo>
                      <a:cubicBezTo>
                        <a:pt x="1855" y="0"/>
                        <a:pt x="1427" y="155"/>
                        <a:pt x="1077" y="501"/>
                      </a:cubicBezTo>
                      <a:cubicBezTo>
                        <a:pt x="1" y="1578"/>
                        <a:pt x="763" y="3429"/>
                        <a:pt x="2287" y="3429"/>
                      </a:cubicBezTo>
                      <a:cubicBezTo>
                        <a:pt x="3230" y="3429"/>
                        <a:pt x="3993" y="2667"/>
                        <a:pt x="4005" y="1723"/>
                      </a:cubicBezTo>
                      <a:cubicBezTo>
                        <a:pt x="4005" y="689"/>
                        <a:pt x="3158" y="0"/>
                        <a:pt x="2274"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4686;p136">
                  <a:extLst>
                    <a:ext uri="{FF2B5EF4-FFF2-40B4-BE49-F238E27FC236}">
                      <a16:creationId xmlns:a16="http://schemas.microsoft.com/office/drawing/2014/main" id="{D14E1331-3431-4F84-8902-5C246D1BC5BE}"/>
                    </a:ext>
                  </a:extLst>
                </p:cNvPr>
                <p:cNvSpPr/>
                <p:nvPr/>
              </p:nvSpPr>
              <p:spPr>
                <a:xfrm>
                  <a:off x="4993123" y="3753094"/>
                  <a:ext cx="8856" cy="7605"/>
                </a:xfrm>
                <a:custGeom>
                  <a:avLst/>
                  <a:gdLst/>
                  <a:ahLst/>
                  <a:cxnLst/>
                  <a:rect l="l" t="t" r="r" b="b"/>
                  <a:pathLst>
                    <a:path w="1126" h="967" extrusionOk="0">
                      <a:moveTo>
                        <a:pt x="642" y="0"/>
                      </a:moveTo>
                      <a:cubicBezTo>
                        <a:pt x="206" y="0"/>
                        <a:pt x="1" y="521"/>
                        <a:pt x="303" y="823"/>
                      </a:cubicBezTo>
                      <a:cubicBezTo>
                        <a:pt x="402" y="922"/>
                        <a:pt x="524" y="966"/>
                        <a:pt x="644" y="966"/>
                      </a:cubicBezTo>
                      <a:cubicBezTo>
                        <a:pt x="890" y="966"/>
                        <a:pt x="1126" y="777"/>
                        <a:pt x="1126" y="484"/>
                      </a:cubicBezTo>
                      <a:cubicBezTo>
                        <a:pt x="1126" y="218"/>
                        <a:pt x="908" y="0"/>
                        <a:pt x="642"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 name="Google Shape;4687;p136">
                <a:extLst>
                  <a:ext uri="{FF2B5EF4-FFF2-40B4-BE49-F238E27FC236}">
                    <a16:creationId xmlns:a16="http://schemas.microsoft.com/office/drawing/2014/main" id="{8C00E1C6-3221-4F2C-82FD-E5122C0D3AD6}"/>
                  </a:ext>
                </a:extLst>
              </p:cNvPr>
              <p:cNvGrpSpPr/>
              <p:nvPr/>
            </p:nvGrpSpPr>
            <p:grpSpPr>
              <a:xfrm>
                <a:off x="5013768" y="3734312"/>
                <a:ext cx="31499" cy="26969"/>
                <a:chOff x="5013768" y="3734312"/>
                <a:chExt cx="31499" cy="26969"/>
              </a:xfrm>
            </p:grpSpPr>
            <p:sp>
              <p:nvSpPr>
                <p:cNvPr id="497" name="Google Shape;4688;p136">
                  <a:extLst>
                    <a:ext uri="{FF2B5EF4-FFF2-40B4-BE49-F238E27FC236}">
                      <a16:creationId xmlns:a16="http://schemas.microsoft.com/office/drawing/2014/main" id="{D18EEA36-162B-4039-AEC6-D0AB5EBCF7FA}"/>
                    </a:ext>
                  </a:extLst>
                </p:cNvPr>
                <p:cNvSpPr/>
                <p:nvPr/>
              </p:nvSpPr>
              <p:spPr>
                <a:xfrm>
                  <a:off x="5013768" y="3734312"/>
                  <a:ext cx="31499" cy="26969"/>
                </a:xfrm>
                <a:custGeom>
                  <a:avLst/>
                  <a:gdLst/>
                  <a:ahLst/>
                  <a:cxnLst/>
                  <a:rect l="l" t="t" r="r" b="b"/>
                  <a:pathLst>
                    <a:path w="4005" h="3429" extrusionOk="0">
                      <a:moveTo>
                        <a:pt x="2281" y="1"/>
                      </a:moveTo>
                      <a:cubicBezTo>
                        <a:pt x="1858" y="1"/>
                        <a:pt x="1428" y="159"/>
                        <a:pt x="1077" y="513"/>
                      </a:cubicBezTo>
                      <a:cubicBezTo>
                        <a:pt x="1" y="1590"/>
                        <a:pt x="775" y="3429"/>
                        <a:pt x="2299" y="3429"/>
                      </a:cubicBezTo>
                      <a:cubicBezTo>
                        <a:pt x="3231" y="3417"/>
                        <a:pt x="3993" y="2655"/>
                        <a:pt x="4005" y="1711"/>
                      </a:cubicBezTo>
                      <a:cubicBezTo>
                        <a:pt x="3997" y="682"/>
                        <a:pt x="3157" y="1"/>
                        <a:pt x="2281"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689;p136">
                  <a:extLst>
                    <a:ext uri="{FF2B5EF4-FFF2-40B4-BE49-F238E27FC236}">
                      <a16:creationId xmlns:a16="http://schemas.microsoft.com/office/drawing/2014/main" id="{BB2B6E21-CCAF-454B-B462-D89A9BF3BF45}"/>
                    </a:ext>
                  </a:extLst>
                </p:cNvPr>
                <p:cNvSpPr/>
                <p:nvPr/>
              </p:nvSpPr>
              <p:spPr>
                <a:xfrm>
                  <a:off x="5028043" y="3743963"/>
                  <a:ext cx="7621" cy="7613"/>
                </a:xfrm>
                <a:custGeom>
                  <a:avLst/>
                  <a:gdLst/>
                  <a:ahLst/>
                  <a:cxnLst/>
                  <a:rect l="l" t="t" r="r" b="b"/>
                  <a:pathLst>
                    <a:path w="969"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 name="Google Shape;4690;p136">
                <a:extLst>
                  <a:ext uri="{FF2B5EF4-FFF2-40B4-BE49-F238E27FC236}">
                    <a16:creationId xmlns:a16="http://schemas.microsoft.com/office/drawing/2014/main" id="{63791E8F-7352-4CE3-AD49-FBD7F672B1CA}"/>
                  </a:ext>
                </a:extLst>
              </p:cNvPr>
              <p:cNvGrpSpPr/>
              <p:nvPr/>
            </p:nvGrpSpPr>
            <p:grpSpPr>
              <a:xfrm>
                <a:off x="5036703" y="3764545"/>
                <a:ext cx="31499" cy="26898"/>
                <a:chOff x="5036703" y="3764545"/>
                <a:chExt cx="31499" cy="26898"/>
              </a:xfrm>
            </p:grpSpPr>
            <p:sp>
              <p:nvSpPr>
                <p:cNvPr id="495" name="Google Shape;4691;p136">
                  <a:extLst>
                    <a:ext uri="{FF2B5EF4-FFF2-40B4-BE49-F238E27FC236}">
                      <a16:creationId xmlns:a16="http://schemas.microsoft.com/office/drawing/2014/main" id="{779A3045-0E74-4C4D-892B-019531EF6836}"/>
                    </a:ext>
                  </a:extLst>
                </p:cNvPr>
                <p:cNvSpPr/>
                <p:nvPr/>
              </p:nvSpPr>
              <p:spPr>
                <a:xfrm>
                  <a:off x="5036703" y="3764545"/>
                  <a:ext cx="31499" cy="26898"/>
                </a:xfrm>
                <a:custGeom>
                  <a:avLst/>
                  <a:gdLst/>
                  <a:ahLst/>
                  <a:cxnLst/>
                  <a:rect l="l" t="t" r="r" b="b"/>
                  <a:pathLst>
                    <a:path w="4005" h="3420" extrusionOk="0">
                      <a:moveTo>
                        <a:pt x="2284" y="0"/>
                      </a:moveTo>
                      <a:cubicBezTo>
                        <a:pt x="1865" y="0"/>
                        <a:pt x="1437" y="156"/>
                        <a:pt x="1089" y="504"/>
                      </a:cubicBezTo>
                      <a:cubicBezTo>
                        <a:pt x="0" y="1581"/>
                        <a:pt x="774" y="3419"/>
                        <a:pt x="2298" y="3419"/>
                      </a:cubicBezTo>
                      <a:cubicBezTo>
                        <a:pt x="3242" y="3419"/>
                        <a:pt x="4004" y="2657"/>
                        <a:pt x="4004" y="1714"/>
                      </a:cubicBezTo>
                      <a:cubicBezTo>
                        <a:pt x="4004" y="682"/>
                        <a:pt x="3162" y="0"/>
                        <a:pt x="2284"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692;p136">
                  <a:extLst>
                    <a:ext uri="{FF2B5EF4-FFF2-40B4-BE49-F238E27FC236}">
                      <a16:creationId xmlns:a16="http://schemas.microsoft.com/office/drawing/2014/main" id="{5698E035-536D-4C82-B768-EC6E8742D2F9}"/>
                    </a:ext>
                  </a:extLst>
                </p:cNvPr>
                <p:cNvSpPr/>
                <p:nvPr/>
              </p:nvSpPr>
              <p:spPr>
                <a:xfrm>
                  <a:off x="5049641" y="3774211"/>
                  <a:ext cx="8856" cy="7605"/>
                </a:xfrm>
                <a:custGeom>
                  <a:avLst/>
                  <a:gdLst/>
                  <a:ahLst/>
                  <a:cxnLst/>
                  <a:rect l="l" t="t" r="r" b="b"/>
                  <a:pathLst>
                    <a:path w="1126" h="967" extrusionOk="0">
                      <a:moveTo>
                        <a:pt x="653" y="1"/>
                      </a:moveTo>
                      <a:cubicBezTo>
                        <a:pt x="218" y="1"/>
                        <a:pt x="0" y="521"/>
                        <a:pt x="303" y="823"/>
                      </a:cubicBezTo>
                      <a:cubicBezTo>
                        <a:pt x="402" y="922"/>
                        <a:pt x="524" y="967"/>
                        <a:pt x="643" y="967"/>
                      </a:cubicBezTo>
                      <a:cubicBezTo>
                        <a:pt x="890" y="967"/>
                        <a:pt x="1125" y="778"/>
                        <a:pt x="1125" y="485"/>
                      </a:cubicBezTo>
                      <a:cubicBezTo>
                        <a:pt x="1125" y="219"/>
                        <a:pt x="920" y="1"/>
                        <a:pt x="65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 name="Google Shape;4693;p136">
                <a:extLst>
                  <a:ext uri="{FF2B5EF4-FFF2-40B4-BE49-F238E27FC236}">
                    <a16:creationId xmlns:a16="http://schemas.microsoft.com/office/drawing/2014/main" id="{812A168F-9A23-4E81-AB18-56F0546BFA41}"/>
                  </a:ext>
                </a:extLst>
              </p:cNvPr>
              <p:cNvGrpSpPr/>
              <p:nvPr/>
            </p:nvGrpSpPr>
            <p:grpSpPr>
              <a:xfrm>
                <a:off x="4953546" y="3768352"/>
                <a:ext cx="31405" cy="26898"/>
                <a:chOff x="4953546" y="3768352"/>
                <a:chExt cx="31405" cy="26898"/>
              </a:xfrm>
            </p:grpSpPr>
            <p:sp>
              <p:nvSpPr>
                <p:cNvPr id="493" name="Google Shape;4694;p136">
                  <a:extLst>
                    <a:ext uri="{FF2B5EF4-FFF2-40B4-BE49-F238E27FC236}">
                      <a16:creationId xmlns:a16="http://schemas.microsoft.com/office/drawing/2014/main" id="{3A25C2EB-0090-4AF8-A79C-823DA583A954}"/>
                    </a:ext>
                  </a:extLst>
                </p:cNvPr>
                <p:cNvSpPr/>
                <p:nvPr/>
              </p:nvSpPr>
              <p:spPr>
                <a:xfrm>
                  <a:off x="4953546" y="3768352"/>
                  <a:ext cx="31405" cy="26898"/>
                </a:xfrm>
                <a:custGeom>
                  <a:avLst/>
                  <a:gdLst/>
                  <a:ahLst/>
                  <a:cxnLst/>
                  <a:rect l="l" t="t" r="r" b="b"/>
                  <a:pathLst>
                    <a:path w="3993" h="3420" extrusionOk="0">
                      <a:moveTo>
                        <a:pt x="2271" y="0"/>
                      </a:moveTo>
                      <a:cubicBezTo>
                        <a:pt x="1852" y="0"/>
                        <a:pt x="1425" y="156"/>
                        <a:pt x="1077" y="504"/>
                      </a:cubicBezTo>
                      <a:cubicBezTo>
                        <a:pt x="1" y="1581"/>
                        <a:pt x="751" y="3419"/>
                        <a:pt x="2287" y="3419"/>
                      </a:cubicBezTo>
                      <a:cubicBezTo>
                        <a:pt x="3218" y="3419"/>
                        <a:pt x="3992" y="2657"/>
                        <a:pt x="3992" y="1726"/>
                      </a:cubicBezTo>
                      <a:cubicBezTo>
                        <a:pt x="3992" y="686"/>
                        <a:pt x="3150" y="0"/>
                        <a:pt x="2271"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695;p136">
                  <a:extLst>
                    <a:ext uri="{FF2B5EF4-FFF2-40B4-BE49-F238E27FC236}">
                      <a16:creationId xmlns:a16="http://schemas.microsoft.com/office/drawing/2014/main" id="{B4FB0B05-E35A-49F9-AA2A-C24B52D28F7F}"/>
                    </a:ext>
                  </a:extLst>
                </p:cNvPr>
                <p:cNvSpPr/>
                <p:nvPr/>
              </p:nvSpPr>
              <p:spPr>
                <a:xfrm>
                  <a:off x="4966390" y="3778018"/>
                  <a:ext cx="8950" cy="7684"/>
                </a:xfrm>
                <a:custGeom>
                  <a:avLst/>
                  <a:gdLst/>
                  <a:ahLst/>
                  <a:cxnLst/>
                  <a:rect l="l" t="t" r="r" b="b"/>
                  <a:pathLst>
                    <a:path w="1138" h="977" extrusionOk="0">
                      <a:moveTo>
                        <a:pt x="654" y="1"/>
                      </a:moveTo>
                      <a:cubicBezTo>
                        <a:pt x="218" y="1"/>
                        <a:pt x="1" y="533"/>
                        <a:pt x="303" y="835"/>
                      </a:cubicBezTo>
                      <a:cubicBezTo>
                        <a:pt x="404" y="933"/>
                        <a:pt x="527" y="976"/>
                        <a:pt x="647" y="976"/>
                      </a:cubicBezTo>
                      <a:cubicBezTo>
                        <a:pt x="899" y="976"/>
                        <a:pt x="1138" y="784"/>
                        <a:pt x="1138" y="497"/>
                      </a:cubicBezTo>
                      <a:cubicBezTo>
                        <a:pt x="1138" y="218"/>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0" name="Google Shape;4696;p136">
                <a:extLst>
                  <a:ext uri="{FF2B5EF4-FFF2-40B4-BE49-F238E27FC236}">
                    <a16:creationId xmlns:a16="http://schemas.microsoft.com/office/drawing/2014/main" id="{07D40E8A-1FE6-4D38-8010-ED143AA52098}"/>
                  </a:ext>
                </a:extLst>
              </p:cNvPr>
              <p:cNvGrpSpPr/>
              <p:nvPr/>
            </p:nvGrpSpPr>
            <p:grpSpPr>
              <a:xfrm>
                <a:off x="4964770" y="3814016"/>
                <a:ext cx="31499" cy="26993"/>
                <a:chOff x="4964770" y="3814016"/>
                <a:chExt cx="31499" cy="26993"/>
              </a:xfrm>
            </p:grpSpPr>
            <p:sp>
              <p:nvSpPr>
                <p:cNvPr id="491" name="Google Shape;4697;p136">
                  <a:extLst>
                    <a:ext uri="{FF2B5EF4-FFF2-40B4-BE49-F238E27FC236}">
                      <a16:creationId xmlns:a16="http://schemas.microsoft.com/office/drawing/2014/main" id="{83F909C0-4B7F-44B8-B274-3542F15C5A82}"/>
                    </a:ext>
                  </a:extLst>
                </p:cNvPr>
                <p:cNvSpPr/>
                <p:nvPr/>
              </p:nvSpPr>
              <p:spPr>
                <a:xfrm>
                  <a:off x="4964770" y="3814016"/>
                  <a:ext cx="31499" cy="26993"/>
                </a:xfrm>
                <a:custGeom>
                  <a:avLst/>
                  <a:gdLst/>
                  <a:ahLst/>
                  <a:cxnLst/>
                  <a:rect l="l" t="t" r="r" b="b"/>
                  <a:pathLst>
                    <a:path w="4005" h="3432" extrusionOk="0">
                      <a:moveTo>
                        <a:pt x="2276" y="0"/>
                      </a:moveTo>
                      <a:cubicBezTo>
                        <a:pt x="1855" y="0"/>
                        <a:pt x="1426" y="156"/>
                        <a:pt x="1078" y="504"/>
                      </a:cubicBezTo>
                      <a:cubicBezTo>
                        <a:pt x="1" y="1581"/>
                        <a:pt x="763" y="3432"/>
                        <a:pt x="2287" y="3432"/>
                      </a:cubicBezTo>
                      <a:cubicBezTo>
                        <a:pt x="3231" y="3432"/>
                        <a:pt x="3993" y="2658"/>
                        <a:pt x="4005" y="1714"/>
                      </a:cubicBezTo>
                      <a:cubicBezTo>
                        <a:pt x="4005" y="683"/>
                        <a:pt x="3158" y="0"/>
                        <a:pt x="227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698;p136">
                  <a:extLst>
                    <a:ext uri="{FF2B5EF4-FFF2-40B4-BE49-F238E27FC236}">
                      <a16:creationId xmlns:a16="http://schemas.microsoft.com/office/drawing/2014/main" id="{9724CAF7-C1A9-4936-B954-CDD2CFCCD374}"/>
                    </a:ext>
                  </a:extLst>
                </p:cNvPr>
                <p:cNvSpPr/>
                <p:nvPr/>
              </p:nvSpPr>
              <p:spPr>
                <a:xfrm>
                  <a:off x="4977715" y="3823690"/>
                  <a:ext cx="8856" cy="7676"/>
                </a:xfrm>
                <a:custGeom>
                  <a:avLst/>
                  <a:gdLst/>
                  <a:ahLst/>
                  <a:cxnLst/>
                  <a:rect l="l" t="t" r="r" b="b"/>
                  <a:pathLst>
                    <a:path w="1126" h="976" extrusionOk="0">
                      <a:moveTo>
                        <a:pt x="641" y="0"/>
                      </a:moveTo>
                      <a:cubicBezTo>
                        <a:pt x="206" y="0"/>
                        <a:pt x="0" y="520"/>
                        <a:pt x="303" y="835"/>
                      </a:cubicBezTo>
                      <a:cubicBezTo>
                        <a:pt x="399" y="932"/>
                        <a:pt x="519" y="975"/>
                        <a:pt x="636" y="975"/>
                      </a:cubicBezTo>
                      <a:cubicBezTo>
                        <a:pt x="885" y="975"/>
                        <a:pt x="1125" y="780"/>
                        <a:pt x="1125" y="484"/>
                      </a:cubicBezTo>
                      <a:cubicBezTo>
                        <a:pt x="1125" y="218"/>
                        <a:pt x="907" y="0"/>
                        <a:pt x="64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1" name="Google Shape;4699;p136">
                <a:extLst>
                  <a:ext uri="{FF2B5EF4-FFF2-40B4-BE49-F238E27FC236}">
                    <a16:creationId xmlns:a16="http://schemas.microsoft.com/office/drawing/2014/main" id="{F3B6367A-FEC3-4293-A9B7-DC91E8D7BDC2}"/>
                  </a:ext>
                </a:extLst>
              </p:cNvPr>
              <p:cNvGrpSpPr/>
              <p:nvPr/>
            </p:nvGrpSpPr>
            <p:grpSpPr>
              <a:xfrm>
                <a:off x="4923290" y="3800504"/>
                <a:ext cx="31468" cy="26898"/>
                <a:chOff x="4923290" y="3800504"/>
                <a:chExt cx="31468" cy="26898"/>
              </a:xfrm>
            </p:grpSpPr>
            <p:sp>
              <p:nvSpPr>
                <p:cNvPr id="489" name="Google Shape;4700;p136">
                  <a:extLst>
                    <a:ext uri="{FF2B5EF4-FFF2-40B4-BE49-F238E27FC236}">
                      <a16:creationId xmlns:a16="http://schemas.microsoft.com/office/drawing/2014/main" id="{248E7038-CD5B-4034-BEAE-3F2EC8EE1619}"/>
                    </a:ext>
                  </a:extLst>
                </p:cNvPr>
                <p:cNvSpPr/>
                <p:nvPr/>
              </p:nvSpPr>
              <p:spPr>
                <a:xfrm>
                  <a:off x="4923290" y="3800504"/>
                  <a:ext cx="31468" cy="26898"/>
                </a:xfrm>
                <a:custGeom>
                  <a:avLst/>
                  <a:gdLst/>
                  <a:ahLst/>
                  <a:cxnLst/>
                  <a:rect l="l" t="t" r="r" b="b"/>
                  <a:pathLst>
                    <a:path w="4001" h="3420" extrusionOk="0">
                      <a:moveTo>
                        <a:pt x="2276" y="1"/>
                      </a:moveTo>
                      <a:cubicBezTo>
                        <a:pt x="1855" y="1"/>
                        <a:pt x="1426" y="156"/>
                        <a:pt x="1077" y="505"/>
                      </a:cubicBezTo>
                      <a:cubicBezTo>
                        <a:pt x="1" y="1581"/>
                        <a:pt x="763" y="3420"/>
                        <a:pt x="2287" y="3420"/>
                      </a:cubicBezTo>
                      <a:cubicBezTo>
                        <a:pt x="3231" y="3420"/>
                        <a:pt x="3993" y="2658"/>
                        <a:pt x="3993" y="1714"/>
                      </a:cubicBezTo>
                      <a:cubicBezTo>
                        <a:pt x="4001" y="683"/>
                        <a:pt x="3156" y="1"/>
                        <a:pt x="227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701;p136">
                  <a:extLst>
                    <a:ext uri="{FF2B5EF4-FFF2-40B4-BE49-F238E27FC236}">
                      <a16:creationId xmlns:a16="http://schemas.microsoft.com/office/drawing/2014/main" id="{205BCEB3-F836-40A6-849E-77D742257490}"/>
                    </a:ext>
                  </a:extLst>
                </p:cNvPr>
                <p:cNvSpPr/>
                <p:nvPr/>
              </p:nvSpPr>
              <p:spPr>
                <a:xfrm>
                  <a:off x="4937470" y="3810178"/>
                  <a:ext cx="7613" cy="7621"/>
                </a:xfrm>
                <a:custGeom>
                  <a:avLst/>
                  <a:gdLst/>
                  <a:ahLst/>
                  <a:cxnLst/>
                  <a:rect l="l" t="t" r="r" b="b"/>
                  <a:pathLst>
                    <a:path w="968"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 name="Google Shape;4702;p136">
                <a:extLst>
                  <a:ext uri="{FF2B5EF4-FFF2-40B4-BE49-F238E27FC236}">
                    <a16:creationId xmlns:a16="http://schemas.microsoft.com/office/drawing/2014/main" id="{09F15487-9807-4573-B80A-C8C14832D931}"/>
                  </a:ext>
                </a:extLst>
              </p:cNvPr>
              <p:cNvGrpSpPr/>
              <p:nvPr/>
            </p:nvGrpSpPr>
            <p:grpSpPr>
              <a:xfrm>
                <a:off x="5108534" y="3650943"/>
                <a:ext cx="31405" cy="26993"/>
                <a:chOff x="5108534" y="3650943"/>
                <a:chExt cx="31405" cy="26993"/>
              </a:xfrm>
            </p:grpSpPr>
            <p:sp>
              <p:nvSpPr>
                <p:cNvPr id="487" name="Google Shape;4703;p136">
                  <a:extLst>
                    <a:ext uri="{FF2B5EF4-FFF2-40B4-BE49-F238E27FC236}">
                      <a16:creationId xmlns:a16="http://schemas.microsoft.com/office/drawing/2014/main" id="{7A76219D-070F-43F1-B66C-A395843639B8}"/>
                    </a:ext>
                  </a:extLst>
                </p:cNvPr>
                <p:cNvSpPr/>
                <p:nvPr/>
              </p:nvSpPr>
              <p:spPr>
                <a:xfrm>
                  <a:off x="5108534" y="3650943"/>
                  <a:ext cx="31405" cy="26993"/>
                </a:xfrm>
                <a:custGeom>
                  <a:avLst/>
                  <a:gdLst/>
                  <a:ahLst/>
                  <a:cxnLst/>
                  <a:rect l="l" t="t" r="r" b="b"/>
                  <a:pathLst>
                    <a:path w="3993" h="3432" extrusionOk="0">
                      <a:moveTo>
                        <a:pt x="2272" y="1"/>
                      </a:moveTo>
                      <a:cubicBezTo>
                        <a:pt x="1853" y="1"/>
                        <a:pt x="1425" y="156"/>
                        <a:pt x="1077" y="505"/>
                      </a:cubicBezTo>
                      <a:cubicBezTo>
                        <a:pt x="0" y="1581"/>
                        <a:pt x="762" y="3432"/>
                        <a:pt x="2286" y="3432"/>
                      </a:cubicBezTo>
                      <a:cubicBezTo>
                        <a:pt x="3230" y="3432"/>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704;p136">
                  <a:extLst>
                    <a:ext uri="{FF2B5EF4-FFF2-40B4-BE49-F238E27FC236}">
                      <a16:creationId xmlns:a16="http://schemas.microsoft.com/office/drawing/2014/main" id="{508C17C3-57F3-4039-B769-78E2475B6C28}"/>
                    </a:ext>
                  </a:extLst>
                </p:cNvPr>
                <p:cNvSpPr/>
                <p:nvPr/>
              </p:nvSpPr>
              <p:spPr>
                <a:xfrm>
                  <a:off x="5122707" y="3660617"/>
                  <a:ext cx="7621" cy="7621"/>
                </a:xfrm>
                <a:custGeom>
                  <a:avLst/>
                  <a:gdLst/>
                  <a:ahLst/>
                  <a:cxnLst/>
                  <a:rect l="l" t="t" r="r" b="b"/>
                  <a:pathLst>
                    <a:path w="969" h="969" extrusionOk="0">
                      <a:moveTo>
                        <a:pt x="484" y="0"/>
                      </a:moveTo>
                      <a:cubicBezTo>
                        <a:pt x="218" y="0"/>
                        <a:pt x="1" y="218"/>
                        <a:pt x="1" y="484"/>
                      </a:cubicBezTo>
                      <a:cubicBezTo>
                        <a:pt x="1" y="750"/>
                        <a:pt x="218" y="968"/>
                        <a:pt x="484" y="968"/>
                      </a:cubicBezTo>
                      <a:cubicBezTo>
                        <a:pt x="751" y="968"/>
                        <a:pt x="968" y="750"/>
                        <a:pt x="968" y="484"/>
                      </a:cubicBezTo>
                      <a:cubicBezTo>
                        <a:pt x="968" y="218"/>
                        <a:pt x="751"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3" name="Google Shape;4705;p136">
                <a:extLst>
                  <a:ext uri="{FF2B5EF4-FFF2-40B4-BE49-F238E27FC236}">
                    <a16:creationId xmlns:a16="http://schemas.microsoft.com/office/drawing/2014/main" id="{53E4ED0A-0CBA-49BF-9D22-42755A380B28}"/>
                  </a:ext>
                </a:extLst>
              </p:cNvPr>
              <p:cNvGrpSpPr/>
              <p:nvPr/>
            </p:nvGrpSpPr>
            <p:grpSpPr>
              <a:xfrm>
                <a:off x="5119380" y="3760739"/>
                <a:ext cx="31499" cy="26993"/>
                <a:chOff x="5119380" y="3760739"/>
                <a:chExt cx="31499" cy="26993"/>
              </a:xfrm>
            </p:grpSpPr>
            <p:sp>
              <p:nvSpPr>
                <p:cNvPr id="485" name="Google Shape;4706;p136">
                  <a:extLst>
                    <a:ext uri="{FF2B5EF4-FFF2-40B4-BE49-F238E27FC236}">
                      <a16:creationId xmlns:a16="http://schemas.microsoft.com/office/drawing/2014/main" id="{DD497EA8-01EE-483D-97A6-F3ACBE2FE768}"/>
                    </a:ext>
                  </a:extLst>
                </p:cNvPr>
                <p:cNvSpPr/>
                <p:nvPr/>
              </p:nvSpPr>
              <p:spPr>
                <a:xfrm>
                  <a:off x="5119380" y="3760739"/>
                  <a:ext cx="31499" cy="26993"/>
                </a:xfrm>
                <a:custGeom>
                  <a:avLst/>
                  <a:gdLst/>
                  <a:ahLst/>
                  <a:cxnLst/>
                  <a:rect l="l" t="t" r="r" b="b"/>
                  <a:pathLst>
                    <a:path w="4005" h="3432" extrusionOk="0">
                      <a:moveTo>
                        <a:pt x="2275" y="0"/>
                      </a:moveTo>
                      <a:cubicBezTo>
                        <a:pt x="1854" y="0"/>
                        <a:pt x="1425" y="156"/>
                        <a:pt x="1077" y="504"/>
                      </a:cubicBezTo>
                      <a:cubicBezTo>
                        <a:pt x="0" y="1581"/>
                        <a:pt x="762" y="3432"/>
                        <a:pt x="2286" y="3432"/>
                      </a:cubicBezTo>
                      <a:cubicBezTo>
                        <a:pt x="3230" y="3420"/>
                        <a:pt x="3992" y="2657"/>
                        <a:pt x="4004" y="1714"/>
                      </a:cubicBezTo>
                      <a:cubicBezTo>
                        <a:pt x="4004" y="683"/>
                        <a:pt x="3157" y="0"/>
                        <a:pt x="227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707;p136">
                  <a:extLst>
                    <a:ext uri="{FF2B5EF4-FFF2-40B4-BE49-F238E27FC236}">
                      <a16:creationId xmlns:a16="http://schemas.microsoft.com/office/drawing/2014/main" id="{9BB0C313-C52A-4545-A520-1701A127E94E}"/>
                    </a:ext>
                  </a:extLst>
                </p:cNvPr>
                <p:cNvSpPr/>
                <p:nvPr/>
              </p:nvSpPr>
              <p:spPr>
                <a:xfrm>
                  <a:off x="5132318" y="3770405"/>
                  <a:ext cx="8856" cy="7653"/>
                </a:xfrm>
                <a:custGeom>
                  <a:avLst/>
                  <a:gdLst/>
                  <a:ahLst/>
                  <a:cxnLst/>
                  <a:rect l="l" t="t" r="r" b="b"/>
                  <a:pathLst>
                    <a:path w="1126" h="973" extrusionOk="0">
                      <a:moveTo>
                        <a:pt x="641" y="1"/>
                      </a:moveTo>
                      <a:cubicBezTo>
                        <a:pt x="206" y="1"/>
                        <a:pt x="0" y="521"/>
                        <a:pt x="303" y="824"/>
                      </a:cubicBezTo>
                      <a:cubicBezTo>
                        <a:pt x="402" y="926"/>
                        <a:pt x="524" y="972"/>
                        <a:pt x="644" y="972"/>
                      </a:cubicBezTo>
                      <a:cubicBezTo>
                        <a:pt x="890" y="972"/>
                        <a:pt x="1125" y="778"/>
                        <a:pt x="1125" y="485"/>
                      </a:cubicBezTo>
                      <a:cubicBezTo>
                        <a:pt x="1125" y="219"/>
                        <a:pt x="908"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 name="Google Shape;4708;p136">
                <a:extLst>
                  <a:ext uri="{FF2B5EF4-FFF2-40B4-BE49-F238E27FC236}">
                    <a16:creationId xmlns:a16="http://schemas.microsoft.com/office/drawing/2014/main" id="{05FBDE34-4A0D-41A3-9106-EC4559BC4580}"/>
                  </a:ext>
                </a:extLst>
              </p:cNvPr>
              <p:cNvGrpSpPr/>
              <p:nvPr/>
            </p:nvGrpSpPr>
            <p:grpSpPr>
              <a:xfrm>
                <a:off x="5119380" y="3788235"/>
                <a:ext cx="31499" cy="26993"/>
                <a:chOff x="5119380" y="3788235"/>
                <a:chExt cx="31499" cy="26993"/>
              </a:xfrm>
            </p:grpSpPr>
            <p:sp>
              <p:nvSpPr>
                <p:cNvPr id="483" name="Google Shape;4709;p136">
                  <a:extLst>
                    <a:ext uri="{FF2B5EF4-FFF2-40B4-BE49-F238E27FC236}">
                      <a16:creationId xmlns:a16="http://schemas.microsoft.com/office/drawing/2014/main" id="{04F19218-0BB5-42F2-869C-3F99E503202C}"/>
                    </a:ext>
                  </a:extLst>
                </p:cNvPr>
                <p:cNvSpPr/>
                <p:nvPr/>
              </p:nvSpPr>
              <p:spPr>
                <a:xfrm>
                  <a:off x="5119380" y="3788235"/>
                  <a:ext cx="31499" cy="26993"/>
                </a:xfrm>
                <a:custGeom>
                  <a:avLst/>
                  <a:gdLst/>
                  <a:ahLst/>
                  <a:cxnLst/>
                  <a:rect l="l" t="t" r="r" b="b"/>
                  <a:pathLst>
                    <a:path w="4005" h="3432" extrusionOk="0">
                      <a:moveTo>
                        <a:pt x="2275" y="0"/>
                      </a:moveTo>
                      <a:cubicBezTo>
                        <a:pt x="1854" y="0"/>
                        <a:pt x="1425" y="156"/>
                        <a:pt x="1077" y="504"/>
                      </a:cubicBezTo>
                      <a:cubicBezTo>
                        <a:pt x="0" y="1581"/>
                        <a:pt x="762" y="3432"/>
                        <a:pt x="2286" y="3432"/>
                      </a:cubicBezTo>
                      <a:cubicBezTo>
                        <a:pt x="3230" y="3419"/>
                        <a:pt x="3992" y="2657"/>
                        <a:pt x="4004" y="1714"/>
                      </a:cubicBezTo>
                      <a:cubicBezTo>
                        <a:pt x="4004" y="683"/>
                        <a:pt x="3157" y="0"/>
                        <a:pt x="227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710;p136">
                  <a:extLst>
                    <a:ext uri="{FF2B5EF4-FFF2-40B4-BE49-F238E27FC236}">
                      <a16:creationId xmlns:a16="http://schemas.microsoft.com/office/drawing/2014/main" id="{58A72B66-6BEF-4757-8911-E39070A6FBDB}"/>
                    </a:ext>
                  </a:extLst>
                </p:cNvPr>
                <p:cNvSpPr/>
                <p:nvPr/>
              </p:nvSpPr>
              <p:spPr>
                <a:xfrm>
                  <a:off x="5132318" y="3797901"/>
                  <a:ext cx="8856" cy="7605"/>
                </a:xfrm>
                <a:custGeom>
                  <a:avLst/>
                  <a:gdLst/>
                  <a:ahLst/>
                  <a:cxnLst/>
                  <a:rect l="l" t="t" r="r" b="b"/>
                  <a:pathLst>
                    <a:path w="1126" h="967" extrusionOk="0">
                      <a:moveTo>
                        <a:pt x="641" y="1"/>
                      </a:moveTo>
                      <a:cubicBezTo>
                        <a:pt x="206" y="1"/>
                        <a:pt x="0" y="521"/>
                        <a:pt x="303" y="824"/>
                      </a:cubicBezTo>
                      <a:cubicBezTo>
                        <a:pt x="402" y="922"/>
                        <a:pt x="524" y="967"/>
                        <a:pt x="643" y="967"/>
                      </a:cubicBezTo>
                      <a:cubicBezTo>
                        <a:pt x="890" y="967"/>
                        <a:pt x="1125" y="778"/>
                        <a:pt x="1125" y="485"/>
                      </a:cubicBezTo>
                      <a:cubicBezTo>
                        <a:pt x="1125" y="219"/>
                        <a:pt x="908"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5" name="Google Shape;4711;p136">
                <a:extLst>
                  <a:ext uri="{FF2B5EF4-FFF2-40B4-BE49-F238E27FC236}">
                    <a16:creationId xmlns:a16="http://schemas.microsoft.com/office/drawing/2014/main" id="{3DD25908-D297-47D7-B0D8-7C35C0D93372}"/>
                  </a:ext>
                </a:extLst>
              </p:cNvPr>
              <p:cNvGrpSpPr/>
              <p:nvPr/>
            </p:nvGrpSpPr>
            <p:grpSpPr>
              <a:xfrm>
                <a:off x="5158005" y="3875284"/>
                <a:ext cx="31405" cy="27001"/>
                <a:chOff x="5158005" y="3875284"/>
                <a:chExt cx="31405" cy="27001"/>
              </a:xfrm>
            </p:grpSpPr>
            <p:sp>
              <p:nvSpPr>
                <p:cNvPr id="481" name="Google Shape;4712;p136">
                  <a:extLst>
                    <a:ext uri="{FF2B5EF4-FFF2-40B4-BE49-F238E27FC236}">
                      <a16:creationId xmlns:a16="http://schemas.microsoft.com/office/drawing/2014/main" id="{9A4971F8-2813-489A-A2B7-AF85B0326815}"/>
                    </a:ext>
                  </a:extLst>
                </p:cNvPr>
                <p:cNvSpPr/>
                <p:nvPr/>
              </p:nvSpPr>
              <p:spPr>
                <a:xfrm>
                  <a:off x="5158005" y="3875284"/>
                  <a:ext cx="31405" cy="27001"/>
                </a:xfrm>
                <a:custGeom>
                  <a:avLst/>
                  <a:gdLst/>
                  <a:ahLst/>
                  <a:cxnLst/>
                  <a:rect l="l" t="t" r="r" b="b"/>
                  <a:pathLst>
                    <a:path w="3993" h="3433" extrusionOk="0">
                      <a:moveTo>
                        <a:pt x="2273" y="1"/>
                      </a:moveTo>
                      <a:cubicBezTo>
                        <a:pt x="1853" y="1"/>
                        <a:pt x="1425" y="157"/>
                        <a:pt x="1077" y="505"/>
                      </a:cubicBezTo>
                      <a:cubicBezTo>
                        <a:pt x="0" y="1581"/>
                        <a:pt x="763" y="3432"/>
                        <a:pt x="2287" y="3432"/>
                      </a:cubicBezTo>
                      <a:cubicBezTo>
                        <a:pt x="3230" y="3432"/>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713;p136">
                  <a:extLst>
                    <a:ext uri="{FF2B5EF4-FFF2-40B4-BE49-F238E27FC236}">
                      <a16:creationId xmlns:a16="http://schemas.microsoft.com/office/drawing/2014/main" id="{65DB6174-3953-4BD1-8A51-5C962CDA9C3A}"/>
                    </a:ext>
                  </a:extLst>
                </p:cNvPr>
                <p:cNvSpPr/>
                <p:nvPr/>
              </p:nvSpPr>
              <p:spPr>
                <a:xfrm>
                  <a:off x="5170848" y="3884958"/>
                  <a:ext cx="8950" cy="7645"/>
                </a:xfrm>
                <a:custGeom>
                  <a:avLst/>
                  <a:gdLst/>
                  <a:ahLst/>
                  <a:cxnLst/>
                  <a:rect l="l" t="t" r="r" b="b"/>
                  <a:pathLst>
                    <a:path w="1138" h="972" extrusionOk="0">
                      <a:moveTo>
                        <a:pt x="654" y="0"/>
                      </a:moveTo>
                      <a:cubicBezTo>
                        <a:pt x="218" y="0"/>
                        <a:pt x="1" y="521"/>
                        <a:pt x="303" y="823"/>
                      </a:cubicBezTo>
                      <a:cubicBezTo>
                        <a:pt x="406" y="926"/>
                        <a:pt x="531" y="972"/>
                        <a:pt x="652" y="972"/>
                      </a:cubicBezTo>
                      <a:cubicBezTo>
                        <a:pt x="902" y="972"/>
                        <a:pt x="1138" y="777"/>
                        <a:pt x="1138" y="484"/>
                      </a:cubicBezTo>
                      <a:cubicBezTo>
                        <a:pt x="1138"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6" name="Google Shape;4714;p136">
                <a:extLst>
                  <a:ext uri="{FF2B5EF4-FFF2-40B4-BE49-F238E27FC236}">
                    <a16:creationId xmlns:a16="http://schemas.microsoft.com/office/drawing/2014/main" id="{5F0452EC-6E55-4EDA-90B6-7DE447DE20E7}"/>
                  </a:ext>
                </a:extLst>
              </p:cNvPr>
              <p:cNvGrpSpPr/>
              <p:nvPr/>
            </p:nvGrpSpPr>
            <p:grpSpPr>
              <a:xfrm>
                <a:off x="5233163" y="3764545"/>
                <a:ext cx="31499" cy="26898"/>
                <a:chOff x="5233163" y="3764545"/>
                <a:chExt cx="31499" cy="26898"/>
              </a:xfrm>
            </p:grpSpPr>
            <p:sp>
              <p:nvSpPr>
                <p:cNvPr id="479" name="Google Shape;4715;p136">
                  <a:extLst>
                    <a:ext uri="{FF2B5EF4-FFF2-40B4-BE49-F238E27FC236}">
                      <a16:creationId xmlns:a16="http://schemas.microsoft.com/office/drawing/2014/main" id="{5DC0A104-F572-4A0B-9B5C-0FBEEAD371F5}"/>
                    </a:ext>
                  </a:extLst>
                </p:cNvPr>
                <p:cNvSpPr/>
                <p:nvPr/>
              </p:nvSpPr>
              <p:spPr>
                <a:xfrm>
                  <a:off x="5233163" y="3764545"/>
                  <a:ext cx="31499" cy="26898"/>
                </a:xfrm>
                <a:custGeom>
                  <a:avLst/>
                  <a:gdLst/>
                  <a:ahLst/>
                  <a:cxnLst/>
                  <a:rect l="l" t="t" r="r" b="b"/>
                  <a:pathLst>
                    <a:path w="4005" h="3420" extrusionOk="0">
                      <a:moveTo>
                        <a:pt x="2276" y="0"/>
                      </a:moveTo>
                      <a:cubicBezTo>
                        <a:pt x="1855" y="0"/>
                        <a:pt x="1426" y="156"/>
                        <a:pt x="1078" y="504"/>
                      </a:cubicBezTo>
                      <a:cubicBezTo>
                        <a:pt x="1" y="1581"/>
                        <a:pt x="763" y="3419"/>
                        <a:pt x="2287" y="3419"/>
                      </a:cubicBezTo>
                      <a:cubicBezTo>
                        <a:pt x="3231" y="3419"/>
                        <a:pt x="4005" y="2657"/>
                        <a:pt x="4005" y="1714"/>
                      </a:cubicBezTo>
                      <a:cubicBezTo>
                        <a:pt x="4005" y="682"/>
                        <a:pt x="3158" y="0"/>
                        <a:pt x="227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716;p136">
                  <a:extLst>
                    <a:ext uri="{FF2B5EF4-FFF2-40B4-BE49-F238E27FC236}">
                      <a16:creationId xmlns:a16="http://schemas.microsoft.com/office/drawing/2014/main" id="{C82E0AB6-30F2-4BE0-AAC4-9ACE80B8D3EB}"/>
                    </a:ext>
                  </a:extLst>
                </p:cNvPr>
                <p:cNvSpPr/>
                <p:nvPr/>
              </p:nvSpPr>
              <p:spPr>
                <a:xfrm>
                  <a:off x="5246108" y="3774211"/>
                  <a:ext cx="8856" cy="7590"/>
                </a:xfrm>
                <a:custGeom>
                  <a:avLst/>
                  <a:gdLst/>
                  <a:ahLst/>
                  <a:cxnLst/>
                  <a:rect l="l" t="t" r="r" b="b"/>
                  <a:pathLst>
                    <a:path w="1126" h="965" extrusionOk="0">
                      <a:moveTo>
                        <a:pt x="641" y="1"/>
                      </a:moveTo>
                      <a:cubicBezTo>
                        <a:pt x="218" y="1"/>
                        <a:pt x="0" y="521"/>
                        <a:pt x="303" y="823"/>
                      </a:cubicBezTo>
                      <a:cubicBezTo>
                        <a:pt x="400" y="921"/>
                        <a:pt x="520" y="964"/>
                        <a:pt x="638" y="964"/>
                      </a:cubicBezTo>
                      <a:cubicBezTo>
                        <a:pt x="886" y="964"/>
                        <a:pt x="1125" y="772"/>
                        <a:pt x="1125" y="485"/>
                      </a:cubicBezTo>
                      <a:cubicBezTo>
                        <a:pt x="1125" y="219"/>
                        <a:pt x="907"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 name="Google Shape;4717;p136">
                <a:extLst>
                  <a:ext uri="{FF2B5EF4-FFF2-40B4-BE49-F238E27FC236}">
                    <a16:creationId xmlns:a16="http://schemas.microsoft.com/office/drawing/2014/main" id="{7C60640B-5C7A-4128-AAE9-F535FBACC6FA}"/>
                  </a:ext>
                </a:extLst>
              </p:cNvPr>
              <p:cNvGrpSpPr/>
              <p:nvPr/>
            </p:nvGrpSpPr>
            <p:grpSpPr>
              <a:xfrm>
                <a:off x="5276168" y="3805545"/>
                <a:ext cx="31499" cy="26906"/>
                <a:chOff x="5276168" y="3805545"/>
                <a:chExt cx="31499" cy="26906"/>
              </a:xfrm>
            </p:grpSpPr>
            <p:sp>
              <p:nvSpPr>
                <p:cNvPr id="477" name="Google Shape;4718;p136">
                  <a:extLst>
                    <a:ext uri="{FF2B5EF4-FFF2-40B4-BE49-F238E27FC236}">
                      <a16:creationId xmlns:a16="http://schemas.microsoft.com/office/drawing/2014/main" id="{96E66787-BEF9-4A67-B69A-040303F6F21B}"/>
                    </a:ext>
                  </a:extLst>
                </p:cNvPr>
                <p:cNvSpPr/>
                <p:nvPr/>
              </p:nvSpPr>
              <p:spPr>
                <a:xfrm>
                  <a:off x="5276168" y="3805545"/>
                  <a:ext cx="31499" cy="26906"/>
                </a:xfrm>
                <a:custGeom>
                  <a:avLst/>
                  <a:gdLst/>
                  <a:ahLst/>
                  <a:cxnLst/>
                  <a:rect l="l" t="t" r="r" b="b"/>
                  <a:pathLst>
                    <a:path w="4005" h="3421" extrusionOk="0">
                      <a:moveTo>
                        <a:pt x="2281" y="1"/>
                      </a:moveTo>
                      <a:cubicBezTo>
                        <a:pt x="1860" y="1"/>
                        <a:pt x="1429" y="157"/>
                        <a:pt x="1077" y="505"/>
                      </a:cubicBezTo>
                      <a:cubicBezTo>
                        <a:pt x="1" y="1581"/>
                        <a:pt x="763" y="3420"/>
                        <a:pt x="2287" y="3420"/>
                      </a:cubicBezTo>
                      <a:cubicBezTo>
                        <a:pt x="3231" y="3420"/>
                        <a:pt x="4005" y="2658"/>
                        <a:pt x="4005" y="1714"/>
                      </a:cubicBezTo>
                      <a:cubicBezTo>
                        <a:pt x="4005" y="683"/>
                        <a:pt x="3163" y="1"/>
                        <a:pt x="2281"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19;p136">
                  <a:extLst>
                    <a:ext uri="{FF2B5EF4-FFF2-40B4-BE49-F238E27FC236}">
                      <a16:creationId xmlns:a16="http://schemas.microsoft.com/office/drawing/2014/main" id="{E292D50C-899F-4F8C-86E8-29A6A25783FA}"/>
                    </a:ext>
                  </a:extLst>
                </p:cNvPr>
                <p:cNvSpPr/>
                <p:nvPr/>
              </p:nvSpPr>
              <p:spPr>
                <a:xfrm>
                  <a:off x="5289106" y="3815219"/>
                  <a:ext cx="8856" cy="7605"/>
                </a:xfrm>
                <a:custGeom>
                  <a:avLst/>
                  <a:gdLst/>
                  <a:ahLst/>
                  <a:cxnLst/>
                  <a:rect l="l" t="t" r="r" b="b"/>
                  <a:pathLst>
                    <a:path w="1126" h="967" extrusionOk="0">
                      <a:moveTo>
                        <a:pt x="642" y="1"/>
                      </a:moveTo>
                      <a:cubicBezTo>
                        <a:pt x="219" y="1"/>
                        <a:pt x="1" y="521"/>
                        <a:pt x="303" y="823"/>
                      </a:cubicBezTo>
                      <a:cubicBezTo>
                        <a:pt x="402" y="922"/>
                        <a:pt x="524" y="967"/>
                        <a:pt x="644" y="967"/>
                      </a:cubicBezTo>
                      <a:cubicBezTo>
                        <a:pt x="890" y="967"/>
                        <a:pt x="1126" y="778"/>
                        <a:pt x="1126" y="484"/>
                      </a:cubicBezTo>
                      <a:cubicBezTo>
                        <a:pt x="1126" y="218"/>
                        <a:pt x="908"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 name="Google Shape;4720;p136">
                <a:extLst>
                  <a:ext uri="{FF2B5EF4-FFF2-40B4-BE49-F238E27FC236}">
                    <a16:creationId xmlns:a16="http://schemas.microsoft.com/office/drawing/2014/main" id="{A4DDD16D-4864-41F0-8599-E7D05888538E}"/>
                  </a:ext>
                </a:extLst>
              </p:cNvPr>
              <p:cNvGrpSpPr/>
              <p:nvPr/>
            </p:nvGrpSpPr>
            <p:grpSpPr>
              <a:xfrm>
                <a:off x="5294053" y="3851933"/>
                <a:ext cx="31405" cy="26945"/>
                <a:chOff x="5294053" y="3851933"/>
                <a:chExt cx="31405" cy="26945"/>
              </a:xfrm>
            </p:grpSpPr>
            <p:sp>
              <p:nvSpPr>
                <p:cNvPr id="475" name="Google Shape;4721;p136">
                  <a:extLst>
                    <a:ext uri="{FF2B5EF4-FFF2-40B4-BE49-F238E27FC236}">
                      <a16:creationId xmlns:a16="http://schemas.microsoft.com/office/drawing/2014/main" id="{FED690D6-E893-4228-A1D4-48A5478C48C9}"/>
                    </a:ext>
                  </a:extLst>
                </p:cNvPr>
                <p:cNvSpPr/>
                <p:nvPr/>
              </p:nvSpPr>
              <p:spPr>
                <a:xfrm>
                  <a:off x="5294053" y="3851933"/>
                  <a:ext cx="31405" cy="26945"/>
                </a:xfrm>
                <a:custGeom>
                  <a:avLst/>
                  <a:gdLst/>
                  <a:ahLst/>
                  <a:cxnLst/>
                  <a:rect l="l" t="t" r="r" b="b"/>
                  <a:pathLst>
                    <a:path w="3993" h="3426" extrusionOk="0">
                      <a:moveTo>
                        <a:pt x="2273" y="1"/>
                      </a:moveTo>
                      <a:cubicBezTo>
                        <a:pt x="1854" y="1"/>
                        <a:pt x="1426" y="158"/>
                        <a:pt x="1077" y="510"/>
                      </a:cubicBezTo>
                      <a:cubicBezTo>
                        <a:pt x="1" y="1587"/>
                        <a:pt x="763" y="3425"/>
                        <a:pt x="2287" y="3425"/>
                      </a:cubicBezTo>
                      <a:cubicBezTo>
                        <a:pt x="3231" y="3425"/>
                        <a:pt x="3993" y="2663"/>
                        <a:pt x="3993" y="1720"/>
                      </a:cubicBezTo>
                      <a:cubicBezTo>
                        <a:pt x="3993" y="688"/>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22;p136">
                  <a:extLst>
                    <a:ext uri="{FF2B5EF4-FFF2-40B4-BE49-F238E27FC236}">
                      <a16:creationId xmlns:a16="http://schemas.microsoft.com/office/drawing/2014/main" id="{2A6CD373-F63E-4EC3-9EE2-78B3D317FD12}"/>
                    </a:ext>
                  </a:extLst>
                </p:cNvPr>
                <p:cNvSpPr/>
                <p:nvPr/>
              </p:nvSpPr>
              <p:spPr>
                <a:xfrm>
                  <a:off x="5308234" y="3861552"/>
                  <a:ext cx="7621" cy="7621"/>
                </a:xfrm>
                <a:custGeom>
                  <a:avLst/>
                  <a:gdLst/>
                  <a:ahLst/>
                  <a:cxnLst/>
                  <a:rect l="l" t="t" r="r" b="b"/>
                  <a:pathLst>
                    <a:path w="969" h="969" extrusionOk="0">
                      <a:moveTo>
                        <a:pt x="484" y="1"/>
                      </a:moveTo>
                      <a:cubicBezTo>
                        <a:pt x="218" y="1"/>
                        <a:pt x="0" y="218"/>
                        <a:pt x="0" y="485"/>
                      </a:cubicBezTo>
                      <a:cubicBezTo>
                        <a:pt x="0" y="763"/>
                        <a:pt x="218" y="968"/>
                        <a:pt x="484" y="968"/>
                      </a:cubicBezTo>
                      <a:cubicBezTo>
                        <a:pt x="750" y="968"/>
                        <a:pt x="968" y="763"/>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9" name="Google Shape;4723;p136">
                <a:extLst>
                  <a:ext uri="{FF2B5EF4-FFF2-40B4-BE49-F238E27FC236}">
                    <a16:creationId xmlns:a16="http://schemas.microsoft.com/office/drawing/2014/main" id="{687A2BA7-386A-4807-B6B4-123A68A2DB96}"/>
                  </a:ext>
                </a:extLst>
              </p:cNvPr>
              <p:cNvGrpSpPr/>
              <p:nvPr/>
            </p:nvGrpSpPr>
            <p:grpSpPr>
              <a:xfrm>
                <a:off x="5341723" y="3851902"/>
                <a:ext cx="31405" cy="26977"/>
                <a:chOff x="5341723" y="3851902"/>
                <a:chExt cx="31405" cy="26977"/>
              </a:xfrm>
            </p:grpSpPr>
            <p:sp>
              <p:nvSpPr>
                <p:cNvPr id="473" name="Google Shape;4724;p136">
                  <a:extLst>
                    <a:ext uri="{FF2B5EF4-FFF2-40B4-BE49-F238E27FC236}">
                      <a16:creationId xmlns:a16="http://schemas.microsoft.com/office/drawing/2014/main" id="{1351B034-91A5-4359-B4CF-62DCAF388D15}"/>
                    </a:ext>
                  </a:extLst>
                </p:cNvPr>
                <p:cNvSpPr/>
                <p:nvPr/>
              </p:nvSpPr>
              <p:spPr>
                <a:xfrm>
                  <a:off x="5341723" y="3851902"/>
                  <a:ext cx="31405" cy="26977"/>
                </a:xfrm>
                <a:custGeom>
                  <a:avLst/>
                  <a:gdLst/>
                  <a:ahLst/>
                  <a:cxnLst/>
                  <a:rect l="l" t="t" r="r" b="b"/>
                  <a:pathLst>
                    <a:path w="3993" h="3430" extrusionOk="0">
                      <a:moveTo>
                        <a:pt x="2266" y="1"/>
                      </a:moveTo>
                      <a:cubicBezTo>
                        <a:pt x="1848" y="1"/>
                        <a:pt x="1423" y="156"/>
                        <a:pt x="1077" y="502"/>
                      </a:cubicBezTo>
                      <a:cubicBezTo>
                        <a:pt x="0" y="1578"/>
                        <a:pt x="762" y="3429"/>
                        <a:pt x="2287" y="3429"/>
                      </a:cubicBezTo>
                      <a:cubicBezTo>
                        <a:pt x="3230" y="3429"/>
                        <a:pt x="3992" y="2667"/>
                        <a:pt x="3992" y="1724"/>
                      </a:cubicBezTo>
                      <a:cubicBezTo>
                        <a:pt x="3992" y="690"/>
                        <a:pt x="3146" y="1"/>
                        <a:pt x="226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25;p136">
                  <a:extLst>
                    <a:ext uri="{FF2B5EF4-FFF2-40B4-BE49-F238E27FC236}">
                      <a16:creationId xmlns:a16="http://schemas.microsoft.com/office/drawing/2014/main" id="{E14F73D4-BF95-43BB-86E6-DD113CEB1BAF}"/>
                    </a:ext>
                  </a:extLst>
                </p:cNvPr>
                <p:cNvSpPr/>
                <p:nvPr/>
              </p:nvSpPr>
              <p:spPr>
                <a:xfrm>
                  <a:off x="5354567" y="3861647"/>
                  <a:ext cx="8950" cy="7590"/>
                </a:xfrm>
                <a:custGeom>
                  <a:avLst/>
                  <a:gdLst/>
                  <a:ahLst/>
                  <a:cxnLst/>
                  <a:rect l="l" t="t" r="r" b="b"/>
                  <a:pathLst>
                    <a:path w="1138" h="965" extrusionOk="0">
                      <a:moveTo>
                        <a:pt x="654" y="1"/>
                      </a:moveTo>
                      <a:cubicBezTo>
                        <a:pt x="218" y="1"/>
                        <a:pt x="0" y="521"/>
                        <a:pt x="303" y="823"/>
                      </a:cubicBezTo>
                      <a:cubicBezTo>
                        <a:pt x="404" y="921"/>
                        <a:pt x="527" y="964"/>
                        <a:pt x="646" y="964"/>
                      </a:cubicBezTo>
                      <a:cubicBezTo>
                        <a:pt x="898" y="964"/>
                        <a:pt x="1138" y="772"/>
                        <a:pt x="1138" y="485"/>
                      </a:cubicBezTo>
                      <a:cubicBezTo>
                        <a:pt x="1138" y="206"/>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 name="Google Shape;4726;p136">
                <a:extLst>
                  <a:ext uri="{FF2B5EF4-FFF2-40B4-BE49-F238E27FC236}">
                    <a16:creationId xmlns:a16="http://schemas.microsoft.com/office/drawing/2014/main" id="{BB455181-2C20-4323-BF96-CFCF949466BB}"/>
                  </a:ext>
                </a:extLst>
              </p:cNvPr>
              <p:cNvGrpSpPr/>
              <p:nvPr/>
            </p:nvGrpSpPr>
            <p:grpSpPr>
              <a:xfrm>
                <a:off x="5054871" y="3507855"/>
                <a:ext cx="31405" cy="26993"/>
                <a:chOff x="5054871" y="3507855"/>
                <a:chExt cx="31405" cy="26993"/>
              </a:xfrm>
            </p:grpSpPr>
            <p:sp>
              <p:nvSpPr>
                <p:cNvPr id="471" name="Google Shape;4727;p136">
                  <a:extLst>
                    <a:ext uri="{FF2B5EF4-FFF2-40B4-BE49-F238E27FC236}">
                      <a16:creationId xmlns:a16="http://schemas.microsoft.com/office/drawing/2014/main" id="{60AC244F-B7AD-4B21-8E6C-8A80E6565175}"/>
                    </a:ext>
                  </a:extLst>
                </p:cNvPr>
                <p:cNvSpPr/>
                <p:nvPr/>
              </p:nvSpPr>
              <p:spPr>
                <a:xfrm>
                  <a:off x="5054871" y="3507855"/>
                  <a:ext cx="31405" cy="26993"/>
                </a:xfrm>
                <a:custGeom>
                  <a:avLst/>
                  <a:gdLst/>
                  <a:ahLst/>
                  <a:cxnLst/>
                  <a:rect l="l" t="t" r="r" b="b"/>
                  <a:pathLst>
                    <a:path w="3993" h="3432" extrusionOk="0">
                      <a:moveTo>
                        <a:pt x="2273" y="0"/>
                      </a:moveTo>
                      <a:cubicBezTo>
                        <a:pt x="1853" y="0"/>
                        <a:pt x="1425" y="156"/>
                        <a:pt x="1077" y="504"/>
                      </a:cubicBezTo>
                      <a:cubicBezTo>
                        <a:pt x="1" y="1581"/>
                        <a:pt x="763" y="3431"/>
                        <a:pt x="2287" y="3431"/>
                      </a:cubicBezTo>
                      <a:cubicBezTo>
                        <a:pt x="3230" y="3431"/>
                        <a:pt x="3993" y="2657"/>
                        <a:pt x="3993" y="1714"/>
                      </a:cubicBezTo>
                      <a:cubicBezTo>
                        <a:pt x="3993" y="682"/>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8;p136">
                  <a:extLst>
                    <a:ext uri="{FF2B5EF4-FFF2-40B4-BE49-F238E27FC236}">
                      <a16:creationId xmlns:a16="http://schemas.microsoft.com/office/drawing/2014/main" id="{B67C9527-A260-4AFF-B935-16303B049D40}"/>
                    </a:ext>
                  </a:extLst>
                </p:cNvPr>
                <p:cNvSpPr/>
                <p:nvPr/>
              </p:nvSpPr>
              <p:spPr>
                <a:xfrm>
                  <a:off x="5067715" y="3517521"/>
                  <a:ext cx="8950" cy="7605"/>
                </a:xfrm>
                <a:custGeom>
                  <a:avLst/>
                  <a:gdLst/>
                  <a:ahLst/>
                  <a:cxnLst/>
                  <a:rect l="l" t="t" r="r" b="b"/>
                  <a:pathLst>
                    <a:path w="1138" h="967" extrusionOk="0">
                      <a:moveTo>
                        <a:pt x="654" y="1"/>
                      </a:moveTo>
                      <a:cubicBezTo>
                        <a:pt x="218" y="1"/>
                        <a:pt x="1" y="521"/>
                        <a:pt x="315" y="823"/>
                      </a:cubicBezTo>
                      <a:cubicBezTo>
                        <a:pt x="414" y="922"/>
                        <a:pt x="536" y="967"/>
                        <a:pt x="656" y="967"/>
                      </a:cubicBezTo>
                      <a:cubicBezTo>
                        <a:pt x="902" y="967"/>
                        <a:pt x="1138" y="778"/>
                        <a:pt x="1138" y="485"/>
                      </a:cubicBezTo>
                      <a:cubicBezTo>
                        <a:pt x="1138" y="219"/>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 name="Google Shape;4729;p136">
                <a:extLst>
                  <a:ext uri="{FF2B5EF4-FFF2-40B4-BE49-F238E27FC236}">
                    <a16:creationId xmlns:a16="http://schemas.microsoft.com/office/drawing/2014/main" id="{83509AD9-2302-4268-8763-0746A9EEDC01}"/>
                  </a:ext>
                </a:extLst>
              </p:cNvPr>
              <p:cNvGrpSpPr/>
              <p:nvPr/>
            </p:nvGrpSpPr>
            <p:grpSpPr>
              <a:xfrm>
                <a:off x="4876579" y="3675325"/>
                <a:ext cx="31405" cy="26969"/>
                <a:chOff x="4876579" y="3675325"/>
                <a:chExt cx="31405" cy="26969"/>
              </a:xfrm>
            </p:grpSpPr>
            <p:sp>
              <p:nvSpPr>
                <p:cNvPr id="469" name="Google Shape;4730;p136">
                  <a:extLst>
                    <a:ext uri="{FF2B5EF4-FFF2-40B4-BE49-F238E27FC236}">
                      <a16:creationId xmlns:a16="http://schemas.microsoft.com/office/drawing/2014/main" id="{40916A0B-F6CC-4C75-9E51-43B33CFC166C}"/>
                    </a:ext>
                  </a:extLst>
                </p:cNvPr>
                <p:cNvSpPr/>
                <p:nvPr/>
              </p:nvSpPr>
              <p:spPr>
                <a:xfrm>
                  <a:off x="4876579" y="3675325"/>
                  <a:ext cx="31405" cy="26969"/>
                </a:xfrm>
                <a:custGeom>
                  <a:avLst/>
                  <a:gdLst/>
                  <a:ahLst/>
                  <a:cxnLst/>
                  <a:rect l="l" t="t" r="r" b="b"/>
                  <a:pathLst>
                    <a:path w="3993" h="3429" extrusionOk="0">
                      <a:moveTo>
                        <a:pt x="2266" y="0"/>
                      </a:moveTo>
                      <a:cubicBezTo>
                        <a:pt x="1848" y="0"/>
                        <a:pt x="1423" y="155"/>
                        <a:pt x="1077" y="501"/>
                      </a:cubicBezTo>
                      <a:cubicBezTo>
                        <a:pt x="0" y="1578"/>
                        <a:pt x="762" y="3429"/>
                        <a:pt x="2287" y="3429"/>
                      </a:cubicBezTo>
                      <a:cubicBezTo>
                        <a:pt x="3230" y="3429"/>
                        <a:pt x="3992" y="2667"/>
                        <a:pt x="3992" y="1723"/>
                      </a:cubicBezTo>
                      <a:cubicBezTo>
                        <a:pt x="3992" y="689"/>
                        <a:pt x="3146" y="0"/>
                        <a:pt x="226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31;p136">
                  <a:extLst>
                    <a:ext uri="{FF2B5EF4-FFF2-40B4-BE49-F238E27FC236}">
                      <a16:creationId xmlns:a16="http://schemas.microsoft.com/office/drawing/2014/main" id="{A5ACD05A-35FB-4AE2-9072-D9F7F7B3640F}"/>
                    </a:ext>
                  </a:extLst>
                </p:cNvPr>
                <p:cNvSpPr/>
                <p:nvPr/>
              </p:nvSpPr>
              <p:spPr>
                <a:xfrm>
                  <a:off x="4889517" y="3684975"/>
                  <a:ext cx="8856" cy="7676"/>
                </a:xfrm>
                <a:custGeom>
                  <a:avLst/>
                  <a:gdLst/>
                  <a:ahLst/>
                  <a:cxnLst/>
                  <a:rect l="l" t="t" r="r" b="b"/>
                  <a:pathLst>
                    <a:path w="1126" h="976" extrusionOk="0">
                      <a:moveTo>
                        <a:pt x="642" y="0"/>
                      </a:moveTo>
                      <a:cubicBezTo>
                        <a:pt x="218" y="12"/>
                        <a:pt x="0" y="520"/>
                        <a:pt x="303" y="835"/>
                      </a:cubicBezTo>
                      <a:cubicBezTo>
                        <a:pt x="400" y="932"/>
                        <a:pt x="520" y="976"/>
                        <a:pt x="638" y="976"/>
                      </a:cubicBezTo>
                      <a:cubicBezTo>
                        <a:pt x="886" y="976"/>
                        <a:pt x="1125" y="783"/>
                        <a:pt x="1125" y="496"/>
                      </a:cubicBezTo>
                      <a:cubicBezTo>
                        <a:pt x="1125" y="218"/>
                        <a:pt x="908" y="0"/>
                        <a:pt x="642"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2" name="Google Shape;4732;p136">
                <a:extLst>
                  <a:ext uri="{FF2B5EF4-FFF2-40B4-BE49-F238E27FC236}">
                    <a16:creationId xmlns:a16="http://schemas.microsoft.com/office/drawing/2014/main" id="{609066F6-8743-4622-89E2-B282EA9DF627}"/>
                  </a:ext>
                </a:extLst>
              </p:cNvPr>
              <p:cNvGrpSpPr/>
              <p:nvPr/>
            </p:nvGrpSpPr>
            <p:grpSpPr>
              <a:xfrm>
                <a:off x="4842233" y="3688333"/>
                <a:ext cx="31405" cy="26993"/>
                <a:chOff x="4842233" y="3688333"/>
                <a:chExt cx="31405" cy="26993"/>
              </a:xfrm>
            </p:grpSpPr>
            <p:sp>
              <p:nvSpPr>
                <p:cNvPr id="467" name="Google Shape;4733;p136">
                  <a:extLst>
                    <a:ext uri="{FF2B5EF4-FFF2-40B4-BE49-F238E27FC236}">
                      <a16:creationId xmlns:a16="http://schemas.microsoft.com/office/drawing/2014/main" id="{5D06CF7C-AFD9-422D-9F79-C6DF884A550E}"/>
                    </a:ext>
                  </a:extLst>
                </p:cNvPr>
                <p:cNvSpPr/>
                <p:nvPr/>
              </p:nvSpPr>
              <p:spPr>
                <a:xfrm>
                  <a:off x="4842233" y="3688333"/>
                  <a:ext cx="31405" cy="26993"/>
                </a:xfrm>
                <a:custGeom>
                  <a:avLst/>
                  <a:gdLst/>
                  <a:ahLst/>
                  <a:cxnLst/>
                  <a:rect l="l" t="t" r="r" b="b"/>
                  <a:pathLst>
                    <a:path w="3993" h="3432" extrusionOk="0">
                      <a:moveTo>
                        <a:pt x="2273" y="1"/>
                      </a:moveTo>
                      <a:cubicBezTo>
                        <a:pt x="1853" y="1"/>
                        <a:pt x="1425" y="156"/>
                        <a:pt x="1077" y="505"/>
                      </a:cubicBezTo>
                      <a:cubicBezTo>
                        <a:pt x="0" y="1581"/>
                        <a:pt x="762" y="3420"/>
                        <a:pt x="2287" y="3432"/>
                      </a:cubicBezTo>
                      <a:cubicBezTo>
                        <a:pt x="3230" y="3432"/>
                        <a:pt x="3992" y="2658"/>
                        <a:pt x="3992" y="1714"/>
                      </a:cubicBezTo>
                      <a:cubicBezTo>
                        <a:pt x="3992" y="683"/>
                        <a:pt x="3150"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734;p136">
                  <a:extLst>
                    <a:ext uri="{FF2B5EF4-FFF2-40B4-BE49-F238E27FC236}">
                      <a16:creationId xmlns:a16="http://schemas.microsoft.com/office/drawing/2014/main" id="{67B29589-E22A-436D-AF93-28F0E5B0647E}"/>
                    </a:ext>
                  </a:extLst>
                </p:cNvPr>
                <p:cNvSpPr/>
                <p:nvPr/>
              </p:nvSpPr>
              <p:spPr>
                <a:xfrm>
                  <a:off x="4855076" y="3698094"/>
                  <a:ext cx="8856" cy="7590"/>
                </a:xfrm>
                <a:custGeom>
                  <a:avLst/>
                  <a:gdLst/>
                  <a:ahLst/>
                  <a:cxnLst/>
                  <a:rect l="l" t="t" r="r" b="b"/>
                  <a:pathLst>
                    <a:path w="1126" h="965" extrusionOk="0">
                      <a:moveTo>
                        <a:pt x="664" y="1"/>
                      </a:moveTo>
                      <a:cubicBezTo>
                        <a:pt x="656" y="1"/>
                        <a:pt x="649" y="1"/>
                        <a:pt x="641" y="1"/>
                      </a:cubicBezTo>
                      <a:cubicBezTo>
                        <a:pt x="218" y="1"/>
                        <a:pt x="0" y="522"/>
                        <a:pt x="303" y="824"/>
                      </a:cubicBezTo>
                      <a:cubicBezTo>
                        <a:pt x="400" y="921"/>
                        <a:pt x="520" y="965"/>
                        <a:pt x="638" y="965"/>
                      </a:cubicBezTo>
                      <a:cubicBezTo>
                        <a:pt x="886" y="965"/>
                        <a:pt x="1125" y="772"/>
                        <a:pt x="1125" y="485"/>
                      </a:cubicBezTo>
                      <a:cubicBezTo>
                        <a:pt x="1125" y="215"/>
                        <a:pt x="931" y="1"/>
                        <a:pt x="66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 name="Google Shape;4735;p136">
                <a:extLst>
                  <a:ext uri="{FF2B5EF4-FFF2-40B4-BE49-F238E27FC236}">
                    <a16:creationId xmlns:a16="http://schemas.microsoft.com/office/drawing/2014/main" id="{5C4F272A-748B-41DE-9EA3-2D57E61AB45F}"/>
                  </a:ext>
                </a:extLst>
              </p:cNvPr>
              <p:cNvGrpSpPr/>
              <p:nvPr/>
            </p:nvGrpSpPr>
            <p:grpSpPr>
              <a:xfrm>
                <a:off x="5187876" y="3608032"/>
                <a:ext cx="31405" cy="27001"/>
                <a:chOff x="5187876" y="3608032"/>
                <a:chExt cx="31405" cy="27001"/>
              </a:xfrm>
            </p:grpSpPr>
            <p:sp>
              <p:nvSpPr>
                <p:cNvPr id="465" name="Google Shape;4736;p136">
                  <a:extLst>
                    <a:ext uri="{FF2B5EF4-FFF2-40B4-BE49-F238E27FC236}">
                      <a16:creationId xmlns:a16="http://schemas.microsoft.com/office/drawing/2014/main" id="{D8FBFB49-BBEC-4943-8ED5-C35B23CE13C2}"/>
                    </a:ext>
                  </a:extLst>
                </p:cNvPr>
                <p:cNvSpPr/>
                <p:nvPr/>
              </p:nvSpPr>
              <p:spPr>
                <a:xfrm>
                  <a:off x="5187876" y="3608032"/>
                  <a:ext cx="31405" cy="27001"/>
                </a:xfrm>
                <a:custGeom>
                  <a:avLst/>
                  <a:gdLst/>
                  <a:ahLst/>
                  <a:cxnLst/>
                  <a:rect l="l" t="t" r="r" b="b"/>
                  <a:pathLst>
                    <a:path w="3993" h="3433" extrusionOk="0">
                      <a:moveTo>
                        <a:pt x="2273" y="1"/>
                      </a:moveTo>
                      <a:cubicBezTo>
                        <a:pt x="1853" y="1"/>
                        <a:pt x="1426" y="157"/>
                        <a:pt x="1077" y="505"/>
                      </a:cubicBezTo>
                      <a:cubicBezTo>
                        <a:pt x="1" y="1582"/>
                        <a:pt x="763" y="3432"/>
                        <a:pt x="2287" y="3432"/>
                      </a:cubicBezTo>
                      <a:cubicBezTo>
                        <a:pt x="3231" y="3420"/>
                        <a:pt x="3993" y="2658"/>
                        <a:pt x="3993" y="1715"/>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737;p136">
                  <a:extLst>
                    <a:ext uri="{FF2B5EF4-FFF2-40B4-BE49-F238E27FC236}">
                      <a16:creationId xmlns:a16="http://schemas.microsoft.com/office/drawing/2014/main" id="{827B75A3-FAB9-4595-9CF8-1C29D4BA2BF6}"/>
                    </a:ext>
                  </a:extLst>
                </p:cNvPr>
                <p:cNvSpPr/>
                <p:nvPr/>
              </p:nvSpPr>
              <p:spPr>
                <a:xfrm>
                  <a:off x="5202057" y="3617706"/>
                  <a:ext cx="7621" cy="7621"/>
                </a:xfrm>
                <a:custGeom>
                  <a:avLst/>
                  <a:gdLst/>
                  <a:ahLst/>
                  <a:cxnLst/>
                  <a:rect l="l" t="t" r="r" b="b"/>
                  <a:pathLst>
                    <a:path w="969" h="969" extrusionOk="0">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4" name="Google Shape;4738;p136">
                <a:extLst>
                  <a:ext uri="{FF2B5EF4-FFF2-40B4-BE49-F238E27FC236}">
                    <a16:creationId xmlns:a16="http://schemas.microsoft.com/office/drawing/2014/main" id="{6DF0FE7A-B438-4E5C-9AE2-6CCC77F75380}"/>
                  </a:ext>
                </a:extLst>
              </p:cNvPr>
              <p:cNvSpPr/>
              <p:nvPr/>
            </p:nvSpPr>
            <p:spPr>
              <a:xfrm>
                <a:off x="5142589" y="3410030"/>
                <a:ext cx="42542" cy="36525"/>
              </a:xfrm>
              <a:custGeom>
                <a:avLst/>
                <a:gdLst/>
                <a:ahLst/>
                <a:cxnLst/>
                <a:rect l="l" t="t" r="r" b="b"/>
                <a:pathLst>
                  <a:path w="5409" h="4644" extrusionOk="0">
                    <a:moveTo>
                      <a:pt x="3085" y="1"/>
                    </a:moveTo>
                    <a:cubicBezTo>
                      <a:pt x="2516" y="1"/>
                      <a:pt x="1935" y="213"/>
                      <a:pt x="1465" y="688"/>
                    </a:cubicBezTo>
                    <a:cubicBezTo>
                      <a:pt x="1" y="2140"/>
                      <a:pt x="1029" y="4632"/>
                      <a:pt x="3098" y="4644"/>
                    </a:cubicBezTo>
                    <a:cubicBezTo>
                      <a:pt x="4380" y="4632"/>
                      <a:pt x="5408" y="3603"/>
                      <a:pt x="5408" y="2321"/>
                    </a:cubicBezTo>
                    <a:cubicBezTo>
                      <a:pt x="5408" y="923"/>
                      <a:pt x="4270" y="1"/>
                      <a:pt x="308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4739;p136">
                <a:extLst>
                  <a:ext uri="{FF2B5EF4-FFF2-40B4-BE49-F238E27FC236}">
                    <a16:creationId xmlns:a16="http://schemas.microsoft.com/office/drawing/2014/main" id="{F327FC28-1BA7-42C4-AFA2-CDFBED29C6A6}"/>
                  </a:ext>
                </a:extLst>
              </p:cNvPr>
              <p:cNvSpPr/>
              <p:nvPr/>
            </p:nvSpPr>
            <p:spPr>
              <a:xfrm>
                <a:off x="5158382" y="3419720"/>
                <a:ext cx="17138" cy="17130"/>
              </a:xfrm>
              <a:custGeom>
                <a:avLst/>
                <a:gdLst/>
                <a:ahLst/>
                <a:cxnLst/>
                <a:rect l="l" t="t" r="r" b="b"/>
                <a:pathLst>
                  <a:path w="2179" h="2178" extrusionOk="0">
                    <a:moveTo>
                      <a:pt x="1090" y="0"/>
                    </a:moveTo>
                    <a:cubicBezTo>
                      <a:pt x="485" y="0"/>
                      <a:pt x="1" y="484"/>
                      <a:pt x="1" y="1089"/>
                    </a:cubicBezTo>
                    <a:cubicBezTo>
                      <a:pt x="1" y="1694"/>
                      <a:pt x="485" y="2178"/>
                      <a:pt x="1090" y="2178"/>
                    </a:cubicBezTo>
                    <a:cubicBezTo>
                      <a:pt x="1694" y="2178"/>
                      <a:pt x="2178" y="1694"/>
                      <a:pt x="2178" y="1089"/>
                    </a:cubicBezTo>
                    <a:cubicBezTo>
                      <a:pt x="2178" y="484"/>
                      <a:pt x="1694" y="0"/>
                      <a:pt x="109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6" name="Google Shape;4740;p136">
                <a:extLst>
                  <a:ext uri="{FF2B5EF4-FFF2-40B4-BE49-F238E27FC236}">
                    <a16:creationId xmlns:a16="http://schemas.microsoft.com/office/drawing/2014/main" id="{B0C5CD80-BDDC-4B56-BBE2-E35B2B074A9C}"/>
                  </a:ext>
                </a:extLst>
              </p:cNvPr>
              <p:cNvGrpSpPr/>
              <p:nvPr/>
            </p:nvGrpSpPr>
            <p:grpSpPr>
              <a:xfrm>
                <a:off x="5269224" y="3304167"/>
                <a:ext cx="40253" cy="34402"/>
                <a:chOff x="5269224" y="3304167"/>
                <a:chExt cx="40253" cy="34402"/>
              </a:xfrm>
            </p:grpSpPr>
            <p:sp>
              <p:nvSpPr>
                <p:cNvPr id="463" name="Google Shape;4741;p136">
                  <a:extLst>
                    <a:ext uri="{FF2B5EF4-FFF2-40B4-BE49-F238E27FC236}">
                      <a16:creationId xmlns:a16="http://schemas.microsoft.com/office/drawing/2014/main" id="{53CFC401-464E-4D70-8FD6-FEBF2831D6B9}"/>
                    </a:ext>
                  </a:extLst>
                </p:cNvPr>
                <p:cNvSpPr/>
                <p:nvPr/>
              </p:nvSpPr>
              <p:spPr>
                <a:xfrm>
                  <a:off x="5269224" y="3304167"/>
                  <a:ext cx="40253" cy="34402"/>
                </a:xfrm>
                <a:custGeom>
                  <a:avLst/>
                  <a:gdLst/>
                  <a:ahLst/>
                  <a:cxnLst/>
                  <a:rect l="l" t="t" r="r" b="b"/>
                  <a:pathLst>
                    <a:path w="5118" h="4374" extrusionOk="0">
                      <a:moveTo>
                        <a:pt x="2915" y="0"/>
                      </a:moveTo>
                      <a:cubicBezTo>
                        <a:pt x="2376" y="0"/>
                        <a:pt x="1827" y="201"/>
                        <a:pt x="1380" y="648"/>
                      </a:cubicBezTo>
                      <a:cubicBezTo>
                        <a:pt x="1" y="2015"/>
                        <a:pt x="980" y="4374"/>
                        <a:pt x="2928" y="4374"/>
                      </a:cubicBezTo>
                      <a:cubicBezTo>
                        <a:pt x="4126" y="4374"/>
                        <a:pt x="5105" y="3394"/>
                        <a:pt x="5118" y="2184"/>
                      </a:cubicBezTo>
                      <a:cubicBezTo>
                        <a:pt x="5109" y="869"/>
                        <a:pt x="4036" y="0"/>
                        <a:pt x="291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742;p136">
                  <a:extLst>
                    <a:ext uri="{FF2B5EF4-FFF2-40B4-BE49-F238E27FC236}">
                      <a16:creationId xmlns:a16="http://schemas.microsoft.com/office/drawing/2014/main" id="{E4C00F49-955F-40D3-9624-95F90FA8FDEA}"/>
                    </a:ext>
                  </a:extLst>
                </p:cNvPr>
                <p:cNvSpPr/>
                <p:nvPr/>
              </p:nvSpPr>
              <p:spPr>
                <a:xfrm>
                  <a:off x="5284639" y="3313826"/>
                  <a:ext cx="15132" cy="15140"/>
                </a:xfrm>
                <a:custGeom>
                  <a:avLst/>
                  <a:gdLst/>
                  <a:ahLst/>
                  <a:cxnLst/>
                  <a:rect l="l" t="t" r="r" b="b"/>
                  <a:pathLst>
                    <a:path w="1924" h="1925" extrusionOk="0">
                      <a:moveTo>
                        <a:pt x="968" y="1"/>
                      </a:moveTo>
                      <a:cubicBezTo>
                        <a:pt x="436" y="1"/>
                        <a:pt x="0" y="436"/>
                        <a:pt x="0" y="956"/>
                      </a:cubicBezTo>
                      <a:cubicBezTo>
                        <a:pt x="0" y="1489"/>
                        <a:pt x="436" y="1924"/>
                        <a:pt x="968" y="1924"/>
                      </a:cubicBezTo>
                      <a:cubicBezTo>
                        <a:pt x="1500" y="1924"/>
                        <a:pt x="1924" y="1489"/>
                        <a:pt x="1924" y="956"/>
                      </a:cubicBezTo>
                      <a:cubicBezTo>
                        <a:pt x="1924" y="436"/>
                        <a:pt x="1500" y="1"/>
                        <a:pt x="968"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7" name="Google Shape;4743;p136">
                <a:extLst>
                  <a:ext uri="{FF2B5EF4-FFF2-40B4-BE49-F238E27FC236}">
                    <a16:creationId xmlns:a16="http://schemas.microsoft.com/office/drawing/2014/main" id="{CA1AE48B-6D30-49F8-8AE1-AC666611E5E4}"/>
                  </a:ext>
                </a:extLst>
              </p:cNvPr>
              <p:cNvGrpSpPr/>
              <p:nvPr/>
            </p:nvGrpSpPr>
            <p:grpSpPr>
              <a:xfrm>
                <a:off x="5327354" y="3476615"/>
                <a:ext cx="49864" cy="42723"/>
                <a:chOff x="5327354" y="3476615"/>
                <a:chExt cx="49864" cy="42723"/>
              </a:xfrm>
            </p:grpSpPr>
            <p:sp>
              <p:nvSpPr>
                <p:cNvPr id="461" name="Google Shape;4744;p136">
                  <a:extLst>
                    <a:ext uri="{FF2B5EF4-FFF2-40B4-BE49-F238E27FC236}">
                      <a16:creationId xmlns:a16="http://schemas.microsoft.com/office/drawing/2014/main" id="{6316AB5C-36B5-42D3-81A7-567A7FFA9027}"/>
                    </a:ext>
                  </a:extLst>
                </p:cNvPr>
                <p:cNvSpPr/>
                <p:nvPr/>
              </p:nvSpPr>
              <p:spPr>
                <a:xfrm>
                  <a:off x="5327354" y="3476615"/>
                  <a:ext cx="49864" cy="42723"/>
                </a:xfrm>
                <a:custGeom>
                  <a:avLst/>
                  <a:gdLst/>
                  <a:ahLst/>
                  <a:cxnLst/>
                  <a:rect l="l" t="t" r="r" b="b"/>
                  <a:pathLst>
                    <a:path w="6340" h="5432" extrusionOk="0">
                      <a:moveTo>
                        <a:pt x="3602" y="1"/>
                      </a:moveTo>
                      <a:cubicBezTo>
                        <a:pt x="2936" y="1"/>
                        <a:pt x="2257" y="248"/>
                        <a:pt x="1706" y="799"/>
                      </a:cubicBezTo>
                      <a:cubicBezTo>
                        <a:pt x="1" y="2504"/>
                        <a:pt x="1210" y="5432"/>
                        <a:pt x="3630" y="5432"/>
                      </a:cubicBezTo>
                      <a:cubicBezTo>
                        <a:pt x="5118" y="5432"/>
                        <a:pt x="6339" y="4222"/>
                        <a:pt x="6339" y="2722"/>
                      </a:cubicBezTo>
                      <a:cubicBezTo>
                        <a:pt x="6339" y="1084"/>
                        <a:pt x="4998" y="1"/>
                        <a:pt x="360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745;p136">
                  <a:extLst>
                    <a:ext uri="{FF2B5EF4-FFF2-40B4-BE49-F238E27FC236}">
                      <a16:creationId xmlns:a16="http://schemas.microsoft.com/office/drawing/2014/main" id="{2F5861F9-37E7-4396-B4E6-8FA53A079AF0}"/>
                    </a:ext>
                  </a:extLst>
                </p:cNvPr>
                <p:cNvSpPr/>
                <p:nvPr/>
              </p:nvSpPr>
              <p:spPr>
                <a:xfrm>
                  <a:off x="5340197" y="3486321"/>
                  <a:ext cx="27315" cy="23406"/>
                </a:xfrm>
                <a:custGeom>
                  <a:avLst/>
                  <a:gdLst/>
                  <a:ahLst/>
                  <a:cxnLst/>
                  <a:rect l="l" t="t" r="r" b="b"/>
                  <a:pathLst>
                    <a:path w="3473" h="2976" extrusionOk="0">
                      <a:moveTo>
                        <a:pt x="1985" y="0"/>
                      </a:moveTo>
                      <a:cubicBezTo>
                        <a:pt x="666" y="0"/>
                        <a:pt x="1" y="1597"/>
                        <a:pt x="944" y="2540"/>
                      </a:cubicBezTo>
                      <a:cubicBezTo>
                        <a:pt x="1245" y="2841"/>
                        <a:pt x="1614" y="2975"/>
                        <a:pt x="1977" y="2975"/>
                      </a:cubicBezTo>
                      <a:cubicBezTo>
                        <a:pt x="2739" y="2975"/>
                        <a:pt x="3473" y="2381"/>
                        <a:pt x="3473" y="1488"/>
                      </a:cubicBezTo>
                      <a:cubicBezTo>
                        <a:pt x="3473" y="665"/>
                        <a:pt x="2807" y="0"/>
                        <a:pt x="198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8" name="Google Shape;4746;p136">
                <a:extLst>
                  <a:ext uri="{FF2B5EF4-FFF2-40B4-BE49-F238E27FC236}">
                    <a16:creationId xmlns:a16="http://schemas.microsoft.com/office/drawing/2014/main" id="{88BEAA11-5685-4868-A646-1EB79A84D36A}"/>
                  </a:ext>
                </a:extLst>
              </p:cNvPr>
              <p:cNvSpPr/>
              <p:nvPr/>
            </p:nvSpPr>
            <p:spPr>
              <a:xfrm>
                <a:off x="5290255" y="3703080"/>
                <a:ext cx="31397" cy="26898"/>
              </a:xfrm>
              <a:custGeom>
                <a:avLst/>
                <a:gdLst/>
                <a:ahLst/>
                <a:cxnLst/>
                <a:rect l="l" t="t" r="r" b="b"/>
                <a:pathLst>
                  <a:path w="3992" h="3420" extrusionOk="0">
                    <a:moveTo>
                      <a:pt x="2272" y="1"/>
                    </a:moveTo>
                    <a:cubicBezTo>
                      <a:pt x="1853" y="1"/>
                      <a:pt x="1425" y="156"/>
                      <a:pt x="1077" y="505"/>
                    </a:cubicBezTo>
                    <a:cubicBezTo>
                      <a:pt x="0" y="1581"/>
                      <a:pt x="762" y="3420"/>
                      <a:pt x="2286" y="3420"/>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4747;p136">
                <a:extLst>
                  <a:ext uri="{FF2B5EF4-FFF2-40B4-BE49-F238E27FC236}">
                    <a16:creationId xmlns:a16="http://schemas.microsoft.com/office/drawing/2014/main" id="{C73E4C0E-2BDA-4A81-BEA2-6118D7EDEA19}"/>
                  </a:ext>
                </a:extLst>
              </p:cNvPr>
              <p:cNvSpPr/>
              <p:nvPr/>
            </p:nvSpPr>
            <p:spPr>
              <a:xfrm>
                <a:off x="5304427" y="3712754"/>
                <a:ext cx="7621" cy="7621"/>
              </a:xfrm>
              <a:custGeom>
                <a:avLst/>
                <a:gdLst/>
                <a:ahLst/>
                <a:cxnLst/>
                <a:rect l="l" t="t" r="r" b="b"/>
                <a:pathLst>
                  <a:path w="969"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0" name="Google Shape;4748;p136">
                <a:extLst>
                  <a:ext uri="{FF2B5EF4-FFF2-40B4-BE49-F238E27FC236}">
                    <a16:creationId xmlns:a16="http://schemas.microsoft.com/office/drawing/2014/main" id="{B4D48E60-53FA-4951-9D10-06FD74B75EAC}"/>
                  </a:ext>
                </a:extLst>
              </p:cNvPr>
              <p:cNvGrpSpPr/>
              <p:nvPr/>
            </p:nvGrpSpPr>
            <p:grpSpPr>
              <a:xfrm>
                <a:off x="5341723" y="3775957"/>
                <a:ext cx="31405" cy="26898"/>
                <a:chOff x="5341723" y="3775957"/>
                <a:chExt cx="31405" cy="26898"/>
              </a:xfrm>
            </p:grpSpPr>
            <p:sp>
              <p:nvSpPr>
                <p:cNvPr id="459" name="Google Shape;4749;p136">
                  <a:extLst>
                    <a:ext uri="{FF2B5EF4-FFF2-40B4-BE49-F238E27FC236}">
                      <a16:creationId xmlns:a16="http://schemas.microsoft.com/office/drawing/2014/main" id="{C77CD43B-C089-4D21-8A59-6219A6B4EF73}"/>
                    </a:ext>
                  </a:extLst>
                </p:cNvPr>
                <p:cNvSpPr/>
                <p:nvPr/>
              </p:nvSpPr>
              <p:spPr>
                <a:xfrm>
                  <a:off x="5341723" y="3775957"/>
                  <a:ext cx="31405" cy="26898"/>
                </a:xfrm>
                <a:custGeom>
                  <a:avLst/>
                  <a:gdLst/>
                  <a:ahLst/>
                  <a:cxnLst/>
                  <a:rect l="l" t="t" r="r" b="b"/>
                  <a:pathLst>
                    <a:path w="3993" h="3420" extrusionOk="0">
                      <a:moveTo>
                        <a:pt x="2273" y="1"/>
                      </a:moveTo>
                      <a:cubicBezTo>
                        <a:pt x="1853" y="1"/>
                        <a:pt x="1425" y="157"/>
                        <a:pt x="1077" y="505"/>
                      </a:cubicBezTo>
                      <a:cubicBezTo>
                        <a:pt x="0" y="1581"/>
                        <a:pt x="762" y="3420"/>
                        <a:pt x="2287" y="3420"/>
                      </a:cubicBezTo>
                      <a:cubicBezTo>
                        <a:pt x="3230" y="3420"/>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750;p136">
                  <a:extLst>
                    <a:ext uri="{FF2B5EF4-FFF2-40B4-BE49-F238E27FC236}">
                      <a16:creationId xmlns:a16="http://schemas.microsoft.com/office/drawing/2014/main" id="{66D65026-2AF9-4B26-BD72-C73534174AC2}"/>
                    </a:ext>
                  </a:extLst>
                </p:cNvPr>
                <p:cNvSpPr/>
                <p:nvPr/>
              </p:nvSpPr>
              <p:spPr>
                <a:xfrm>
                  <a:off x="5354567" y="3785631"/>
                  <a:ext cx="8950" cy="7605"/>
                </a:xfrm>
                <a:custGeom>
                  <a:avLst/>
                  <a:gdLst/>
                  <a:ahLst/>
                  <a:cxnLst/>
                  <a:rect l="l" t="t" r="r" b="b"/>
                  <a:pathLst>
                    <a:path w="1138" h="967" extrusionOk="0">
                      <a:moveTo>
                        <a:pt x="654" y="0"/>
                      </a:moveTo>
                      <a:cubicBezTo>
                        <a:pt x="218" y="0"/>
                        <a:pt x="0" y="521"/>
                        <a:pt x="303" y="823"/>
                      </a:cubicBezTo>
                      <a:cubicBezTo>
                        <a:pt x="402" y="922"/>
                        <a:pt x="525" y="966"/>
                        <a:pt x="646" y="966"/>
                      </a:cubicBezTo>
                      <a:cubicBezTo>
                        <a:pt x="896" y="966"/>
                        <a:pt x="1138" y="777"/>
                        <a:pt x="1138" y="484"/>
                      </a:cubicBezTo>
                      <a:cubicBezTo>
                        <a:pt x="1138"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1" name="Google Shape;4751;p136">
                <a:extLst>
                  <a:ext uri="{FF2B5EF4-FFF2-40B4-BE49-F238E27FC236}">
                    <a16:creationId xmlns:a16="http://schemas.microsoft.com/office/drawing/2014/main" id="{ECD65279-E922-4208-B334-C62F4B03B986}"/>
                  </a:ext>
                </a:extLst>
              </p:cNvPr>
              <p:cNvGrpSpPr/>
              <p:nvPr/>
            </p:nvGrpSpPr>
            <p:grpSpPr>
              <a:xfrm>
                <a:off x="5439053" y="3699274"/>
                <a:ext cx="31405" cy="26898"/>
                <a:chOff x="5439053" y="3699274"/>
                <a:chExt cx="31405" cy="26898"/>
              </a:xfrm>
            </p:grpSpPr>
            <p:sp>
              <p:nvSpPr>
                <p:cNvPr id="457" name="Google Shape;4752;p136">
                  <a:extLst>
                    <a:ext uri="{FF2B5EF4-FFF2-40B4-BE49-F238E27FC236}">
                      <a16:creationId xmlns:a16="http://schemas.microsoft.com/office/drawing/2014/main" id="{22E833AE-FC41-47C9-A78C-6F4D038821CA}"/>
                    </a:ext>
                  </a:extLst>
                </p:cNvPr>
                <p:cNvSpPr/>
                <p:nvPr/>
              </p:nvSpPr>
              <p:spPr>
                <a:xfrm>
                  <a:off x="5439053" y="3699274"/>
                  <a:ext cx="31405" cy="26898"/>
                </a:xfrm>
                <a:custGeom>
                  <a:avLst/>
                  <a:gdLst/>
                  <a:ahLst/>
                  <a:cxnLst/>
                  <a:rect l="l" t="t" r="r" b="b"/>
                  <a:pathLst>
                    <a:path w="3993" h="3420" extrusionOk="0">
                      <a:moveTo>
                        <a:pt x="2273" y="1"/>
                      </a:moveTo>
                      <a:cubicBezTo>
                        <a:pt x="1853" y="1"/>
                        <a:pt x="1425" y="157"/>
                        <a:pt x="1077" y="505"/>
                      </a:cubicBezTo>
                      <a:cubicBezTo>
                        <a:pt x="0" y="1581"/>
                        <a:pt x="762" y="3420"/>
                        <a:pt x="2287" y="3420"/>
                      </a:cubicBezTo>
                      <a:cubicBezTo>
                        <a:pt x="3230" y="3420"/>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753;p136">
                  <a:extLst>
                    <a:ext uri="{FF2B5EF4-FFF2-40B4-BE49-F238E27FC236}">
                      <a16:creationId xmlns:a16="http://schemas.microsoft.com/office/drawing/2014/main" id="{A5FEE423-B561-4A15-B521-861F56F7930A}"/>
                    </a:ext>
                  </a:extLst>
                </p:cNvPr>
                <p:cNvSpPr/>
                <p:nvPr/>
              </p:nvSpPr>
              <p:spPr>
                <a:xfrm>
                  <a:off x="5453225" y="3708948"/>
                  <a:ext cx="7621" cy="7621"/>
                </a:xfrm>
                <a:custGeom>
                  <a:avLst/>
                  <a:gdLst/>
                  <a:ahLst/>
                  <a:cxnLst/>
                  <a:rect l="l" t="t" r="r" b="b"/>
                  <a:pathLst>
                    <a:path w="969" h="969"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2" name="Google Shape;4754;p136">
                <a:extLst>
                  <a:ext uri="{FF2B5EF4-FFF2-40B4-BE49-F238E27FC236}">
                    <a16:creationId xmlns:a16="http://schemas.microsoft.com/office/drawing/2014/main" id="{361D6E3F-5E3E-4327-A4E0-81A979293B44}"/>
                  </a:ext>
                </a:extLst>
              </p:cNvPr>
              <p:cNvGrpSpPr/>
              <p:nvPr/>
            </p:nvGrpSpPr>
            <p:grpSpPr>
              <a:xfrm>
                <a:off x="5412414" y="3622307"/>
                <a:ext cx="31499" cy="26993"/>
                <a:chOff x="5412414" y="3622307"/>
                <a:chExt cx="31499" cy="26993"/>
              </a:xfrm>
            </p:grpSpPr>
            <p:sp>
              <p:nvSpPr>
                <p:cNvPr id="455" name="Google Shape;4755;p136">
                  <a:extLst>
                    <a:ext uri="{FF2B5EF4-FFF2-40B4-BE49-F238E27FC236}">
                      <a16:creationId xmlns:a16="http://schemas.microsoft.com/office/drawing/2014/main" id="{E7BCC4AE-6946-49CE-ADF0-54F2CE11C984}"/>
                    </a:ext>
                  </a:extLst>
                </p:cNvPr>
                <p:cNvSpPr/>
                <p:nvPr/>
              </p:nvSpPr>
              <p:spPr>
                <a:xfrm>
                  <a:off x="5412414" y="3622307"/>
                  <a:ext cx="31499" cy="26993"/>
                </a:xfrm>
                <a:custGeom>
                  <a:avLst/>
                  <a:gdLst/>
                  <a:ahLst/>
                  <a:cxnLst/>
                  <a:rect l="l" t="t" r="r" b="b"/>
                  <a:pathLst>
                    <a:path w="4005" h="3432" extrusionOk="0">
                      <a:moveTo>
                        <a:pt x="2285" y="0"/>
                      </a:moveTo>
                      <a:cubicBezTo>
                        <a:pt x="1865" y="0"/>
                        <a:pt x="1437" y="156"/>
                        <a:pt x="1089" y="504"/>
                      </a:cubicBezTo>
                      <a:cubicBezTo>
                        <a:pt x="0" y="1581"/>
                        <a:pt x="774" y="3432"/>
                        <a:pt x="2299" y="3432"/>
                      </a:cubicBezTo>
                      <a:cubicBezTo>
                        <a:pt x="3242" y="3432"/>
                        <a:pt x="4004" y="2658"/>
                        <a:pt x="4004" y="1714"/>
                      </a:cubicBezTo>
                      <a:cubicBezTo>
                        <a:pt x="4004"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756;p136">
                  <a:extLst>
                    <a:ext uri="{FF2B5EF4-FFF2-40B4-BE49-F238E27FC236}">
                      <a16:creationId xmlns:a16="http://schemas.microsoft.com/office/drawing/2014/main" id="{D7C95029-D195-4DBB-A299-8D17AC73FED9}"/>
                    </a:ext>
                  </a:extLst>
                </p:cNvPr>
                <p:cNvSpPr/>
                <p:nvPr/>
              </p:nvSpPr>
              <p:spPr>
                <a:xfrm>
                  <a:off x="5426681" y="3632075"/>
                  <a:ext cx="7527" cy="7519"/>
                </a:xfrm>
                <a:custGeom>
                  <a:avLst/>
                  <a:gdLst/>
                  <a:ahLst/>
                  <a:cxnLst/>
                  <a:rect l="l" t="t" r="r" b="b"/>
                  <a:pathLst>
                    <a:path w="957" h="956" extrusionOk="0">
                      <a:moveTo>
                        <a:pt x="485" y="0"/>
                      </a:moveTo>
                      <a:cubicBezTo>
                        <a:pt x="206" y="0"/>
                        <a:pt x="1" y="206"/>
                        <a:pt x="1" y="472"/>
                      </a:cubicBezTo>
                      <a:cubicBezTo>
                        <a:pt x="1" y="738"/>
                        <a:pt x="206" y="956"/>
                        <a:pt x="485" y="956"/>
                      </a:cubicBezTo>
                      <a:cubicBezTo>
                        <a:pt x="751" y="956"/>
                        <a:pt x="956" y="738"/>
                        <a:pt x="956" y="472"/>
                      </a:cubicBezTo>
                      <a:cubicBezTo>
                        <a:pt x="956" y="206"/>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3" name="Google Shape;4757;p136">
                <a:extLst>
                  <a:ext uri="{FF2B5EF4-FFF2-40B4-BE49-F238E27FC236}">
                    <a16:creationId xmlns:a16="http://schemas.microsoft.com/office/drawing/2014/main" id="{7B500DCD-16F9-4DF6-BA89-C347F8F5066C}"/>
                  </a:ext>
                </a:extLst>
              </p:cNvPr>
              <p:cNvGrpSpPr/>
              <p:nvPr/>
            </p:nvGrpSpPr>
            <p:grpSpPr>
              <a:xfrm>
                <a:off x="5476254" y="3473949"/>
                <a:ext cx="26835" cy="26930"/>
                <a:chOff x="5476254" y="3473949"/>
                <a:chExt cx="26835" cy="26930"/>
              </a:xfrm>
            </p:grpSpPr>
            <p:sp>
              <p:nvSpPr>
                <p:cNvPr id="453" name="Google Shape;4758;p136">
                  <a:extLst>
                    <a:ext uri="{FF2B5EF4-FFF2-40B4-BE49-F238E27FC236}">
                      <a16:creationId xmlns:a16="http://schemas.microsoft.com/office/drawing/2014/main" id="{8AD62132-FB44-4363-825A-94B240AAE998}"/>
                    </a:ext>
                  </a:extLst>
                </p:cNvPr>
                <p:cNvSpPr/>
                <p:nvPr/>
              </p:nvSpPr>
              <p:spPr>
                <a:xfrm>
                  <a:off x="5476254" y="3473949"/>
                  <a:ext cx="26835" cy="26930"/>
                </a:xfrm>
                <a:custGeom>
                  <a:avLst/>
                  <a:gdLst/>
                  <a:ahLst/>
                  <a:cxnLst/>
                  <a:rect l="l" t="t" r="r" b="b"/>
                  <a:pathLst>
                    <a:path w="3412" h="3424" extrusionOk="0">
                      <a:moveTo>
                        <a:pt x="1706" y="1"/>
                      </a:moveTo>
                      <a:cubicBezTo>
                        <a:pt x="762" y="1"/>
                        <a:pt x="0" y="775"/>
                        <a:pt x="0" y="1718"/>
                      </a:cubicBezTo>
                      <a:cubicBezTo>
                        <a:pt x="0" y="2662"/>
                        <a:pt x="762" y="3424"/>
                        <a:pt x="1706" y="3424"/>
                      </a:cubicBezTo>
                      <a:cubicBezTo>
                        <a:pt x="2649" y="3424"/>
                        <a:pt x="3411" y="2662"/>
                        <a:pt x="3411" y="1718"/>
                      </a:cubicBezTo>
                      <a:cubicBezTo>
                        <a:pt x="3411" y="775"/>
                        <a:pt x="2649" y="1"/>
                        <a:pt x="170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759;p136">
                  <a:extLst>
                    <a:ext uri="{FF2B5EF4-FFF2-40B4-BE49-F238E27FC236}">
                      <a16:creationId xmlns:a16="http://schemas.microsoft.com/office/drawing/2014/main" id="{6518038F-8616-42A2-9769-154F80D5F160}"/>
                    </a:ext>
                  </a:extLst>
                </p:cNvPr>
                <p:cNvSpPr/>
                <p:nvPr/>
              </p:nvSpPr>
              <p:spPr>
                <a:xfrm>
                  <a:off x="5485857" y="3483655"/>
                  <a:ext cx="7621" cy="7621"/>
                </a:xfrm>
                <a:custGeom>
                  <a:avLst/>
                  <a:gdLst/>
                  <a:ahLst/>
                  <a:cxnLst/>
                  <a:rect l="l" t="t" r="r" b="b"/>
                  <a:pathLst>
                    <a:path w="969" h="969"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 name="Google Shape;4760;p136">
                <a:extLst>
                  <a:ext uri="{FF2B5EF4-FFF2-40B4-BE49-F238E27FC236}">
                    <a16:creationId xmlns:a16="http://schemas.microsoft.com/office/drawing/2014/main" id="{2AEBEC27-7C58-4854-90DC-782C2128B335}"/>
                  </a:ext>
                </a:extLst>
              </p:cNvPr>
              <p:cNvGrpSpPr/>
              <p:nvPr/>
            </p:nvGrpSpPr>
            <p:grpSpPr>
              <a:xfrm>
                <a:off x="5564547" y="3481594"/>
                <a:ext cx="31397" cy="26898"/>
                <a:chOff x="5564547" y="3481594"/>
                <a:chExt cx="31397" cy="26898"/>
              </a:xfrm>
            </p:grpSpPr>
            <p:sp>
              <p:nvSpPr>
                <p:cNvPr id="451" name="Google Shape;4761;p136">
                  <a:extLst>
                    <a:ext uri="{FF2B5EF4-FFF2-40B4-BE49-F238E27FC236}">
                      <a16:creationId xmlns:a16="http://schemas.microsoft.com/office/drawing/2014/main" id="{2652BB86-6DC7-4FD3-96DE-26B26B067287}"/>
                    </a:ext>
                  </a:extLst>
                </p:cNvPr>
                <p:cNvSpPr/>
                <p:nvPr/>
              </p:nvSpPr>
              <p:spPr>
                <a:xfrm>
                  <a:off x="5564547" y="3481594"/>
                  <a:ext cx="31397" cy="26898"/>
                </a:xfrm>
                <a:custGeom>
                  <a:avLst/>
                  <a:gdLst/>
                  <a:ahLst/>
                  <a:cxnLst/>
                  <a:rect l="l" t="t" r="r" b="b"/>
                  <a:pathLst>
                    <a:path w="3992" h="3420" extrusionOk="0">
                      <a:moveTo>
                        <a:pt x="2272" y="0"/>
                      </a:moveTo>
                      <a:cubicBezTo>
                        <a:pt x="1853" y="0"/>
                        <a:pt x="1425" y="156"/>
                        <a:pt x="1077" y="504"/>
                      </a:cubicBezTo>
                      <a:cubicBezTo>
                        <a:pt x="0" y="1581"/>
                        <a:pt x="762" y="3420"/>
                        <a:pt x="2286" y="3420"/>
                      </a:cubicBezTo>
                      <a:cubicBezTo>
                        <a:pt x="3230" y="3420"/>
                        <a:pt x="3992" y="2658"/>
                        <a:pt x="3992" y="1714"/>
                      </a:cubicBezTo>
                      <a:cubicBezTo>
                        <a:pt x="3992" y="683"/>
                        <a:pt x="3150" y="0"/>
                        <a:pt x="227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762;p136">
                  <a:extLst>
                    <a:ext uri="{FF2B5EF4-FFF2-40B4-BE49-F238E27FC236}">
                      <a16:creationId xmlns:a16="http://schemas.microsoft.com/office/drawing/2014/main" id="{39D16E50-ABAC-470B-B193-6CF0D3A503B0}"/>
                    </a:ext>
                  </a:extLst>
                </p:cNvPr>
                <p:cNvSpPr/>
                <p:nvPr/>
              </p:nvSpPr>
              <p:spPr>
                <a:xfrm>
                  <a:off x="5578719" y="3491268"/>
                  <a:ext cx="7621" cy="7613"/>
                </a:xfrm>
                <a:custGeom>
                  <a:avLst/>
                  <a:gdLst/>
                  <a:ahLst/>
                  <a:cxnLst/>
                  <a:rect l="l" t="t" r="r" b="b"/>
                  <a:pathLst>
                    <a:path w="969"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 name="Google Shape;4763;p136">
                <a:extLst>
                  <a:ext uri="{FF2B5EF4-FFF2-40B4-BE49-F238E27FC236}">
                    <a16:creationId xmlns:a16="http://schemas.microsoft.com/office/drawing/2014/main" id="{653E4052-5FCF-4FC9-82E9-9BAF88256A34}"/>
                  </a:ext>
                </a:extLst>
              </p:cNvPr>
              <p:cNvGrpSpPr/>
              <p:nvPr/>
            </p:nvGrpSpPr>
            <p:grpSpPr>
              <a:xfrm>
                <a:off x="5534101" y="3470174"/>
                <a:ext cx="31397" cy="26906"/>
                <a:chOff x="5534101" y="3470174"/>
                <a:chExt cx="31397" cy="26906"/>
              </a:xfrm>
            </p:grpSpPr>
            <p:sp>
              <p:nvSpPr>
                <p:cNvPr id="449" name="Google Shape;4764;p136">
                  <a:extLst>
                    <a:ext uri="{FF2B5EF4-FFF2-40B4-BE49-F238E27FC236}">
                      <a16:creationId xmlns:a16="http://schemas.microsoft.com/office/drawing/2014/main" id="{831D9490-04B9-4504-8F17-F911C5715B6A}"/>
                    </a:ext>
                  </a:extLst>
                </p:cNvPr>
                <p:cNvSpPr/>
                <p:nvPr/>
              </p:nvSpPr>
              <p:spPr>
                <a:xfrm>
                  <a:off x="5534101" y="3470174"/>
                  <a:ext cx="31397" cy="26906"/>
                </a:xfrm>
                <a:custGeom>
                  <a:avLst/>
                  <a:gdLst/>
                  <a:ahLst/>
                  <a:cxnLst/>
                  <a:rect l="l" t="t" r="r" b="b"/>
                  <a:pathLst>
                    <a:path w="3992" h="3421" extrusionOk="0">
                      <a:moveTo>
                        <a:pt x="2272" y="1"/>
                      </a:moveTo>
                      <a:cubicBezTo>
                        <a:pt x="1853" y="1"/>
                        <a:pt x="1425" y="157"/>
                        <a:pt x="1077" y="505"/>
                      </a:cubicBezTo>
                      <a:cubicBezTo>
                        <a:pt x="0" y="1581"/>
                        <a:pt x="762" y="3420"/>
                        <a:pt x="2286" y="3420"/>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765;p136">
                  <a:extLst>
                    <a:ext uri="{FF2B5EF4-FFF2-40B4-BE49-F238E27FC236}">
                      <a16:creationId xmlns:a16="http://schemas.microsoft.com/office/drawing/2014/main" id="{FC5E43DC-FF90-43CB-970B-56A9E7AEE59C}"/>
                    </a:ext>
                  </a:extLst>
                </p:cNvPr>
                <p:cNvSpPr/>
                <p:nvPr/>
              </p:nvSpPr>
              <p:spPr>
                <a:xfrm>
                  <a:off x="5546945" y="3479848"/>
                  <a:ext cx="8950" cy="7582"/>
                </a:xfrm>
                <a:custGeom>
                  <a:avLst/>
                  <a:gdLst/>
                  <a:ahLst/>
                  <a:cxnLst/>
                  <a:rect l="l" t="t" r="r" b="b"/>
                  <a:pathLst>
                    <a:path w="1138" h="964" extrusionOk="0">
                      <a:moveTo>
                        <a:pt x="653" y="1"/>
                      </a:moveTo>
                      <a:cubicBezTo>
                        <a:pt x="218" y="1"/>
                        <a:pt x="0" y="521"/>
                        <a:pt x="303" y="823"/>
                      </a:cubicBezTo>
                      <a:cubicBezTo>
                        <a:pt x="404" y="921"/>
                        <a:pt x="526" y="964"/>
                        <a:pt x="646" y="964"/>
                      </a:cubicBezTo>
                      <a:cubicBezTo>
                        <a:pt x="898" y="964"/>
                        <a:pt x="1137" y="771"/>
                        <a:pt x="1137" y="484"/>
                      </a:cubicBezTo>
                      <a:cubicBezTo>
                        <a:pt x="1137" y="218"/>
                        <a:pt x="919" y="1"/>
                        <a:pt x="65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6" name="Google Shape;4766;p136">
                <a:extLst>
                  <a:ext uri="{FF2B5EF4-FFF2-40B4-BE49-F238E27FC236}">
                    <a16:creationId xmlns:a16="http://schemas.microsoft.com/office/drawing/2014/main" id="{183F6CB1-EE22-42EE-A4EE-663B28CE3706}"/>
                  </a:ext>
                </a:extLst>
              </p:cNvPr>
              <p:cNvGrpSpPr/>
              <p:nvPr/>
            </p:nvGrpSpPr>
            <p:grpSpPr>
              <a:xfrm>
                <a:off x="5610879" y="3314486"/>
                <a:ext cx="31499" cy="26938"/>
                <a:chOff x="5610879" y="3314486"/>
                <a:chExt cx="31499" cy="26938"/>
              </a:xfrm>
            </p:grpSpPr>
            <p:sp>
              <p:nvSpPr>
                <p:cNvPr id="447" name="Google Shape;4767;p136">
                  <a:extLst>
                    <a:ext uri="{FF2B5EF4-FFF2-40B4-BE49-F238E27FC236}">
                      <a16:creationId xmlns:a16="http://schemas.microsoft.com/office/drawing/2014/main" id="{E976AAC0-8391-442F-82A1-68E9D8347F2E}"/>
                    </a:ext>
                  </a:extLst>
                </p:cNvPr>
                <p:cNvSpPr/>
                <p:nvPr/>
              </p:nvSpPr>
              <p:spPr>
                <a:xfrm>
                  <a:off x="5610879" y="3314486"/>
                  <a:ext cx="31499" cy="26938"/>
                </a:xfrm>
                <a:custGeom>
                  <a:avLst/>
                  <a:gdLst/>
                  <a:ahLst/>
                  <a:cxnLst/>
                  <a:rect l="l" t="t" r="r" b="b"/>
                  <a:pathLst>
                    <a:path w="4005" h="3425" extrusionOk="0">
                      <a:moveTo>
                        <a:pt x="2285" y="0"/>
                      </a:moveTo>
                      <a:cubicBezTo>
                        <a:pt x="1865" y="0"/>
                        <a:pt x="1437" y="157"/>
                        <a:pt x="1089" y="509"/>
                      </a:cubicBezTo>
                      <a:cubicBezTo>
                        <a:pt x="0" y="1586"/>
                        <a:pt x="774" y="3425"/>
                        <a:pt x="2299" y="3425"/>
                      </a:cubicBezTo>
                      <a:cubicBezTo>
                        <a:pt x="3242" y="3425"/>
                        <a:pt x="4004" y="2663"/>
                        <a:pt x="4004" y="1719"/>
                      </a:cubicBezTo>
                      <a:cubicBezTo>
                        <a:pt x="4004" y="688"/>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768;p136">
                  <a:extLst>
                    <a:ext uri="{FF2B5EF4-FFF2-40B4-BE49-F238E27FC236}">
                      <a16:creationId xmlns:a16="http://schemas.microsoft.com/office/drawing/2014/main" id="{E4303548-76AC-4463-8E77-3B7D3243C0CC}"/>
                    </a:ext>
                  </a:extLst>
                </p:cNvPr>
                <p:cNvSpPr/>
                <p:nvPr/>
              </p:nvSpPr>
              <p:spPr>
                <a:xfrm>
                  <a:off x="5623817" y="3324192"/>
                  <a:ext cx="8950" cy="7590"/>
                </a:xfrm>
                <a:custGeom>
                  <a:avLst/>
                  <a:gdLst/>
                  <a:ahLst/>
                  <a:cxnLst/>
                  <a:rect l="l" t="t" r="r" b="b"/>
                  <a:pathLst>
                    <a:path w="1138" h="965" extrusionOk="0">
                      <a:moveTo>
                        <a:pt x="675" y="1"/>
                      </a:moveTo>
                      <a:cubicBezTo>
                        <a:pt x="668" y="1"/>
                        <a:pt x="661" y="1"/>
                        <a:pt x="654" y="1"/>
                      </a:cubicBezTo>
                      <a:cubicBezTo>
                        <a:pt x="218" y="1"/>
                        <a:pt x="0" y="509"/>
                        <a:pt x="303" y="824"/>
                      </a:cubicBezTo>
                      <a:cubicBezTo>
                        <a:pt x="404" y="921"/>
                        <a:pt x="525" y="965"/>
                        <a:pt x="644" y="965"/>
                      </a:cubicBezTo>
                      <a:cubicBezTo>
                        <a:pt x="893" y="965"/>
                        <a:pt x="1129" y="772"/>
                        <a:pt x="1137" y="485"/>
                      </a:cubicBezTo>
                      <a:cubicBezTo>
                        <a:pt x="1137" y="214"/>
                        <a:pt x="931" y="1"/>
                        <a:pt x="67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7" name="Google Shape;4769;p136">
                <a:extLst>
                  <a:ext uri="{FF2B5EF4-FFF2-40B4-BE49-F238E27FC236}">
                    <a16:creationId xmlns:a16="http://schemas.microsoft.com/office/drawing/2014/main" id="{116524A0-6A29-4293-ABCB-CEFA5BCC2CEB}"/>
                  </a:ext>
                </a:extLst>
              </p:cNvPr>
              <p:cNvGrpSpPr/>
              <p:nvPr/>
            </p:nvGrpSpPr>
            <p:grpSpPr>
              <a:xfrm>
                <a:off x="4834525" y="3501382"/>
                <a:ext cx="31499" cy="26898"/>
                <a:chOff x="4834525" y="3501382"/>
                <a:chExt cx="31499" cy="26898"/>
              </a:xfrm>
            </p:grpSpPr>
            <p:sp>
              <p:nvSpPr>
                <p:cNvPr id="445" name="Google Shape;4770;p136">
                  <a:extLst>
                    <a:ext uri="{FF2B5EF4-FFF2-40B4-BE49-F238E27FC236}">
                      <a16:creationId xmlns:a16="http://schemas.microsoft.com/office/drawing/2014/main" id="{ADFB6ADF-208D-4A30-96B2-BF7AD94C5DCC}"/>
                    </a:ext>
                  </a:extLst>
                </p:cNvPr>
                <p:cNvSpPr/>
                <p:nvPr/>
              </p:nvSpPr>
              <p:spPr>
                <a:xfrm>
                  <a:off x="4834525" y="3501382"/>
                  <a:ext cx="31499" cy="26898"/>
                </a:xfrm>
                <a:custGeom>
                  <a:avLst/>
                  <a:gdLst/>
                  <a:ahLst/>
                  <a:cxnLst/>
                  <a:rect l="l" t="t" r="r" b="b"/>
                  <a:pathLst>
                    <a:path w="4005" h="3420" extrusionOk="0">
                      <a:moveTo>
                        <a:pt x="2285" y="0"/>
                      </a:moveTo>
                      <a:cubicBezTo>
                        <a:pt x="1865" y="0"/>
                        <a:pt x="1437" y="156"/>
                        <a:pt x="1089" y="504"/>
                      </a:cubicBezTo>
                      <a:cubicBezTo>
                        <a:pt x="0" y="1581"/>
                        <a:pt x="775" y="3420"/>
                        <a:pt x="2299" y="3420"/>
                      </a:cubicBezTo>
                      <a:cubicBezTo>
                        <a:pt x="3242" y="3420"/>
                        <a:pt x="4004" y="2658"/>
                        <a:pt x="4004" y="1714"/>
                      </a:cubicBezTo>
                      <a:cubicBezTo>
                        <a:pt x="4004"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771;p136">
                  <a:extLst>
                    <a:ext uri="{FF2B5EF4-FFF2-40B4-BE49-F238E27FC236}">
                      <a16:creationId xmlns:a16="http://schemas.microsoft.com/office/drawing/2014/main" id="{C05C9568-9CAE-4177-B5DA-C26C3BD98CF2}"/>
                    </a:ext>
                  </a:extLst>
                </p:cNvPr>
                <p:cNvSpPr/>
                <p:nvPr/>
              </p:nvSpPr>
              <p:spPr>
                <a:xfrm>
                  <a:off x="4847463" y="3511056"/>
                  <a:ext cx="8950" cy="7605"/>
                </a:xfrm>
                <a:custGeom>
                  <a:avLst/>
                  <a:gdLst/>
                  <a:ahLst/>
                  <a:cxnLst/>
                  <a:rect l="l" t="t" r="r" b="b"/>
                  <a:pathLst>
                    <a:path w="1138" h="967" extrusionOk="0">
                      <a:moveTo>
                        <a:pt x="654" y="0"/>
                      </a:moveTo>
                      <a:cubicBezTo>
                        <a:pt x="218" y="0"/>
                        <a:pt x="1" y="520"/>
                        <a:pt x="303" y="823"/>
                      </a:cubicBezTo>
                      <a:cubicBezTo>
                        <a:pt x="402" y="922"/>
                        <a:pt x="524" y="966"/>
                        <a:pt x="644" y="966"/>
                      </a:cubicBezTo>
                      <a:cubicBezTo>
                        <a:pt x="891" y="966"/>
                        <a:pt x="1130" y="777"/>
                        <a:pt x="1138" y="484"/>
                      </a:cubicBezTo>
                      <a:cubicBezTo>
                        <a:pt x="1138"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 name="Google Shape;4772;p136">
                <a:extLst>
                  <a:ext uri="{FF2B5EF4-FFF2-40B4-BE49-F238E27FC236}">
                    <a16:creationId xmlns:a16="http://schemas.microsoft.com/office/drawing/2014/main" id="{0F7F4FB0-C8C3-4A77-BC6E-8C613213464F}"/>
                  </a:ext>
                </a:extLst>
              </p:cNvPr>
              <p:cNvGrpSpPr/>
              <p:nvPr/>
            </p:nvGrpSpPr>
            <p:grpSpPr>
              <a:xfrm>
                <a:off x="4898460" y="3580158"/>
                <a:ext cx="31405" cy="26898"/>
                <a:chOff x="4898460" y="3580158"/>
                <a:chExt cx="31405" cy="26898"/>
              </a:xfrm>
            </p:grpSpPr>
            <p:sp>
              <p:nvSpPr>
                <p:cNvPr id="443" name="Google Shape;4773;p136">
                  <a:extLst>
                    <a:ext uri="{FF2B5EF4-FFF2-40B4-BE49-F238E27FC236}">
                      <a16:creationId xmlns:a16="http://schemas.microsoft.com/office/drawing/2014/main" id="{D7980838-D443-4C4E-A7EE-A4BACC34BF20}"/>
                    </a:ext>
                  </a:extLst>
                </p:cNvPr>
                <p:cNvSpPr/>
                <p:nvPr/>
              </p:nvSpPr>
              <p:spPr>
                <a:xfrm>
                  <a:off x="4898460" y="3580158"/>
                  <a:ext cx="31405" cy="26898"/>
                </a:xfrm>
                <a:custGeom>
                  <a:avLst/>
                  <a:gdLst/>
                  <a:ahLst/>
                  <a:cxnLst/>
                  <a:rect l="l" t="t" r="r" b="b"/>
                  <a:pathLst>
                    <a:path w="3993" h="3420" extrusionOk="0">
                      <a:moveTo>
                        <a:pt x="2273" y="1"/>
                      </a:moveTo>
                      <a:cubicBezTo>
                        <a:pt x="1853" y="1"/>
                        <a:pt x="1425" y="156"/>
                        <a:pt x="1077" y="505"/>
                      </a:cubicBezTo>
                      <a:cubicBezTo>
                        <a:pt x="0" y="1581"/>
                        <a:pt x="763" y="3420"/>
                        <a:pt x="2287" y="3420"/>
                      </a:cubicBezTo>
                      <a:cubicBezTo>
                        <a:pt x="3230" y="3420"/>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774;p136">
                  <a:extLst>
                    <a:ext uri="{FF2B5EF4-FFF2-40B4-BE49-F238E27FC236}">
                      <a16:creationId xmlns:a16="http://schemas.microsoft.com/office/drawing/2014/main" id="{80A014C8-4169-4235-BDB9-435A1D8C93F9}"/>
                    </a:ext>
                  </a:extLst>
                </p:cNvPr>
                <p:cNvSpPr/>
                <p:nvPr/>
              </p:nvSpPr>
              <p:spPr>
                <a:xfrm>
                  <a:off x="4911303" y="3589832"/>
                  <a:ext cx="8950" cy="7605"/>
                </a:xfrm>
                <a:custGeom>
                  <a:avLst/>
                  <a:gdLst/>
                  <a:ahLst/>
                  <a:cxnLst/>
                  <a:rect l="l" t="t" r="r" b="b"/>
                  <a:pathLst>
                    <a:path w="1138" h="967" extrusionOk="0">
                      <a:moveTo>
                        <a:pt x="654" y="0"/>
                      </a:moveTo>
                      <a:cubicBezTo>
                        <a:pt x="218" y="0"/>
                        <a:pt x="1" y="521"/>
                        <a:pt x="303" y="823"/>
                      </a:cubicBezTo>
                      <a:cubicBezTo>
                        <a:pt x="402" y="922"/>
                        <a:pt x="524" y="966"/>
                        <a:pt x="644" y="966"/>
                      </a:cubicBezTo>
                      <a:cubicBezTo>
                        <a:pt x="891" y="966"/>
                        <a:pt x="1130" y="777"/>
                        <a:pt x="1138" y="484"/>
                      </a:cubicBezTo>
                      <a:cubicBezTo>
                        <a:pt x="1138"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 name="Google Shape;4775;p136">
                <a:extLst>
                  <a:ext uri="{FF2B5EF4-FFF2-40B4-BE49-F238E27FC236}">
                    <a16:creationId xmlns:a16="http://schemas.microsoft.com/office/drawing/2014/main" id="{9C62A229-D583-48A8-B9C6-EAF0031B4F11}"/>
                  </a:ext>
                </a:extLst>
              </p:cNvPr>
              <p:cNvGrpSpPr/>
              <p:nvPr/>
            </p:nvGrpSpPr>
            <p:grpSpPr>
              <a:xfrm>
                <a:off x="4882667" y="3608032"/>
                <a:ext cx="31499" cy="27001"/>
                <a:chOff x="4882667" y="3608032"/>
                <a:chExt cx="31499" cy="27001"/>
              </a:xfrm>
            </p:grpSpPr>
            <p:sp>
              <p:nvSpPr>
                <p:cNvPr id="441" name="Google Shape;4776;p136">
                  <a:extLst>
                    <a:ext uri="{FF2B5EF4-FFF2-40B4-BE49-F238E27FC236}">
                      <a16:creationId xmlns:a16="http://schemas.microsoft.com/office/drawing/2014/main" id="{584127C0-0A25-422B-8B07-55F50FEDA11A}"/>
                    </a:ext>
                  </a:extLst>
                </p:cNvPr>
                <p:cNvSpPr/>
                <p:nvPr/>
              </p:nvSpPr>
              <p:spPr>
                <a:xfrm>
                  <a:off x="4882667" y="3608032"/>
                  <a:ext cx="31499" cy="27001"/>
                </a:xfrm>
                <a:custGeom>
                  <a:avLst/>
                  <a:gdLst/>
                  <a:ahLst/>
                  <a:cxnLst/>
                  <a:rect l="l" t="t" r="r" b="b"/>
                  <a:pathLst>
                    <a:path w="4005" h="3433" extrusionOk="0">
                      <a:moveTo>
                        <a:pt x="2276" y="1"/>
                      </a:moveTo>
                      <a:cubicBezTo>
                        <a:pt x="1854" y="1"/>
                        <a:pt x="1425" y="157"/>
                        <a:pt x="1077" y="505"/>
                      </a:cubicBezTo>
                      <a:cubicBezTo>
                        <a:pt x="0" y="1582"/>
                        <a:pt x="763" y="3432"/>
                        <a:pt x="2287" y="3432"/>
                      </a:cubicBezTo>
                      <a:cubicBezTo>
                        <a:pt x="3230" y="3420"/>
                        <a:pt x="4004" y="2658"/>
                        <a:pt x="4004" y="1715"/>
                      </a:cubicBezTo>
                      <a:cubicBezTo>
                        <a:pt x="4004" y="683"/>
                        <a:pt x="3157" y="1"/>
                        <a:pt x="227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777;p136">
                  <a:extLst>
                    <a:ext uri="{FF2B5EF4-FFF2-40B4-BE49-F238E27FC236}">
                      <a16:creationId xmlns:a16="http://schemas.microsoft.com/office/drawing/2014/main" id="{E9B4AED4-90D8-4996-A614-82A611F8C31E}"/>
                    </a:ext>
                  </a:extLst>
                </p:cNvPr>
                <p:cNvSpPr/>
                <p:nvPr/>
              </p:nvSpPr>
              <p:spPr>
                <a:xfrm>
                  <a:off x="4895605" y="3617706"/>
                  <a:ext cx="8950" cy="7653"/>
                </a:xfrm>
                <a:custGeom>
                  <a:avLst/>
                  <a:gdLst/>
                  <a:ahLst/>
                  <a:cxnLst/>
                  <a:rect l="l" t="t" r="r" b="b"/>
                  <a:pathLst>
                    <a:path w="1138" h="973" extrusionOk="0">
                      <a:moveTo>
                        <a:pt x="642" y="1"/>
                      </a:moveTo>
                      <a:cubicBezTo>
                        <a:pt x="218" y="1"/>
                        <a:pt x="1" y="521"/>
                        <a:pt x="303" y="823"/>
                      </a:cubicBezTo>
                      <a:cubicBezTo>
                        <a:pt x="402" y="926"/>
                        <a:pt x="524" y="972"/>
                        <a:pt x="644" y="972"/>
                      </a:cubicBezTo>
                      <a:cubicBezTo>
                        <a:pt x="891" y="972"/>
                        <a:pt x="1130" y="778"/>
                        <a:pt x="1138" y="485"/>
                      </a:cubicBezTo>
                      <a:cubicBezTo>
                        <a:pt x="1138" y="218"/>
                        <a:pt x="920"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0" name="Google Shape;4778;p136">
                <a:extLst>
                  <a:ext uri="{FF2B5EF4-FFF2-40B4-BE49-F238E27FC236}">
                    <a16:creationId xmlns:a16="http://schemas.microsoft.com/office/drawing/2014/main" id="{4AC47F06-3755-48D0-A5EF-15AC34C4AB61}"/>
                  </a:ext>
                </a:extLst>
              </p:cNvPr>
              <p:cNvGrpSpPr/>
              <p:nvPr/>
            </p:nvGrpSpPr>
            <p:grpSpPr>
              <a:xfrm>
                <a:off x="4843373" y="3631407"/>
                <a:ext cx="16273" cy="16186"/>
                <a:chOff x="4843373" y="3631407"/>
                <a:chExt cx="16273" cy="16186"/>
              </a:xfrm>
            </p:grpSpPr>
            <p:sp>
              <p:nvSpPr>
                <p:cNvPr id="439" name="Google Shape;4779;p136">
                  <a:extLst>
                    <a:ext uri="{FF2B5EF4-FFF2-40B4-BE49-F238E27FC236}">
                      <a16:creationId xmlns:a16="http://schemas.microsoft.com/office/drawing/2014/main" id="{71EB90FF-0B0C-484D-B4F6-74A4BB21A694}"/>
                    </a:ext>
                  </a:extLst>
                </p:cNvPr>
                <p:cNvSpPr/>
                <p:nvPr/>
              </p:nvSpPr>
              <p:spPr>
                <a:xfrm>
                  <a:off x="4843373" y="3631407"/>
                  <a:ext cx="16273" cy="16186"/>
                </a:xfrm>
                <a:custGeom>
                  <a:avLst/>
                  <a:gdLst/>
                  <a:ahLst/>
                  <a:cxnLst/>
                  <a:rect l="l" t="t" r="r" b="b"/>
                  <a:pathLst>
                    <a:path w="2069" h="2058" extrusionOk="0">
                      <a:moveTo>
                        <a:pt x="1029" y="1"/>
                      </a:moveTo>
                      <a:cubicBezTo>
                        <a:pt x="460" y="1"/>
                        <a:pt x="0" y="460"/>
                        <a:pt x="0" y="1029"/>
                      </a:cubicBezTo>
                      <a:cubicBezTo>
                        <a:pt x="0" y="1597"/>
                        <a:pt x="460" y="2057"/>
                        <a:pt x="1029" y="2057"/>
                      </a:cubicBezTo>
                      <a:cubicBezTo>
                        <a:pt x="1609" y="2057"/>
                        <a:pt x="2069" y="1597"/>
                        <a:pt x="2069" y="1029"/>
                      </a:cubicBezTo>
                      <a:cubicBezTo>
                        <a:pt x="2069" y="460"/>
                        <a:pt x="1609" y="1"/>
                        <a:pt x="1029"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780;p136">
                  <a:extLst>
                    <a:ext uri="{FF2B5EF4-FFF2-40B4-BE49-F238E27FC236}">
                      <a16:creationId xmlns:a16="http://schemas.microsoft.com/office/drawing/2014/main" id="{F536C52F-4CA4-4FAA-AB70-5BFB4AB639C9}"/>
                    </a:ext>
                  </a:extLst>
                </p:cNvPr>
                <p:cNvSpPr/>
                <p:nvPr/>
              </p:nvSpPr>
              <p:spPr>
                <a:xfrm>
                  <a:off x="4849178" y="3637211"/>
                  <a:ext cx="4672" cy="4577"/>
                </a:xfrm>
                <a:custGeom>
                  <a:avLst/>
                  <a:gdLst/>
                  <a:ahLst/>
                  <a:cxnLst/>
                  <a:rect l="l" t="t" r="r" b="b"/>
                  <a:pathLst>
                    <a:path w="594" h="582" extrusionOk="0">
                      <a:moveTo>
                        <a:pt x="291" y="1"/>
                      </a:moveTo>
                      <a:cubicBezTo>
                        <a:pt x="133" y="1"/>
                        <a:pt x="0" y="134"/>
                        <a:pt x="0" y="291"/>
                      </a:cubicBezTo>
                      <a:cubicBezTo>
                        <a:pt x="0" y="460"/>
                        <a:pt x="133" y="581"/>
                        <a:pt x="291" y="581"/>
                      </a:cubicBezTo>
                      <a:cubicBezTo>
                        <a:pt x="460" y="581"/>
                        <a:pt x="593" y="460"/>
                        <a:pt x="593" y="291"/>
                      </a:cubicBezTo>
                      <a:cubicBezTo>
                        <a:pt x="593" y="134"/>
                        <a:pt x="460" y="1"/>
                        <a:pt x="29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1" name="Google Shape;4781;p136">
                <a:extLst>
                  <a:ext uri="{FF2B5EF4-FFF2-40B4-BE49-F238E27FC236}">
                    <a16:creationId xmlns:a16="http://schemas.microsoft.com/office/drawing/2014/main" id="{985D4149-CF97-4085-9413-7BD6259389FF}"/>
                  </a:ext>
                </a:extLst>
              </p:cNvPr>
              <p:cNvGrpSpPr/>
              <p:nvPr/>
            </p:nvGrpSpPr>
            <p:grpSpPr>
              <a:xfrm>
                <a:off x="4727773" y="3591578"/>
                <a:ext cx="31499" cy="26898"/>
                <a:chOff x="4727773" y="3591578"/>
                <a:chExt cx="31499" cy="26898"/>
              </a:xfrm>
            </p:grpSpPr>
            <p:sp>
              <p:nvSpPr>
                <p:cNvPr id="437" name="Google Shape;4782;p136">
                  <a:extLst>
                    <a:ext uri="{FF2B5EF4-FFF2-40B4-BE49-F238E27FC236}">
                      <a16:creationId xmlns:a16="http://schemas.microsoft.com/office/drawing/2014/main" id="{61BF0631-D7D9-4F17-A5AF-8AD8ADF23E41}"/>
                    </a:ext>
                  </a:extLst>
                </p:cNvPr>
                <p:cNvSpPr/>
                <p:nvPr/>
              </p:nvSpPr>
              <p:spPr>
                <a:xfrm>
                  <a:off x="4727773" y="3591578"/>
                  <a:ext cx="31499" cy="26898"/>
                </a:xfrm>
                <a:custGeom>
                  <a:avLst/>
                  <a:gdLst/>
                  <a:ahLst/>
                  <a:cxnLst/>
                  <a:rect l="l" t="t" r="r" b="b"/>
                  <a:pathLst>
                    <a:path w="4005" h="3420" extrusionOk="0">
                      <a:moveTo>
                        <a:pt x="2276" y="0"/>
                      </a:moveTo>
                      <a:cubicBezTo>
                        <a:pt x="1855" y="0"/>
                        <a:pt x="1426" y="156"/>
                        <a:pt x="1077" y="504"/>
                      </a:cubicBezTo>
                      <a:cubicBezTo>
                        <a:pt x="1" y="1581"/>
                        <a:pt x="763" y="3419"/>
                        <a:pt x="2287" y="3419"/>
                      </a:cubicBezTo>
                      <a:cubicBezTo>
                        <a:pt x="3231" y="3419"/>
                        <a:pt x="3993" y="2657"/>
                        <a:pt x="4005" y="1714"/>
                      </a:cubicBezTo>
                      <a:cubicBezTo>
                        <a:pt x="4005" y="683"/>
                        <a:pt x="3158" y="0"/>
                        <a:pt x="227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783;p136">
                  <a:extLst>
                    <a:ext uri="{FF2B5EF4-FFF2-40B4-BE49-F238E27FC236}">
                      <a16:creationId xmlns:a16="http://schemas.microsoft.com/office/drawing/2014/main" id="{9B015D7D-B4F1-442F-AD84-0A4627EF1A73}"/>
                    </a:ext>
                  </a:extLst>
                </p:cNvPr>
                <p:cNvSpPr/>
                <p:nvPr/>
              </p:nvSpPr>
              <p:spPr>
                <a:xfrm>
                  <a:off x="4740719" y="3601244"/>
                  <a:ext cx="8856" cy="7590"/>
                </a:xfrm>
                <a:custGeom>
                  <a:avLst/>
                  <a:gdLst/>
                  <a:ahLst/>
                  <a:cxnLst/>
                  <a:rect l="l" t="t" r="r" b="b"/>
                  <a:pathLst>
                    <a:path w="1126" h="965" extrusionOk="0">
                      <a:moveTo>
                        <a:pt x="641" y="1"/>
                      </a:moveTo>
                      <a:cubicBezTo>
                        <a:pt x="206" y="1"/>
                        <a:pt x="0" y="521"/>
                        <a:pt x="302" y="824"/>
                      </a:cubicBezTo>
                      <a:cubicBezTo>
                        <a:pt x="400" y="921"/>
                        <a:pt x="520" y="964"/>
                        <a:pt x="638" y="964"/>
                      </a:cubicBezTo>
                      <a:cubicBezTo>
                        <a:pt x="886" y="964"/>
                        <a:pt x="1125" y="772"/>
                        <a:pt x="1125" y="485"/>
                      </a:cubicBezTo>
                      <a:cubicBezTo>
                        <a:pt x="1125" y="219"/>
                        <a:pt x="907"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2" name="Google Shape;4784;p136">
                <a:extLst>
                  <a:ext uri="{FF2B5EF4-FFF2-40B4-BE49-F238E27FC236}">
                    <a16:creationId xmlns:a16="http://schemas.microsoft.com/office/drawing/2014/main" id="{6392736B-CDEF-4236-A121-76B75C6CCB20}"/>
                  </a:ext>
                </a:extLst>
              </p:cNvPr>
              <p:cNvSpPr/>
              <p:nvPr/>
            </p:nvSpPr>
            <p:spPr>
              <a:xfrm>
                <a:off x="4652041" y="3622590"/>
                <a:ext cx="31405" cy="26906"/>
              </a:xfrm>
              <a:custGeom>
                <a:avLst/>
                <a:gdLst/>
                <a:ahLst/>
                <a:cxnLst/>
                <a:rect l="l" t="t" r="r" b="b"/>
                <a:pathLst>
                  <a:path w="3993" h="3421" extrusionOk="0">
                    <a:moveTo>
                      <a:pt x="2273" y="1"/>
                    </a:moveTo>
                    <a:cubicBezTo>
                      <a:pt x="1853" y="1"/>
                      <a:pt x="1426" y="157"/>
                      <a:pt x="1077" y="505"/>
                    </a:cubicBezTo>
                    <a:cubicBezTo>
                      <a:pt x="1" y="1581"/>
                      <a:pt x="763" y="3420"/>
                      <a:pt x="2287" y="3420"/>
                    </a:cubicBezTo>
                    <a:cubicBezTo>
                      <a:pt x="3231" y="3420"/>
                      <a:pt x="3993" y="2658"/>
                      <a:pt x="3993" y="1714"/>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4785;p136">
                <a:extLst>
                  <a:ext uri="{FF2B5EF4-FFF2-40B4-BE49-F238E27FC236}">
                    <a16:creationId xmlns:a16="http://schemas.microsoft.com/office/drawing/2014/main" id="{CD103222-7A9D-483C-9889-98FFB4C7E8BB}"/>
                  </a:ext>
                </a:extLst>
              </p:cNvPr>
              <p:cNvSpPr/>
              <p:nvPr/>
            </p:nvSpPr>
            <p:spPr>
              <a:xfrm>
                <a:off x="4666222" y="3632264"/>
                <a:ext cx="7613" cy="7621"/>
              </a:xfrm>
              <a:custGeom>
                <a:avLst/>
                <a:gdLst/>
                <a:ahLst/>
                <a:cxnLst/>
                <a:rect l="l" t="t" r="r" b="b"/>
                <a:pathLst>
                  <a:path w="968" h="969" extrusionOk="0">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4" name="Google Shape;4786;p136">
                <a:extLst>
                  <a:ext uri="{FF2B5EF4-FFF2-40B4-BE49-F238E27FC236}">
                    <a16:creationId xmlns:a16="http://schemas.microsoft.com/office/drawing/2014/main" id="{1B73FA9A-721A-40E8-A84E-34193AB8D171}"/>
                  </a:ext>
                </a:extLst>
              </p:cNvPr>
              <p:cNvGrpSpPr/>
              <p:nvPr/>
            </p:nvGrpSpPr>
            <p:grpSpPr>
              <a:xfrm>
                <a:off x="4609421" y="3577398"/>
                <a:ext cx="31499" cy="27001"/>
                <a:chOff x="4609421" y="3577398"/>
                <a:chExt cx="31499" cy="27001"/>
              </a:xfrm>
            </p:grpSpPr>
            <p:sp>
              <p:nvSpPr>
                <p:cNvPr id="435" name="Google Shape;4787;p136">
                  <a:extLst>
                    <a:ext uri="{FF2B5EF4-FFF2-40B4-BE49-F238E27FC236}">
                      <a16:creationId xmlns:a16="http://schemas.microsoft.com/office/drawing/2014/main" id="{71CCCCBA-4A13-43D4-8B0E-969155F3FE21}"/>
                    </a:ext>
                  </a:extLst>
                </p:cNvPr>
                <p:cNvSpPr/>
                <p:nvPr/>
              </p:nvSpPr>
              <p:spPr>
                <a:xfrm>
                  <a:off x="4609421" y="3577398"/>
                  <a:ext cx="31499" cy="27001"/>
                </a:xfrm>
                <a:custGeom>
                  <a:avLst/>
                  <a:gdLst/>
                  <a:ahLst/>
                  <a:cxnLst/>
                  <a:rect l="l" t="t" r="r" b="b"/>
                  <a:pathLst>
                    <a:path w="4005" h="3433" extrusionOk="0">
                      <a:moveTo>
                        <a:pt x="2273" y="1"/>
                      </a:moveTo>
                      <a:cubicBezTo>
                        <a:pt x="1853" y="1"/>
                        <a:pt x="1425" y="157"/>
                        <a:pt x="1077" y="505"/>
                      </a:cubicBezTo>
                      <a:cubicBezTo>
                        <a:pt x="0" y="1581"/>
                        <a:pt x="763" y="3432"/>
                        <a:pt x="2287" y="3432"/>
                      </a:cubicBezTo>
                      <a:cubicBezTo>
                        <a:pt x="3230" y="3432"/>
                        <a:pt x="3992" y="2658"/>
                        <a:pt x="4005" y="1714"/>
                      </a:cubicBezTo>
                      <a:cubicBezTo>
                        <a:pt x="3996" y="683"/>
                        <a:pt x="3152"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788;p136">
                  <a:extLst>
                    <a:ext uri="{FF2B5EF4-FFF2-40B4-BE49-F238E27FC236}">
                      <a16:creationId xmlns:a16="http://schemas.microsoft.com/office/drawing/2014/main" id="{4A5FC0B3-42B6-4F09-A195-9809C7B636BC}"/>
                    </a:ext>
                  </a:extLst>
                </p:cNvPr>
                <p:cNvSpPr/>
                <p:nvPr/>
              </p:nvSpPr>
              <p:spPr>
                <a:xfrm>
                  <a:off x="4623594" y="3587072"/>
                  <a:ext cx="7621" cy="7621"/>
                </a:xfrm>
                <a:custGeom>
                  <a:avLst/>
                  <a:gdLst/>
                  <a:ahLst/>
                  <a:cxnLst/>
                  <a:rect l="l" t="t" r="r" b="b"/>
                  <a:pathLst>
                    <a:path w="969" h="969" extrusionOk="0">
                      <a:moveTo>
                        <a:pt x="485" y="1"/>
                      </a:moveTo>
                      <a:cubicBezTo>
                        <a:pt x="219" y="1"/>
                        <a:pt x="1" y="218"/>
                        <a:pt x="1" y="484"/>
                      </a:cubicBezTo>
                      <a:cubicBezTo>
                        <a:pt x="1" y="751"/>
                        <a:pt x="219" y="968"/>
                        <a:pt x="485" y="968"/>
                      </a:cubicBezTo>
                      <a:cubicBezTo>
                        <a:pt x="751" y="968"/>
                        <a:pt x="969" y="751"/>
                        <a:pt x="969" y="484"/>
                      </a:cubicBezTo>
                      <a:cubicBezTo>
                        <a:pt x="969" y="218"/>
                        <a:pt x="751" y="1"/>
                        <a:pt x="48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5" name="Google Shape;4789;p136">
                <a:extLst>
                  <a:ext uri="{FF2B5EF4-FFF2-40B4-BE49-F238E27FC236}">
                    <a16:creationId xmlns:a16="http://schemas.microsoft.com/office/drawing/2014/main" id="{4A68A8D9-44FA-4116-996A-1F99DFC2E736}"/>
                  </a:ext>
                </a:extLst>
              </p:cNvPr>
              <p:cNvGrpSpPr/>
              <p:nvPr/>
            </p:nvGrpSpPr>
            <p:grpSpPr>
              <a:xfrm>
                <a:off x="4649289" y="3577398"/>
                <a:ext cx="31499" cy="27001"/>
                <a:chOff x="4649289" y="3577398"/>
                <a:chExt cx="31499" cy="27001"/>
              </a:xfrm>
            </p:grpSpPr>
            <p:sp>
              <p:nvSpPr>
                <p:cNvPr id="433" name="Google Shape;4790;p136">
                  <a:extLst>
                    <a:ext uri="{FF2B5EF4-FFF2-40B4-BE49-F238E27FC236}">
                      <a16:creationId xmlns:a16="http://schemas.microsoft.com/office/drawing/2014/main" id="{B340EE4C-C41C-4B28-99C1-AC945F665A7C}"/>
                    </a:ext>
                  </a:extLst>
                </p:cNvPr>
                <p:cNvSpPr/>
                <p:nvPr/>
              </p:nvSpPr>
              <p:spPr>
                <a:xfrm>
                  <a:off x="4649289" y="3577398"/>
                  <a:ext cx="31499" cy="27001"/>
                </a:xfrm>
                <a:custGeom>
                  <a:avLst/>
                  <a:gdLst/>
                  <a:ahLst/>
                  <a:cxnLst/>
                  <a:rect l="l" t="t" r="r" b="b"/>
                  <a:pathLst>
                    <a:path w="4005" h="3433" extrusionOk="0">
                      <a:moveTo>
                        <a:pt x="2275" y="1"/>
                      </a:moveTo>
                      <a:cubicBezTo>
                        <a:pt x="1854" y="1"/>
                        <a:pt x="1425" y="157"/>
                        <a:pt x="1077" y="505"/>
                      </a:cubicBezTo>
                      <a:cubicBezTo>
                        <a:pt x="0" y="1581"/>
                        <a:pt x="762" y="3432"/>
                        <a:pt x="2286" y="3432"/>
                      </a:cubicBezTo>
                      <a:cubicBezTo>
                        <a:pt x="3230" y="3432"/>
                        <a:pt x="4004" y="2658"/>
                        <a:pt x="4004" y="1714"/>
                      </a:cubicBezTo>
                      <a:cubicBezTo>
                        <a:pt x="4004" y="683"/>
                        <a:pt x="3157" y="1"/>
                        <a:pt x="227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791;p136">
                  <a:extLst>
                    <a:ext uri="{FF2B5EF4-FFF2-40B4-BE49-F238E27FC236}">
                      <a16:creationId xmlns:a16="http://schemas.microsoft.com/office/drawing/2014/main" id="{B5D9B981-6B74-4ACC-881E-C6C955CC0D77}"/>
                    </a:ext>
                  </a:extLst>
                </p:cNvPr>
                <p:cNvSpPr/>
                <p:nvPr/>
              </p:nvSpPr>
              <p:spPr>
                <a:xfrm>
                  <a:off x="4662227" y="3587072"/>
                  <a:ext cx="8856" cy="7676"/>
                </a:xfrm>
                <a:custGeom>
                  <a:avLst/>
                  <a:gdLst/>
                  <a:ahLst/>
                  <a:cxnLst/>
                  <a:rect l="l" t="t" r="r" b="b"/>
                  <a:pathLst>
                    <a:path w="1126" h="976" extrusionOk="0">
                      <a:moveTo>
                        <a:pt x="641" y="1"/>
                      </a:moveTo>
                      <a:cubicBezTo>
                        <a:pt x="218" y="1"/>
                        <a:pt x="0" y="521"/>
                        <a:pt x="303" y="835"/>
                      </a:cubicBezTo>
                      <a:cubicBezTo>
                        <a:pt x="400" y="932"/>
                        <a:pt x="519" y="976"/>
                        <a:pt x="636" y="976"/>
                      </a:cubicBezTo>
                      <a:cubicBezTo>
                        <a:pt x="885" y="976"/>
                        <a:pt x="1125" y="780"/>
                        <a:pt x="1125" y="484"/>
                      </a:cubicBezTo>
                      <a:cubicBezTo>
                        <a:pt x="1125" y="218"/>
                        <a:pt x="907"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6" name="Google Shape;4792;p136">
                <a:extLst>
                  <a:ext uri="{FF2B5EF4-FFF2-40B4-BE49-F238E27FC236}">
                    <a16:creationId xmlns:a16="http://schemas.microsoft.com/office/drawing/2014/main" id="{0778A9B8-DD23-4D70-AECD-26AB1D49384D}"/>
                  </a:ext>
                </a:extLst>
              </p:cNvPr>
              <p:cNvGrpSpPr/>
              <p:nvPr/>
            </p:nvGrpSpPr>
            <p:grpSpPr>
              <a:xfrm>
                <a:off x="4605614" y="3639523"/>
                <a:ext cx="31499" cy="26906"/>
                <a:chOff x="4605614" y="3639523"/>
                <a:chExt cx="31499" cy="26906"/>
              </a:xfrm>
            </p:grpSpPr>
            <p:sp>
              <p:nvSpPr>
                <p:cNvPr id="431" name="Google Shape;4793;p136">
                  <a:extLst>
                    <a:ext uri="{FF2B5EF4-FFF2-40B4-BE49-F238E27FC236}">
                      <a16:creationId xmlns:a16="http://schemas.microsoft.com/office/drawing/2014/main" id="{5E1BB1CE-9A50-4373-83F5-37B2AA8A626E}"/>
                    </a:ext>
                  </a:extLst>
                </p:cNvPr>
                <p:cNvSpPr/>
                <p:nvPr/>
              </p:nvSpPr>
              <p:spPr>
                <a:xfrm>
                  <a:off x="4605614" y="3639523"/>
                  <a:ext cx="31499" cy="26906"/>
                </a:xfrm>
                <a:custGeom>
                  <a:avLst/>
                  <a:gdLst/>
                  <a:ahLst/>
                  <a:cxnLst/>
                  <a:rect l="l" t="t" r="r" b="b"/>
                  <a:pathLst>
                    <a:path w="4005" h="3421" extrusionOk="0">
                      <a:moveTo>
                        <a:pt x="2276" y="1"/>
                      </a:moveTo>
                      <a:cubicBezTo>
                        <a:pt x="1855" y="1"/>
                        <a:pt x="1425" y="157"/>
                        <a:pt x="1077" y="505"/>
                      </a:cubicBezTo>
                      <a:cubicBezTo>
                        <a:pt x="1" y="1582"/>
                        <a:pt x="763" y="3420"/>
                        <a:pt x="2287" y="3420"/>
                      </a:cubicBezTo>
                      <a:cubicBezTo>
                        <a:pt x="3230" y="3420"/>
                        <a:pt x="3993" y="2658"/>
                        <a:pt x="4005" y="1715"/>
                      </a:cubicBezTo>
                      <a:cubicBezTo>
                        <a:pt x="4005" y="683"/>
                        <a:pt x="3157" y="1"/>
                        <a:pt x="227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794;p136">
                  <a:extLst>
                    <a:ext uri="{FF2B5EF4-FFF2-40B4-BE49-F238E27FC236}">
                      <a16:creationId xmlns:a16="http://schemas.microsoft.com/office/drawing/2014/main" id="{9B5CC7C0-3E3C-481A-B61F-7290EFFB9BF2}"/>
                    </a:ext>
                  </a:extLst>
                </p:cNvPr>
                <p:cNvSpPr/>
                <p:nvPr/>
              </p:nvSpPr>
              <p:spPr>
                <a:xfrm>
                  <a:off x="4619795" y="3649197"/>
                  <a:ext cx="7613" cy="7621"/>
                </a:xfrm>
                <a:custGeom>
                  <a:avLst/>
                  <a:gdLst/>
                  <a:ahLst/>
                  <a:cxnLst/>
                  <a:rect l="l" t="t" r="r" b="b"/>
                  <a:pathLst>
                    <a:path w="968" h="969" extrusionOk="0">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 name="Google Shape;4795;p136">
                <a:extLst>
                  <a:ext uri="{FF2B5EF4-FFF2-40B4-BE49-F238E27FC236}">
                    <a16:creationId xmlns:a16="http://schemas.microsoft.com/office/drawing/2014/main" id="{08B7D8FC-0113-433A-9C3E-3825C00BC216}"/>
                  </a:ext>
                </a:extLst>
              </p:cNvPr>
              <p:cNvGrpSpPr/>
              <p:nvPr/>
            </p:nvGrpSpPr>
            <p:grpSpPr>
              <a:xfrm>
                <a:off x="4785149" y="3618846"/>
                <a:ext cx="26930" cy="26843"/>
                <a:chOff x="4785149" y="3618846"/>
                <a:chExt cx="26930" cy="26843"/>
              </a:xfrm>
            </p:grpSpPr>
            <p:sp>
              <p:nvSpPr>
                <p:cNvPr id="429" name="Google Shape;4796;p136">
                  <a:extLst>
                    <a:ext uri="{FF2B5EF4-FFF2-40B4-BE49-F238E27FC236}">
                      <a16:creationId xmlns:a16="http://schemas.microsoft.com/office/drawing/2014/main" id="{FE8E9DC8-9FF7-4B91-A22C-CF3D2E4C6DE2}"/>
                    </a:ext>
                  </a:extLst>
                </p:cNvPr>
                <p:cNvSpPr/>
                <p:nvPr/>
              </p:nvSpPr>
              <p:spPr>
                <a:xfrm>
                  <a:off x="4785149" y="3618846"/>
                  <a:ext cx="26930" cy="26843"/>
                </a:xfrm>
                <a:custGeom>
                  <a:avLst/>
                  <a:gdLst/>
                  <a:ahLst/>
                  <a:cxnLst/>
                  <a:rect l="l" t="t" r="r" b="b"/>
                  <a:pathLst>
                    <a:path w="3424" h="3413" extrusionOk="0">
                      <a:moveTo>
                        <a:pt x="1718" y="1"/>
                      </a:moveTo>
                      <a:cubicBezTo>
                        <a:pt x="774" y="1"/>
                        <a:pt x="0" y="763"/>
                        <a:pt x="0" y="1707"/>
                      </a:cubicBezTo>
                      <a:cubicBezTo>
                        <a:pt x="0" y="2650"/>
                        <a:pt x="774" y="3412"/>
                        <a:pt x="1718" y="3412"/>
                      </a:cubicBezTo>
                      <a:cubicBezTo>
                        <a:pt x="2662" y="3412"/>
                        <a:pt x="3424" y="2650"/>
                        <a:pt x="3424" y="1707"/>
                      </a:cubicBezTo>
                      <a:cubicBezTo>
                        <a:pt x="3424" y="763"/>
                        <a:pt x="2662" y="1"/>
                        <a:pt x="171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797;p136">
                  <a:extLst>
                    <a:ext uri="{FF2B5EF4-FFF2-40B4-BE49-F238E27FC236}">
                      <a16:creationId xmlns:a16="http://schemas.microsoft.com/office/drawing/2014/main" id="{15C39761-A7E2-46B0-924A-F1801383C157}"/>
                    </a:ext>
                  </a:extLst>
                </p:cNvPr>
                <p:cNvSpPr/>
                <p:nvPr/>
              </p:nvSpPr>
              <p:spPr>
                <a:xfrm>
                  <a:off x="4793611" y="3628457"/>
                  <a:ext cx="8856" cy="7590"/>
                </a:xfrm>
                <a:custGeom>
                  <a:avLst/>
                  <a:gdLst/>
                  <a:ahLst/>
                  <a:cxnLst/>
                  <a:rect l="l" t="t" r="r" b="b"/>
                  <a:pathLst>
                    <a:path w="1126" h="965" extrusionOk="0">
                      <a:moveTo>
                        <a:pt x="642" y="1"/>
                      </a:moveTo>
                      <a:cubicBezTo>
                        <a:pt x="206" y="1"/>
                        <a:pt x="1" y="521"/>
                        <a:pt x="303" y="823"/>
                      </a:cubicBezTo>
                      <a:cubicBezTo>
                        <a:pt x="401" y="921"/>
                        <a:pt x="521" y="964"/>
                        <a:pt x="639" y="964"/>
                      </a:cubicBezTo>
                      <a:cubicBezTo>
                        <a:pt x="887" y="964"/>
                        <a:pt x="1126" y="772"/>
                        <a:pt x="1126" y="485"/>
                      </a:cubicBezTo>
                      <a:cubicBezTo>
                        <a:pt x="1126" y="218"/>
                        <a:pt x="908"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 name="Google Shape;4798;p136">
                <a:extLst>
                  <a:ext uri="{FF2B5EF4-FFF2-40B4-BE49-F238E27FC236}">
                    <a16:creationId xmlns:a16="http://schemas.microsoft.com/office/drawing/2014/main" id="{23B9D8F4-CDB9-4016-9482-BCB9ADEBC8FD}"/>
                  </a:ext>
                </a:extLst>
              </p:cNvPr>
              <p:cNvGrpSpPr/>
              <p:nvPr/>
            </p:nvGrpSpPr>
            <p:grpSpPr>
              <a:xfrm>
                <a:off x="4810167" y="3601567"/>
                <a:ext cx="31405" cy="26898"/>
                <a:chOff x="4810167" y="3601567"/>
                <a:chExt cx="31405" cy="26898"/>
              </a:xfrm>
            </p:grpSpPr>
            <p:sp>
              <p:nvSpPr>
                <p:cNvPr id="427" name="Google Shape;4799;p136">
                  <a:extLst>
                    <a:ext uri="{FF2B5EF4-FFF2-40B4-BE49-F238E27FC236}">
                      <a16:creationId xmlns:a16="http://schemas.microsoft.com/office/drawing/2014/main" id="{BB23133E-F1D8-49E8-8EF1-C29BDD919063}"/>
                    </a:ext>
                  </a:extLst>
                </p:cNvPr>
                <p:cNvSpPr/>
                <p:nvPr/>
              </p:nvSpPr>
              <p:spPr>
                <a:xfrm>
                  <a:off x="4810167" y="3601567"/>
                  <a:ext cx="31405" cy="26898"/>
                </a:xfrm>
                <a:custGeom>
                  <a:avLst/>
                  <a:gdLst/>
                  <a:ahLst/>
                  <a:cxnLst/>
                  <a:rect l="l" t="t" r="r" b="b"/>
                  <a:pathLst>
                    <a:path w="3993" h="3420" extrusionOk="0">
                      <a:moveTo>
                        <a:pt x="2273" y="0"/>
                      </a:moveTo>
                      <a:cubicBezTo>
                        <a:pt x="1853" y="0"/>
                        <a:pt x="1425" y="156"/>
                        <a:pt x="1077" y="504"/>
                      </a:cubicBezTo>
                      <a:cubicBezTo>
                        <a:pt x="1" y="1581"/>
                        <a:pt x="763" y="3420"/>
                        <a:pt x="2287" y="3420"/>
                      </a:cubicBezTo>
                      <a:cubicBezTo>
                        <a:pt x="3231" y="3420"/>
                        <a:pt x="3993" y="2658"/>
                        <a:pt x="3993" y="1714"/>
                      </a:cubicBezTo>
                      <a:cubicBezTo>
                        <a:pt x="3993"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800;p136">
                  <a:extLst>
                    <a:ext uri="{FF2B5EF4-FFF2-40B4-BE49-F238E27FC236}">
                      <a16:creationId xmlns:a16="http://schemas.microsoft.com/office/drawing/2014/main" id="{63B48E56-C9EE-4D79-ADFE-ED9D99FA3023}"/>
                    </a:ext>
                  </a:extLst>
                </p:cNvPr>
                <p:cNvSpPr/>
                <p:nvPr/>
              </p:nvSpPr>
              <p:spPr>
                <a:xfrm>
                  <a:off x="4824348" y="3611241"/>
                  <a:ext cx="7613" cy="7613"/>
                </a:xfrm>
                <a:custGeom>
                  <a:avLst/>
                  <a:gdLst/>
                  <a:ahLst/>
                  <a:cxnLst/>
                  <a:rect l="l" t="t" r="r" b="b"/>
                  <a:pathLst>
                    <a:path w="968"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4801;p136">
                <a:extLst>
                  <a:ext uri="{FF2B5EF4-FFF2-40B4-BE49-F238E27FC236}">
                    <a16:creationId xmlns:a16="http://schemas.microsoft.com/office/drawing/2014/main" id="{E883C65E-9F9D-4609-ACB7-5FF35F8031E3}"/>
                  </a:ext>
                </a:extLst>
              </p:cNvPr>
              <p:cNvGrpSpPr/>
              <p:nvPr/>
            </p:nvGrpSpPr>
            <p:grpSpPr>
              <a:xfrm>
                <a:off x="4831002" y="3373230"/>
                <a:ext cx="31405" cy="26898"/>
                <a:chOff x="4831002" y="3373230"/>
                <a:chExt cx="31405" cy="26898"/>
              </a:xfrm>
            </p:grpSpPr>
            <p:sp>
              <p:nvSpPr>
                <p:cNvPr id="425" name="Google Shape;4802;p136">
                  <a:extLst>
                    <a:ext uri="{FF2B5EF4-FFF2-40B4-BE49-F238E27FC236}">
                      <a16:creationId xmlns:a16="http://schemas.microsoft.com/office/drawing/2014/main" id="{12EE0D20-A8EB-4B1A-A3CC-0D4B89F98D80}"/>
                    </a:ext>
                  </a:extLst>
                </p:cNvPr>
                <p:cNvSpPr/>
                <p:nvPr/>
              </p:nvSpPr>
              <p:spPr>
                <a:xfrm>
                  <a:off x="4831002" y="3373230"/>
                  <a:ext cx="31405" cy="26898"/>
                </a:xfrm>
                <a:custGeom>
                  <a:avLst/>
                  <a:gdLst/>
                  <a:ahLst/>
                  <a:cxnLst/>
                  <a:rect l="l" t="t" r="r" b="b"/>
                  <a:pathLst>
                    <a:path w="3993" h="3420" extrusionOk="0">
                      <a:moveTo>
                        <a:pt x="2273" y="0"/>
                      </a:moveTo>
                      <a:cubicBezTo>
                        <a:pt x="1853" y="0"/>
                        <a:pt x="1426" y="156"/>
                        <a:pt x="1077" y="504"/>
                      </a:cubicBezTo>
                      <a:cubicBezTo>
                        <a:pt x="1" y="1581"/>
                        <a:pt x="763" y="3419"/>
                        <a:pt x="2287" y="3419"/>
                      </a:cubicBezTo>
                      <a:cubicBezTo>
                        <a:pt x="3231" y="3419"/>
                        <a:pt x="3993" y="2657"/>
                        <a:pt x="3993" y="1714"/>
                      </a:cubicBezTo>
                      <a:cubicBezTo>
                        <a:pt x="3993"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803;p136">
                  <a:extLst>
                    <a:ext uri="{FF2B5EF4-FFF2-40B4-BE49-F238E27FC236}">
                      <a16:creationId xmlns:a16="http://schemas.microsoft.com/office/drawing/2014/main" id="{E8F993E8-6ECD-4999-A238-8B348A590282}"/>
                    </a:ext>
                  </a:extLst>
                </p:cNvPr>
                <p:cNvSpPr/>
                <p:nvPr/>
              </p:nvSpPr>
              <p:spPr>
                <a:xfrm>
                  <a:off x="4845182" y="3382896"/>
                  <a:ext cx="7519" cy="7621"/>
                </a:xfrm>
                <a:custGeom>
                  <a:avLst/>
                  <a:gdLst/>
                  <a:ahLst/>
                  <a:cxnLst/>
                  <a:rect l="l" t="t" r="r" b="b"/>
                  <a:pathLst>
                    <a:path w="956" h="969" extrusionOk="0">
                      <a:moveTo>
                        <a:pt x="472" y="1"/>
                      </a:moveTo>
                      <a:cubicBezTo>
                        <a:pt x="206" y="1"/>
                        <a:pt x="0" y="219"/>
                        <a:pt x="0" y="485"/>
                      </a:cubicBezTo>
                      <a:cubicBezTo>
                        <a:pt x="0" y="751"/>
                        <a:pt x="206" y="969"/>
                        <a:pt x="472" y="969"/>
                      </a:cubicBezTo>
                      <a:cubicBezTo>
                        <a:pt x="750" y="969"/>
                        <a:pt x="956" y="751"/>
                        <a:pt x="956" y="485"/>
                      </a:cubicBezTo>
                      <a:cubicBezTo>
                        <a:pt x="956" y="219"/>
                        <a:pt x="750" y="1"/>
                        <a:pt x="47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0" name="Google Shape;4804;p136">
                <a:extLst>
                  <a:ext uri="{FF2B5EF4-FFF2-40B4-BE49-F238E27FC236}">
                    <a16:creationId xmlns:a16="http://schemas.microsoft.com/office/drawing/2014/main" id="{3451321D-B34F-4D8B-96D9-7C2E0C805335}"/>
                  </a:ext>
                </a:extLst>
              </p:cNvPr>
              <p:cNvGrpSpPr/>
              <p:nvPr/>
            </p:nvGrpSpPr>
            <p:grpSpPr>
              <a:xfrm>
                <a:off x="4719311" y="3355054"/>
                <a:ext cx="31499" cy="27001"/>
                <a:chOff x="4719311" y="3355054"/>
                <a:chExt cx="31499" cy="27001"/>
              </a:xfrm>
            </p:grpSpPr>
            <p:sp>
              <p:nvSpPr>
                <p:cNvPr id="423" name="Google Shape;4805;p136">
                  <a:extLst>
                    <a:ext uri="{FF2B5EF4-FFF2-40B4-BE49-F238E27FC236}">
                      <a16:creationId xmlns:a16="http://schemas.microsoft.com/office/drawing/2014/main" id="{AE68C7C3-8E25-4E27-9E1B-F5B97475703B}"/>
                    </a:ext>
                  </a:extLst>
                </p:cNvPr>
                <p:cNvSpPr/>
                <p:nvPr/>
              </p:nvSpPr>
              <p:spPr>
                <a:xfrm>
                  <a:off x="4719311" y="3355054"/>
                  <a:ext cx="31499" cy="27001"/>
                </a:xfrm>
                <a:custGeom>
                  <a:avLst/>
                  <a:gdLst/>
                  <a:ahLst/>
                  <a:cxnLst/>
                  <a:rect l="l" t="t" r="r" b="b"/>
                  <a:pathLst>
                    <a:path w="4005" h="3433" extrusionOk="0">
                      <a:moveTo>
                        <a:pt x="2275" y="1"/>
                      </a:moveTo>
                      <a:cubicBezTo>
                        <a:pt x="1854" y="1"/>
                        <a:pt x="1425" y="157"/>
                        <a:pt x="1077" y="505"/>
                      </a:cubicBezTo>
                      <a:cubicBezTo>
                        <a:pt x="0" y="1581"/>
                        <a:pt x="762" y="3432"/>
                        <a:pt x="2287" y="3432"/>
                      </a:cubicBezTo>
                      <a:cubicBezTo>
                        <a:pt x="3230" y="3432"/>
                        <a:pt x="4004" y="2658"/>
                        <a:pt x="4004" y="1714"/>
                      </a:cubicBezTo>
                      <a:cubicBezTo>
                        <a:pt x="4004" y="683"/>
                        <a:pt x="3157" y="1"/>
                        <a:pt x="227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806;p136">
                  <a:extLst>
                    <a:ext uri="{FF2B5EF4-FFF2-40B4-BE49-F238E27FC236}">
                      <a16:creationId xmlns:a16="http://schemas.microsoft.com/office/drawing/2014/main" id="{18E6963A-7A19-4D39-A2ED-8ED41ADA9DC5}"/>
                    </a:ext>
                  </a:extLst>
                </p:cNvPr>
                <p:cNvSpPr/>
                <p:nvPr/>
              </p:nvSpPr>
              <p:spPr>
                <a:xfrm>
                  <a:off x="4733578" y="3364822"/>
                  <a:ext cx="7527" cy="7527"/>
                </a:xfrm>
                <a:custGeom>
                  <a:avLst/>
                  <a:gdLst/>
                  <a:ahLst/>
                  <a:cxnLst/>
                  <a:rect l="l" t="t" r="r" b="b"/>
                  <a:pathLst>
                    <a:path w="957" h="957" extrusionOk="0">
                      <a:moveTo>
                        <a:pt x="473" y="1"/>
                      </a:moveTo>
                      <a:cubicBezTo>
                        <a:pt x="206" y="1"/>
                        <a:pt x="1" y="206"/>
                        <a:pt x="1" y="472"/>
                      </a:cubicBezTo>
                      <a:cubicBezTo>
                        <a:pt x="1" y="738"/>
                        <a:pt x="206" y="956"/>
                        <a:pt x="473" y="956"/>
                      </a:cubicBezTo>
                      <a:cubicBezTo>
                        <a:pt x="751" y="956"/>
                        <a:pt x="956" y="738"/>
                        <a:pt x="956" y="472"/>
                      </a:cubicBezTo>
                      <a:cubicBezTo>
                        <a:pt x="956" y="206"/>
                        <a:pt x="751" y="1"/>
                        <a:pt x="47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 name="Google Shape;4807;p136">
                <a:extLst>
                  <a:ext uri="{FF2B5EF4-FFF2-40B4-BE49-F238E27FC236}">
                    <a16:creationId xmlns:a16="http://schemas.microsoft.com/office/drawing/2014/main" id="{9C41EAF7-C5ED-4705-A313-8E10B6CF88C6}"/>
                  </a:ext>
                </a:extLst>
              </p:cNvPr>
              <p:cNvGrpSpPr/>
              <p:nvPr/>
            </p:nvGrpSpPr>
            <p:grpSpPr>
              <a:xfrm>
                <a:off x="4798755" y="3450260"/>
                <a:ext cx="26930" cy="26930"/>
                <a:chOff x="4798755" y="3450260"/>
                <a:chExt cx="26930" cy="26930"/>
              </a:xfrm>
            </p:grpSpPr>
            <p:sp>
              <p:nvSpPr>
                <p:cNvPr id="421" name="Google Shape;4808;p136">
                  <a:extLst>
                    <a:ext uri="{FF2B5EF4-FFF2-40B4-BE49-F238E27FC236}">
                      <a16:creationId xmlns:a16="http://schemas.microsoft.com/office/drawing/2014/main" id="{49FA4ECB-78E3-4BD3-A128-FF0D55DA91B2}"/>
                    </a:ext>
                  </a:extLst>
                </p:cNvPr>
                <p:cNvSpPr/>
                <p:nvPr/>
              </p:nvSpPr>
              <p:spPr>
                <a:xfrm>
                  <a:off x="4798755" y="3450260"/>
                  <a:ext cx="26930" cy="26930"/>
                </a:xfrm>
                <a:custGeom>
                  <a:avLst/>
                  <a:gdLst/>
                  <a:ahLst/>
                  <a:cxnLst/>
                  <a:rect l="l" t="t" r="r" b="b"/>
                  <a:pathLst>
                    <a:path w="3424" h="3424" extrusionOk="0">
                      <a:moveTo>
                        <a:pt x="1718" y="0"/>
                      </a:moveTo>
                      <a:cubicBezTo>
                        <a:pt x="774" y="0"/>
                        <a:pt x="0" y="763"/>
                        <a:pt x="0" y="1706"/>
                      </a:cubicBezTo>
                      <a:cubicBezTo>
                        <a:pt x="0" y="2650"/>
                        <a:pt x="774" y="3424"/>
                        <a:pt x="1718" y="3424"/>
                      </a:cubicBezTo>
                      <a:cubicBezTo>
                        <a:pt x="2661" y="3424"/>
                        <a:pt x="3423" y="2650"/>
                        <a:pt x="3423" y="1706"/>
                      </a:cubicBezTo>
                      <a:cubicBezTo>
                        <a:pt x="3423" y="763"/>
                        <a:pt x="2661" y="0"/>
                        <a:pt x="171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809;p136">
                  <a:extLst>
                    <a:ext uri="{FF2B5EF4-FFF2-40B4-BE49-F238E27FC236}">
                      <a16:creationId xmlns:a16="http://schemas.microsoft.com/office/drawing/2014/main" id="{31DABD71-2011-4AEB-8F08-F61B4823F00F}"/>
                    </a:ext>
                  </a:extLst>
                </p:cNvPr>
                <p:cNvSpPr/>
                <p:nvPr/>
              </p:nvSpPr>
              <p:spPr>
                <a:xfrm>
                  <a:off x="4807218" y="3459871"/>
                  <a:ext cx="8856" cy="7605"/>
                </a:xfrm>
                <a:custGeom>
                  <a:avLst/>
                  <a:gdLst/>
                  <a:ahLst/>
                  <a:cxnLst/>
                  <a:rect l="l" t="t" r="r" b="b"/>
                  <a:pathLst>
                    <a:path w="1126" h="967" extrusionOk="0">
                      <a:moveTo>
                        <a:pt x="642" y="0"/>
                      </a:moveTo>
                      <a:cubicBezTo>
                        <a:pt x="206" y="0"/>
                        <a:pt x="1" y="520"/>
                        <a:pt x="303" y="823"/>
                      </a:cubicBezTo>
                      <a:cubicBezTo>
                        <a:pt x="402" y="922"/>
                        <a:pt x="524" y="966"/>
                        <a:pt x="644" y="966"/>
                      </a:cubicBezTo>
                      <a:cubicBezTo>
                        <a:pt x="890" y="966"/>
                        <a:pt x="1126" y="777"/>
                        <a:pt x="1126" y="484"/>
                      </a:cubicBezTo>
                      <a:cubicBezTo>
                        <a:pt x="1126" y="218"/>
                        <a:pt x="908" y="0"/>
                        <a:pt x="642"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4810;p136">
                <a:extLst>
                  <a:ext uri="{FF2B5EF4-FFF2-40B4-BE49-F238E27FC236}">
                    <a16:creationId xmlns:a16="http://schemas.microsoft.com/office/drawing/2014/main" id="{EF9C483A-AADD-412D-993F-75AAF7094077}"/>
                  </a:ext>
                </a:extLst>
              </p:cNvPr>
              <p:cNvGrpSpPr/>
              <p:nvPr/>
            </p:nvGrpSpPr>
            <p:grpSpPr>
              <a:xfrm>
                <a:off x="4645576" y="3467555"/>
                <a:ext cx="31405" cy="26953"/>
                <a:chOff x="4645576" y="3467555"/>
                <a:chExt cx="31405" cy="26953"/>
              </a:xfrm>
            </p:grpSpPr>
            <p:sp>
              <p:nvSpPr>
                <p:cNvPr id="419" name="Google Shape;4811;p136">
                  <a:extLst>
                    <a:ext uri="{FF2B5EF4-FFF2-40B4-BE49-F238E27FC236}">
                      <a16:creationId xmlns:a16="http://schemas.microsoft.com/office/drawing/2014/main" id="{A1AE22AC-8807-4DB6-B9F0-42F2DF94F537}"/>
                    </a:ext>
                  </a:extLst>
                </p:cNvPr>
                <p:cNvSpPr/>
                <p:nvPr/>
              </p:nvSpPr>
              <p:spPr>
                <a:xfrm>
                  <a:off x="4645576" y="3467555"/>
                  <a:ext cx="31405" cy="26953"/>
                </a:xfrm>
                <a:custGeom>
                  <a:avLst/>
                  <a:gdLst/>
                  <a:ahLst/>
                  <a:cxnLst/>
                  <a:rect l="l" t="t" r="r" b="b"/>
                  <a:pathLst>
                    <a:path w="3993" h="3427" extrusionOk="0">
                      <a:moveTo>
                        <a:pt x="2272" y="0"/>
                      </a:moveTo>
                      <a:cubicBezTo>
                        <a:pt x="1853" y="0"/>
                        <a:pt x="1425" y="155"/>
                        <a:pt x="1077" y="499"/>
                      </a:cubicBezTo>
                      <a:cubicBezTo>
                        <a:pt x="0" y="1576"/>
                        <a:pt x="750" y="3414"/>
                        <a:pt x="2274" y="3426"/>
                      </a:cubicBezTo>
                      <a:cubicBezTo>
                        <a:pt x="3218" y="3426"/>
                        <a:pt x="3992" y="2652"/>
                        <a:pt x="3992" y="1709"/>
                      </a:cubicBezTo>
                      <a:cubicBezTo>
                        <a:pt x="3992" y="677"/>
                        <a:pt x="3150" y="0"/>
                        <a:pt x="227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812;p136">
                  <a:extLst>
                    <a:ext uri="{FF2B5EF4-FFF2-40B4-BE49-F238E27FC236}">
                      <a16:creationId xmlns:a16="http://schemas.microsoft.com/office/drawing/2014/main" id="{2ABF6130-DA8E-4459-8C76-3C2210BD29BA}"/>
                    </a:ext>
                  </a:extLst>
                </p:cNvPr>
                <p:cNvSpPr/>
                <p:nvPr/>
              </p:nvSpPr>
              <p:spPr>
                <a:xfrm>
                  <a:off x="4659749" y="3477182"/>
                  <a:ext cx="7527" cy="7621"/>
                </a:xfrm>
                <a:custGeom>
                  <a:avLst/>
                  <a:gdLst/>
                  <a:ahLst/>
                  <a:cxnLst/>
                  <a:rect l="l" t="t" r="r" b="b"/>
                  <a:pathLst>
                    <a:path w="957" h="969" extrusionOk="0">
                      <a:moveTo>
                        <a:pt x="472" y="1"/>
                      </a:moveTo>
                      <a:cubicBezTo>
                        <a:pt x="206" y="1"/>
                        <a:pt x="1" y="219"/>
                        <a:pt x="1" y="485"/>
                      </a:cubicBezTo>
                      <a:cubicBezTo>
                        <a:pt x="1" y="751"/>
                        <a:pt x="206" y="969"/>
                        <a:pt x="472" y="969"/>
                      </a:cubicBezTo>
                      <a:cubicBezTo>
                        <a:pt x="751" y="969"/>
                        <a:pt x="956" y="751"/>
                        <a:pt x="956" y="485"/>
                      </a:cubicBezTo>
                      <a:cubicBezTo>
                        <a:pt x="956" y="219"/>
                        <a:pt x="751" y="1"/>
                        <a:pt x="47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3" name="Google Shape;4813;p136">
                <a:extLst>
                  <a:ext uri="{FF2B5EF4-FFF2-40B4-BE49-F238E27FC236}">
                    <a16:creationId xmlns:a16="http://schemas.microsoft.com/office/drawing/2014/main" id="{FE68775A-AB8C-4BC1-8B98-3FF737A618D4}"/>
                  </a:ext>
                </a:extLst>
              </p:cNvPr>
              <p:cNvGrpSpPr/>
              <p:nvPr/>
            </p:nvGrpSpPr>
            <p:grpSpPr>
              <a:xfrm>
                <a:off x="4687631" y="3583965"/>
                <a:ext cx="31499" cy="26898"/>
                <a:chOff x="4687631" y="3583965"/>
                <a:chExt cx="31499" cy="26898"/>
              </a:xfrm>
            </p:grpSpPr>
            <p:sp>
              <p:nvSpPr>
                <p:cNvPr id="417" name="Google Shape;4814;p136">
                  <a:extLst>
                    <a:ext uri="{FF2B5EF4-FFF2-40B4-BE49-F238E27FC236}">
                      <a16:creationId xmlns:a16="http://schemas.microsoft.com/office/drawing/2014/main" id="{30016190-7118-492B-B812-2B9FED9A738A}"/>
                    </a:ext>
                  </a:extLst>
                </p:cNvPr>
                <p:cNvSpPr/>
                <p:nvPr/>
              </p:nvSpPr>
              <p:spPr>
                <a:xfrm>
                  <a:off x="4687631" y="3583965"/>
                  <a:ext cx="31499" cy="26898"/>
                </a:xfrm>
                <a:custGeom>
                  <a:avLst/>
                  <a:gdLst/>
                  <a:ahLst/>
                  <a:cxnLst/>
                  <a:rect l="l" t="t" r="r" b="b"/>
                  <a:pathLst>
                    <a:path w="4005" h="3420" extrusionOk="0">
                      <a:moveTo>
                        <a:pt x="2284" y="0"/>
                      </a:moveTo>
                      <a:cubicBezTo>
                        <a:pt x="1865" y="0"/>
                        <a:pt x="1437" y="156"/>
                        <a:pt x="1089" y="504"/>
                      </a:cubicBezTo>
                      <a:cubicBezTo>
                        <a:pt x="0" y="1581"/>
                        <a:pt x="774" y="3420"/>
                        <a:pt x="2298" y="3420"/>
                      </a:cubicBezTo>
                      <a:cubicBezTo>
                        <a:pt x="3242" y="3420"/>
                        <a:pt x="4004" y="2658"/>
                        <a:pt x="4004" y="1714"/>
                      </a:cubicBezTo>
                      <a:cubicBezTo>
                        <a:pt x="4004" y="683"/>
                        <a:pt x="3162" y="0"/>
                        <a:pt x="2284"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815;p136">
                  <a:extLst>
                    <a:ext uri="{FF2B5EF4-FFF2-40B4-BE49-F238E27FC236}">
                      <a16:creationId xmlns:a16="http://schemas.microsoft.com/office/drawing/2014/main" id="{CFEA62B3-B6EC-4B52-A06A-7B102824C9FC}"/>
                    </a:ext>
                  </a:extLst>
                </p:cNvPr>
                <p:cNvSpPr/>
                <p:nvPr/>
              </p:nvSpPr>
              <p:spPr>
                <a:xfrm>
                  <a:off x="4700568" y="3593639"/>
                  <a:ext cx="8950" cy="7582"/>
                </a:xfrm>
                <a:custGeom>
                  <a:avLst/>
                  <a:gdLst/>
                  <a:ahLst/>
                  <a:cxnLst/>
                  <a:rect l="l" t="t" r="r" b="b"/>
                  <a:pathLst>
                    <a:path w="1138" h="964" extrusionOk="0">
                      <a:moveTo>
                        <a:pt x="641" y="0"/>
                      </a:moveTo>
                      <a:cubicBezTo>
                        <a:pt x="218" y="0"/>
                        <a:pt x="0" y="520"/>
                        <a:pt x="303" y="823"/>
                      </a:cubicBezTo>
                      <a:cubicBezTo>
                        <a:pt x="404" y="920"/>
                        <a:pt x="525" y="964"/>
                        <a:pt x="644" y="964"/>
                      </a:cubicBezTo>
                      <a:cubicBezTo>
                        <a:pt x="893" y="964"/>
                        <a:pt x="1129" y="771"/>
                        <a:pt x="1137" y="484"/>
                      </a:cubicBezTo>
                      <a:cubicBezTo>
                        <a:pt x="1137" y="218"/>
                        <a:pt x="920" y="0"/>
                        <a:pt x="64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 name="Google Shape;4816;p136">
                <a:extLst>
                  <a:ext uri="{FF2B5EF4-FFF2-40B4-BE49-F238E27FC236}">
                    <a16:creationId xmlns:a16="http://schemas.microsoft.com/office/drawing/2014/main" id="{35F63955-9547-44E1-BF27-CD329E7D4199}"/>
                  </a:ext>
                </a:extLst>
              </p:cNvPr>
              <p:cNvGrpSpPr/>
              <p:nvPr/>
            </p:nvGrpSpPr>
            <p:grpSpPr>
              <a:xfrm>
                <a:off x="4719311" y="3471314"/>
                <a:ext cx="31499" cy="27001"/>
                <a:chOff x="4719311" y="3471314"/>
                <a:chExt cx="31499" cy="27001"/>
              </a:xfrm>
            </p:grpSpPr>
            <p:sp>
              <p:nvSpPr>
                <p:cNvPr id="415" name="Google Shape;4817;p136">
                  <a:extLst>
                    <a:ext uri="{FF2B5EF4-FFF2-40B4-BE49-F238E27FC236}">
                      <a16:creationId xmlns:a16="http://schemas.microsoft.com/office/drawing/2014/main" id="{FC38DD14-6836-4DDB-ABAE-5925B40AEF64}"/>
                    </a:ext>
                  </a:extLst>
                </p:cNvPr>
                <p:cNvSpPr/>
                <p:nvPr/>
              </p:nvSpPr>
              <p:spPr>
                <a:xfrm>
                  <a:off x="4719311" y="3471314"/>
                  <a:ext cx="31499" cy="27001"/>
                </a:xfrm>
                <a:custGeom>
                  <a:avLst/>
                  <a:gdLst/>
                  <a:ahLst/>
                  <a:cxnLst/>
                  <a:rect l="l" t="t" r="r" b="b"/>
                  <a:pathLst>
                    <a:path w="4005" h="3433" extrusionOk="0">
                      <a:moveTo>
                        <a:pt x="2285" y="1"/>
                      </a:moveTo>
                      <a:cubicBezTo>
                        <a:pt x="1865" y="1"/>
                        <a:pt x="1437" y="157"/>
                        <a:pt x="1089" y="505"/>
                      </a:cubicBezTo>
                      <a:cubicBezTo>
                        <a:pt x="0" y="1581"/>
                        <a:pt x="774" y="3432"/>
                        <a:pt x="2299" y="3432"/>
                      </a:cubicBezTo>
                      <a:cubicBezTo>
                        <a:pt x="3242" y="3432"/>
                        <a:pt x="4004" y="2658"/>
                        <a:pt x="4004" y="1715"/>
                      </a:cubicBezTo>
                      <a:cubicBezTo>
                        <a:pt x="4004"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818;p136">
                  <a:extLst>
                    <a:ext uri="{FF2B5EF4-FFF2-40B4-BE49-F238E27FC236}">
                      <a16:creationId xmlns:a16="http://schemas.microsoft.com/office/drawing/2014/main" id="{B2C08DD4-76DA-4CF7-8D3F-9C8E3C355F93}"/>
                    </a:ext>
                  </a:extLst>
                </p:cNvPr>
                <p:cNvSpPr/>
                <p:nvPr/>
              </p:nvSpPr>
              <p:spPr>
                <a:xfrm>
                  <a:off x="4732249" y="3480988"/>
                  <a:ext cx="8856" cy="7605"/>
                </a:xfrm>
                <a:custGeom>
                  <a:avLst/>
                  <a:gdLst/>
                  <a:ahLst/>
                  <a:cxnLst/>
                  <a:rect l="l" t="t" r="r" b="b"/>
                  <a:pathLst>
                    <a:path w="1126" h="967" extrusionOk="0">
                      <a:moveTo>
                        <a:pt x="642" y="1"/>
                      </a:moveTo>
                      <a:cubicBezTo>
                        <a:pt x="218" y="1"/>
                        <a:pt x="0" y="521"/>
                        <a:pt x="303" y="823"/>
                      </a:cubicBezTo>
                      <a:cubicBezTo>
                        <a:pt x="402" y="922"/>
                        <a:pt x="524" y="967"/>
                        <a:pt x="643" y="967"/>
                      </a:cubicBezTo>
                      <a:cubicBezTo>
                        <a:pt x="890" y="967"/>
                        <a:pt x="1125" y="778"/>
                        <a:pt x="1125" y="485"/>
                      </a:cubicBezTo>
                      <a:cubicBezTo>
                        <a:pt x="1125" y="218"/>
                        <a:pt x="920"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 name="Google Shape;4819;p136">
                <a:extLst>
                  <a:ext uri="{FF2B5EF4-FFF2-40B4-BE49-F238E27FC236}">
                    <a16:creationId xmlns:a16="http://schemas.microsoft.com/office/drawing/2014/main" id="{AE94AF52-B130-4A49-9346-633404C4D0E1}"/>
                  </a:ext>
                </a:extLst>
              </p:cNvPr>
              <p:cNvGrpSpPr/>
              <p:nvPr/>
            </p:nvGrpSpPr>
            <p:grpSpPr>
              <a:xfrm>
                <a:off x="4719311" y="3434404"/>
                <a:ext cx="31499" cy="26898"/>
                <a:chOff x="4719311" y="3434404"/>
                <a:chExt cx="31499" cy="26898"/>
              </a:xfrm>
            </p:grpSpPr>
            <p:sp>
              <p:nvSpPr>
                <p:cNvPr id="413" name="Google Shape;4820;p136">
                  <a:extLst>
                    <a:ext uri="{FF2B5EF4-FFF2-40B4-BE49-F238E27FC236}">
                      <a16:creationId xmlns:a16="http://schemas.microsoft.com/office/drawing/2014/main" id="{4A116107-D062-4313-B489-3EE3D35B6892}"/>
                    </a:ext>
                  </a:extLst>
                </p:cNvPr>
                <p:cNvSpPr/>
                <p:nvPr/>
              </p:nvSpPr>
              <p:spPr>
                <a:xfrm>
                  <a:off x="4719311" y="3434404"/>
                  <a:ext cx="31499" cy="26898"/>
                </a:xfrm>
                <a:custGeom>
                  <a:avLst/>
                  <a:gdLst/>
                  <a:ahLst/>
                  <a:cxnLst/>
                  <a:rect l="l" t="t" r="r" b="b"/>
                  <a:pathLst>
                    <a:path w="4005" h="3420" extrusionOk="0">
                      <a:moveTo>
                        <a:pt x="2285" y="0"/>
                      </a:moveTo>
                      <a:cubicBezTo>
                        <a:pt x="1865" y="0"/>
                        <a:pt x="1437" y="156"/>
                        <a:pt x="1089" y="504"/>
                      </a:cubicBezTo>
                      <a:cubicBezTo>
                        <a:pt x="0" y="1581"/>
                        <a:pt x="774" y="3420"/>
                        <a:pt x="2299" y="3420"/>
                      </a:cubicBezTo>
                      <a:cubicBezTo>
                        <a:pt x="3242" y="3420"/>
                        <a:pt x="4004" y="2658"/>
                        <a:pt x="4004" y="1714"/>
                      </a:cubicBezTo>
                      <a:cubicBezTo>
                        <a:pt x="4004"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821;p136">
                  <a:extLst>
                    <a:ext uri="{FF2B5EF4-FFF2-40B4-BE49-F238E27FC236}">
                      <a16:creationId xmlns:a16="http://schemas.microsoft.com/office/drawing/2014/main" id="{56C2CF48-E35B-487D-99F8-74A216FD2506}"/>
                    </a:ext>
                  </a:extLst>
                </p:cNvPr>
                <p:cNvSpPr/>
                <p:nvPr/>
              </p:nvSpPr>
              <p:spPr>
                <a:xfrm>
                  <a:off x="4732249" y="3444078"/>
                  <a:ext cx="8856" cy="7582"/>
                </a:xfrm>
                <a:custGeom>
                  <a:avLst/>
                  <a:gdLst/>
                  <a:ahLst/>
                  <a:cxnLst/>
                  <a:rect l="l" t="t" r="r" b="b"/>
                  <a:pathLst>
                    <a:path w="1126" h="964" extrusionOk="0">
                      <a:moveTo>
                        <a:pt x="642" y="0"/>
                      </a:moveTo>
                      <a:cubicBezTo>
                        <a:pt x="218" y="0"/>
                        <a:pt x="0" y="520"/>
                        <a:pt x="303" y="823"/>
                      </a:cubicBezTo>
                      <a:cubicBezTo>
                        <a:pt x="400" y="920"/>
                        <a:pt x="520" y="964"/>
                        <a:pt x="638" y="964"/>
                      </a:cubicBezTo>
                      <a:cubicBezTo>
                        <a:pt x="886" y="964"/>
                        <a:pt x="1125" y="771"/>
                        <a:pt x="1125" y="484"/>
                      </a:cubicBezTo>
                      <a:cubicBezTo>
                        <a:pt x="1125" y="218"/>
                        <a:pt x="920" y="0"/>
                        <a:pt x="642"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6" name="Google Shape;4822;p136">
                <a:extLst>
                  <a:ext uri="{FF2B5EF4-FFF2-40B4-BE49-F238E27FC236}">
                    <a16:creationId xmlns:a16="http://schemas.microsoft.com/office/drawing/2014/main" id="{B687186D-2821-4579-9429-97E8D396979A}"/>
                  </a:ext>
                </a:extLst>
              </p:cNvPr>
              <p:cNvGrpSpPr/>
              <p:nvPr/>
            </p:nvGrpSpPr>
            <p:grpSpPr>
              <a:xfrm>
                <a:off x="4768876" y="3401772"/>
                <a:ext cx="31499" cy="26898"/>
                <a:chOff x="4768876" y="3401772"/>
                <a:chExt cx="31499" cy="26898"/>
              </a:xfrm>
            </p:grpSpPr>
            <p:sp>
              <p:nvSpPr>
                <p:cNvPr id="411" name="Google Shape;4823;p136">
                  <a:extLst>
                    <a:ext uri="{FF2B5EF4-FFF2-40B4-BE49-F238E27FC236}">
                      <a16:creationId xmlns:a16="http://schemas.microsoft.com/office/drawing/2014/main" id="{07FB3EF0-81A7-420A-9F0A-1A4945D32803}"/>
                    </a:ext>
                  </a:extLst>
                </p:cNvPr>
                <p:cNvSpPr/>
                <p:nvPr/>
              </p:nvSpPr>
              <p:spPr>
                <a:xfrm>
                  <a:off x="4768876" y="3401772"/>
                  <a:ext cx="31499" cy="26898"/>
                </a:xfrm>
                <a:custGeom>
                  <a:avLst/>
                  <a:gdLst/>
                  <a:ahLst/>
                  <a:cxnLst/>
                  <a:rect l="l" t="t" r="r" b="b"/>
                  <a:pathLst>
                    <a:path w="4005" h="3420" extrusionOk="0">
                      <a:moveTo>
                        <a:pt x="2276" y="0"/>
                      </a:moveTo>
                      <a:cubicBezTo>
                        <a:pt x="1855" y="0"/>
                        <a:pt x="1425" y="156"/>
                        <a:pt x="1077" y="504"/>
                      </a:cubicBezTo>
                      <a:cubicBezTo>
                        <a:pt x="1" y="1581"/>
                        <a:pt x="763" y="3419"/>
                        <a:pt x="2287" y="3419"/>
                      </a:cubicBezTo>
                      <a:cubicBezTo>
                        <a:pt x="3231" y="3419"/>
                        <a:pt x="4005" y="2657"/>
                        <a:pt x="4005" y="1714"/>
                      </a:cubicBezTo>
                      <a:cubicBezTo>
                        <a:pt x="4005" y="683"/>
                        <a:pt x="3157" y="0"/>
                        <a:pt x="227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824;p136">
                  <a:extLst>
                    <a:ext uri="{FF2B5EF4-FFF2-40B4-BE49-F238E27FC236}">
                      <a16:creationId xmlns:a16="http://schemas.microsoft.com/office/drawing/2014/main" id="{7CFA436E-82DB-4BC1-B254-9C48D4172F23}"/>
                    </a:ext>
                  </a:extLst>
                </p:cNvPr>
                <p:cNvSpPr/>
                <p:nvPr/>
              </p:nvSpPr>
              <p:spPr>
                <a:xfrm>
                  <a:off x="4783057" y="3411438"/>
                  <a:ext cx="7613" cy="7621"/>
                </a:xfrm>
                <a:custGeom>
                  <a:avLst/>
                  <a:gdLst/>
                  <a:ahLst/>
                  <a:cxnLst/>
                  <a:rect l="l" t="t" r="r" b="b"/>
                  <a:pathLst>
                    <a:path w="968" h="969" extrusionOk="0">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7" name="Google Shape;4825;p136">
                <a:extLst>
                  <a:ext uri="{FF2B5EF4-FFF2-40B4-BE49-F238E27FC236}">
                    <a16:creationId xmlns:a16="http://schemas.microsoft.com/office/drawing/2014/main" id="{F81741EC-FD41-4463-B65A-85E472818747}"/>
                  </a:ext>
                </a:extLst>
              </p:cNvPr>
              <p:cNvGrpSpPr/>
              <p:nvPr/>
            </p:nvGrpSpPr>
            <p:grpSpPr>
              <a:xfrm>
                <a:off x="4762214" y="3471377"/>
                <a:ext cx="26938" cy="26938"/>
                <a:chOff x="4762214" y="3471377"/>
                <a:chExt cx="26938" cy="26938"/>
              </a:xfrm>
            </p:grpSpPr>
            <p:sp>
              <p:nvSpPr>
                <p:cNvPr id="409" name="Google Shape;4826;p136">
                  <a:extLst>
                    <a:ext uri="{FF2B5EF4-FFF2-40B4-BE49-F238E27FC236}">
                      <a16:creationId xmlns:a16="http://schemas.microsoft.com/office/drawing/2014/main" id="{ED322C99-EAE4-4A56-8F91-F7AEA572CA01}"/>
                    </a:ext>
                  </a:extLst>
                </p:cNvPr>
                <p:cNvSpPr/>
                <p:nvPr/>
              </p:nvSpPr>
              <p:spPr>
                <a:xfrm>
                  <a:off x="4762214" y="3471377"/>
                  <a:ext cx="26938" cy="26938"/>
                </a:xfrm>
                <a:custGeom>
                  <a:avLst/>
                  <a:gdLst/>
                  <a:ahLst/>
                  <a:cxnLst/>
                  <a:rect l="l" t="t" r="r" b="b"/>
                  <a:pathLst>
                    <a:path w="3425" h="3425" extrusionOk="0">
                      <a:moveTo>
                        <a:pt x="1707" y="1"/>
                      </a:moveTo>
                      <a:cubicBezTo>
                        <a:pt x="763" y="1"/>
                        <a:pt x="1" y="763"/>
                        <a:pt x="1" y="1707"/>
                      </a:cubicBezTo>
                      <a:cubicBezTo>
                        <a:pt x="1" y="2650"/>
                        <a:pt x="763" y="3424"/>
                        <a:pt x="1707" y="3424"/>
                      </a:cubicBezTo>
                      <a:cubicBezTo>
                        <a:pt x="2662" y="3424"/>
                        <a:pt x="3424" y="2650"/>
                        <a:pt x="3424" y="1707"/>
                      </a:cubicBezTo>
                      <a:cubicBezTo>
                        <a:pt x="3424" y="763"/>
                        <a:pt x="2662" y="1"/>
                        <a:pt x="170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827;p136">
                  <a:extLst>
                    <a:ext uri="{FF2B5EF4-FFF2-40B4-BE49-F238E27FC236}">
                      <a16:creationId xmlns:a16="http://schemas.microsoft.com/office/drawing/2014/main" id="{B4C4DF35-0C76-4D6E-A48A-5D24002DE8F2}"/>
                    </a:ext>
                  </a:extLst>
                </p:cNvPr>
                <p:cNvSpPr/>
                <p:nvPr/>
              </p:nvSpPr>
              <p:spPr>
                <a:xfrm>
                  <a:off x="4770591" y="3480988"/>
                  <a:ext cx="8856" cy="7605"/>
                </a:xfrm>
                <a:custGeom>
                  <a:avLst/>
                  <a:gdLst/>
                  <a:ahLst/>
                  <a:cxnLst/>
                  <a:rect l="l" t="t" r="r" b="b"/>
                  <a:pathLst>
                    <a:path w="1126" h="967" extrusionOk="0">
                      <a:moveTo>
                        <a:pt x="642" y="1"/>
                      </a:moveTo>
                      <a:cubicBezTo>
                        <a:pt x="218" y="1"/>
                        <a:pt x="0" y="521"/>
                        <a:pt x="303" y="823"/>
                      </a:cubicBezTo>
                      <a:cubicBezTo>
                        <a:pt x="402" y="922"/>
                        <a:pt x="524" y="967"/>
                        <a:pt x="643" y="967"/>
                      </a:cubicBezTo>
                      <a:cubicBezTo>
                        <a:pt x="890" y="967"/>
                        <a:pt x="1125" y="778"/>
                        <a:pt x="1125" y="485"/>
                      </a:cubicBezTo>
                      <a:cubicBezTo>
                        <a:pt x="1125" y="218"/>
                        <a:pt x="920"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 name="Google Shape;4828;p136">
                <a:extLst>
                  <a:ext uri="{FF2B5EF4-FFF2-40B4-BE49-F238E27FC236}">
                    <a16:creationId xmlns:a16="http://schemas.microsoft.com/office/drawing/2014/main" id="{C8DD3248-705E-4B93-910F-F30A7968B886}"/>
                  </a:ext>
                </a:extLst>
              </p:cNvPr>
              <p:cNvGrpSpPr/>
              <p:nvPr/>
            </p:nvGrpSpPr>
            <p:grpSpPr>
              <a:xfrm>
                <a:off x="4790473" y="3344782"/>
                <a:ext cx="31405" cy="26898"/>
                <a:chOff x="4790473" y="3344782"/>
                <a:chExt cx="31405" cy="26898"/>
              </a:xfrm>
            </p:grpSpPr>
            <p:sp>
              <p:nvSpPr>
                <p:cNvPr id="407" name="Google Shape;4829;p136">
                  <a:extLst>
                    <a:ext uri="{FF2B5EF4-FFF2-40B4-BE49-F238E27FC236}">
                      <a16:creationId xmlns:a16="http://schemas.microsoft.com/office/drawing/2014/main" id="{F46D23C8-29A2-42C7-978E-EA38C1A7F018}"/>
                    </a:ext>
                  </a:extLst>
                </p:cNvPr>
                <p:cNvSpPr/>
                <p:nvPr/>
              </p:nvSpPr>
              <p:spPr>
                <a:xfrm>
                  <a:off x="4790473" y="3344782"/>
                  <a:ext cx="31405" cy="26898"/>
                </a:xfrm>
                <a:custGeom>
                  <a:avLst/>
                  <a:gdLst/>
                  <a:ahLst/>
                  <a:cxnLst/>
                  <a:rect l="l" t="t" r="r" b="b"/>
                  <a:pathLst>
                    <a:path w="3993" h="3420" extrusionOk="0">
                      <a:moveTo>
                        <a:pt x="2273" y="0"/>
                      </a:moveTo>
                      <a:cubicBezTo>
                        <a:pt x="1853" y="0"/>
                        <a:pt x="1425" y="156"/>
                        <a:pt x="1077" y="504"/>
                      </a:cubicBezTo>
                      <a:cubicBezTo>
                        <a:pt x="1" y="1581"/>
                        <a:pt x="763" y="3420"/>
                        <a:pt x="2287" y="3420"/>
                      </a:cubicBezTo>
                      <a:cubicBezTo>
                        <a:pt x="3230" y="3420"/>
                        <a:pt x="3993" y="2657"/>
                        <a:pt x="3993" y="1714"/>
                      </a:cubicBezTo>
                      <a:cubicBezTo>
                        <a:pt x="3993"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830;p136">
                  <a:extLst>
                    <a:ext uri="{FF2B5EF4-FFF2-40B4-BE49-F238E27FC236}">
                      <a16:creationId xmlns:a16="http://schemas.microsoft.com/office/drawing/2014/main" id="{F19626B3-1713-4CD2-B546-E5535ECF5CC9}"/>
                    </a:ext>
                  </a:extLst>
                </p:cNvPr>
                <p:cNvSpPr/>
                <p:nvPr/>
              </p:nvSpPr>
              <p:spPr>
                <a:xfrm>
                  <a:off x="4804654" y="3354456"/>
                  <a:ext cx="7613" cy="7613"/>
                </a:xfrm>
                <a:custGeom>
                  <a:avLst/>
                  <a:gdLst/>
                  <a:ahLst/>
                  <a:cxnLst/>
                  <a:rect l="l" t="t" r="r" b="b"/>
                  <a:pathLst>
                    <a:path w="968"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9" name="Google Shape;4831;p136">
                <a:extLst>
                  <a:ext uri="{FF2B5EF4-FFF2-40B4-BE49-F238E27FC236}">
                    <a16:creationId xmlns:a16="http://schemas.microsoft.com/office/drawing/2014/main" id="{294C04E1-196B-40DD-9F8C-A32F086C4DB1}"/>
                  </a:ext>
                </a:extLst>
              </p:cNvPr>
              <p:cNvGrpSpPr/>
              <p:nvPr/>
            </p:nvGrpSpPr>
            <p:grpSpPr>
              <a:xfrm>
                <a:off x="4823774" y="3950733"/>
                <a:ext cx="37398" cy="32034"/>
                <a:chOff x="4823774" y="3950733"/>
                <a:chExt cx="37398" cy="32034"/>
              </a:xfrm>
            </p:grpSpPr>
            <p:sp>
              <p:nvSpPr>
                <p:cNvPr id="405" name="Google Shape;4832;p136">
                  <a:extLst>
                    <a:ext uri="{FF2B5EF4-FFF2-40B4-BE49-F238E27FC236}">
                      <a16:creationId xmlns:a16="http://schemas.microsoft.com/office/drawing/2014/main" id="{91A3237A-B2F8-4799-B1A2-E429FE1C6E4A}"/>
                    </a:ext>
                  </a:extLst>
                </p:cNvPr>
                <p:cNvSpPr/>
                <p:nvPr/>
              </p:nvSpPr>
              <p:spPr>
                <a:xfrm>
                  <a:off x="4823774" y="3950733"/>
                  <a:ext cx="37398" cy="32034"/>
                </a:xfrm>
                <a:custGeom>
                  <a:avLst/>
                  <a:gdLst/>
                  <a:ahLst/>
                  <a:cxnLst/>
                  <a:rect l="l" t="t" r="r" b="b"/>
                  <a:pathLst>
                    <a:path w="4755" h="4073" extrusionOk="0">
                      <a:moveTo>
                        <a:pt x="2707" y="1"/>
                      </a:moveTo>
                      <a:cubicBezTo>
                        <a:pt x="2207" y="1"/>
                        <a:pt x="1698" y="186"/>
                        <a:pt x="1283" y="601"/>
                      </a:cubicBezTo>
                      <a:cubicBezTo>
                        <a:pt x="1" y="1883"/>
                        <a:pt x="908" y="4073"/>
                        <a:pt x="2722" y="4073"/>
                      </a:cubicBezTo>
                      <a:cubicBezTo>
                        <a:pt x="3835" y="4073"/>
                        <a:pt x="4755" y="3166"/>
                        <a:pt x="4755" y="2041"/>
                      </a:cubicBezTo>
                      <a:cubicBezTo>
                        <a:pt x="4755" y="813"/>
                        <a:pt x="3752" y="1"/>
                        <a:pt x="270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833;p136">
                  <a:extLst>
                    <a:ext uri="{FF2B5EF4-FFF2-40B4-BE49-F238E27FC236}">
                      <a16:creationId xmlns:a16="http://schemas.microsoft.com/office/drawing/2014/main" id="{FD8542E1-5C79-474C-B85F-400ACE936936}"/>
                    </a:ext>
                  </a:extLst>
                </p:cNvPr>
                <p:cNvSpPr/>
                <p:nvPr/>
              </p:nvSpPr>
              <p:spPr>
                <a:xfrm>
                  <a:off x="4836617" y="3960407"/>
                  <a:ext cx="14849" cy="12718"/>
                </a:xfrm>
                <a:custGeom>
                  <a:avLst/>
                  <a:gdLst/>
                  <a:ahLst/>
                  <a:cxnLst/>
                  <a:rect l="l" t="t" r="r" b="b"/>
                  <a:pathLst>
                    <a:path w="1888" h="1617" extrusionOk="0">
                      <a:moveTo>
                        <a:pt x="1089" y="0"/>
                      </a:moveTo>
                      <a:cubicBezTo>
                        <a:pt x="363" y="0"/>
                        <a:pt x="1" y="871"/>
                        <a:pt x="509" y="1379"/>
                      </a:cubicBezTo>
                      <a:cubicBezTo>
                        <a:pt x="673" y="1543"/>
                        <a:pt x="874" y="1616"/>
                        <a:pt x="1073" y="1616"/>
                      </a:cubicBezTo>
                      <a:cubicBezTo>
                        <a:pt x="1488" y="1616"/>
                        <a:pt x="1888" y="1294"/>
                        <a:pt x="1888" y="811"/>
                      </a:cubicBezTo>
                      <a:cubicBezTo>
                        <a:pt x="1888" y="363"/>
                        <a:pt x="1537" y="0"/>
                        <a:pt x="1089"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0" name="Google Shape;4834;p136">
                <a:extLst>
                  <a:ext uri="{FF2B5EF4-FFF2-40B4-BE49-F238E27FC236}">
                    <a16:creationId xmlns:a16="http://schemas.microsoft.com/office/drawing/2014/main" id="{898423EF-AA6A-41B5-96B3-70B647FB28D9}"/>
                  </a:ext>
                </a:extLst>
              </p:cNvPr>
              <p:cNvGrpSpPr/>
              <p:nvPr/>
            </p:nvGrpSpPr>
            <p:grpSpPr>
              <a:xfrm>
                <a:off x="4823396" y="4110566"/>
                <a:ext cx="31405" cy="26906"/>
                <a:chOff x="4823396" y="4110566"/>
                <a:chExt cx="31405" cy="26906"/>
              </a:xfrm>
            </p:grpSpPr>
            <p:sp>
              <p:nvSpPr>
                <p:cNvPr id="403" name="Google Shape;4835;p136">
                  <a:extLst>
                    <a:ext uri="{FF2B5EF4-FFF2-40B4-BE49-F238E27FC236}">
                      <a16:creationId xmlns:a16="http://schemas.microsoft.com/office/drawing/2014/main" id="{994C21FC-1F2D-4461-A5C3-8FE278495F64}"/>
                    </a:ext>
                  </a:extLst>
                </p:cNvPr>
                <p:cNvSpPr/>
                <p:nvPr/>
              </p:nvSpPr>
              <p:spPr>
                <a:xfrm>
                  <a:off x="4823396" y="4110566"/>
                  <a:ext cx="31405" cy="26906"/>
                </a:xfrm>
                <a:custGeom>
                  <a:avLst/>
                  <a:gdLst/>
                  <a:ahLst/>
                  <a:cxnLst/>
                  <a:rect l="l" t="t" r="r" b="b"/>
                  <a:pathLst>
                    <a:path w="3993" h="3421" extrusionOk="0">
                      <a:moveTo>
                        <a:pt x="2272" y="1"/>
                      </a:moveTo>
                      <a:cubicBezTo>
                        <a:pt x="1853" y="1"/>
                        <a:pt x="1425" y="157"/>
                        <a:pt x="1077" y="505"/>
                      </a:cubicBezTo>
                      <a:cubicBezTo>
                        <a:pt x="0" y="1582"/>
                        <a:pt x="762" y="3420"/>
                        <a:pt x="2286" y="3420"/>
                      </a:cubicBezTo>
                      <a:cubicBezTo>
                        <a:pt x="3230" y="3420"/>
                        <a:pt x="3992" y="2658"/>
                        <a:pt x="3992" y="1715"/>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836;p136">
                  <a:extLst>
                    <a:ext uri="{FF2B5EF4-FFF2-40B4-BE49-F238E27FC236}">
                      <a16:creationId xmlns:a16="http://schemas.microsoft.com/office/drawing/2014/main" id="{097C19D6-0141-47AC-9802-6CB58793F03D}"/>
                    </a:ext>
                  </a:extLst>
                </p:cNvPr>
                <p:cNvSpPr/>
                <p:nvPr/>
              </p:nvSpPr>
              <p:spPr>
                <a:xfrm>
                  <a:off x="4836240" y="4120145"/>
                  <a:ext cx="8950" cy="7684"/>
                </a:xfrm>
                <a:custGeom>
                  <a:avLst/>
                  <a:gdLst/>
                  <a:ahLst/>
                  <a:cxnLst/>
                  <a:rect l="l" t="t" r="r" b="b"/>
                  <a:pathLst>
                    <a:path w="1138" h="977" extrusionOk="0">
                      <a:moveTo>
                        <a:pt x="653" y="1"/>
                      </a:moveTo>
                      <a:cubicBezTo>
                        <a:pt x="218" y="1"/>
                        <a:pt x="0" y="533"/>
                        <a:pt x="303" y="835"/>
                      </a:cubicBezTo>
                      <a:cubicBezTo>
                        <a:pt x="404" y="933"/>
                        <a:pt x="527" y="976"/>
                        <a:pt x="646" y="976"/>
                      </a:cubicBezTo>
                      <a:cubicBezTo>
                        <a:pt x="898" y="976"/>
                        <a:pt x="1137" y="784"/>
                        <a:pt x="1137" y="497"/>
                      </a:cubicBezTo>
                      <a:cubicBezTo>
                        <a:pt x="1137" y="218"/>
                        <a:pt x="920" y="1"/>
                        <a:pt x="65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1" name="Google Shape;4837;p136">
                <a:extLst>
                  <a:ext uri="{FF2B5EF4-FFF2-40B4-BE49-F238E27FC236}">
                    <a16:creationId xmlns:a16="http://schemas.microsoft.com/office/drawing/2014/main" id="{67A517A3-2CE3-4064-A5D7-8DE06B6605D5}"/>
                  </a:ext>
                </a:extLst>
              </p:cNvPr>
              <p:cNvGrpSpPr/>
              <p:nvPr/>
            </p:nvGrpSpPr>
            <p:grpSpPr>
              <a:xfrm>
                <a:off x="4838332" y="3821150"/>
                <a:ext cx="31499" cy="26898"/>
                <a:chOff x="4838332" y="3821150"/>
                <a:chExt cx="31499" cy="26898"/>
              </a:xfrm>
            </p:grpSpPr>
            <p:sp>
              <p:nvSpPr>
                <p:cNvPr id="401" name="Google Shape;4838;p136">
                  <a:extLst>
                    <a:ext uri="{FF2B5EF4-FFF2-40B4-BE49-F238E27FC236}">
                      <a16:creationId xmlns:a16="http://schemas.microsoft.com/office/drawing/2014/main" id="{691D4815-9D62-4BD2-A75A-DB964E5372DA}"/>
                    </a:ext>
                  </a:extLst>
                </p:cNvPr>
                <p:cNvSpPr/>
                <p:nvPr/>
              </p:nvSpPr>
              <p:spPr>
                <a:xfrm>
                  <a:off x="4838332" y="3821150"/>
                  <a:ext cx="31499" cy="26898"/>
                </a:xfrm>
                <a:custGeom>
                  <a:avLst/>
                  <a:gdLst/>
                  <a:ahLst/>
                  <a:cxnLst/>
                  <a:rect l="l" t="t" r="r" b="b"/>
                  <a:pathLst>
                    <a:path w="4005" h="3420" extrusionOk="0">
                      <a:moveTo>
                        <a:pt x="2285" y="1"/>
                      </a:moveTo>
                      <a:cubicBezTo>
                        <a:pt x="1865" y="1"/>
                        <a:pt x="1437" y="156"/>
                        <a:pt x="1089" y="505"/>
                      </a:cubicBezTo>
                      <a:cubicBezTo>
                        <a:pt x="0" y="1581"/>
                        <a:pt x="775" y="3420"/>
                        <a:pt x="2299" y="3420"/>
                      </a:cubicBezTo>
                      <a:cubicBezTo>
                        <a:pt x="3242" y="3420"/>
                        <a:pt x="4004" y="2658"/>
                        <a:pt x="4004" y="1714"/>
                      </a:cubicBezTo>
                      <a:cubicBezTo>
                        <a:pt x="4004"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839;p136">
                  <a:extLst>
                    <a:ext uri="{FF2B5EF4-FFF2-40B4-BE49-F238E27FC236}">
                      <a16:creationId xmlns:a16="http://schemas.microsoft.com/office/drawing/2014/main" id="{6F6201E1-2427-4640-8B0B-1B906B8BE5D7}"/>
                    </a:ext>
                  </a:extLst>
                </p:cNvPr>
                <p:cNvSpPr/>
                <p:nvPr/>
              </p:nvSpPr>
              <p:spPr>
                <a:xfrm>
                  <a:off x="4851270" y="3830824"/>
                  <a:ext cx="8950" cy="7582"/>
                </a:xfrm>
                <a:custGeom>
                  <a:avLst/>
                  <a:gdLst/>
                  <a:ahLst/>
                  <a:cxnLst/>
                  <a:rect l="l" t="t" r="r" b="b"/>
                  <a:pathLst>
                    <a:path w="1138" h="964" extrusionOk="0">
                      <a:moveTo>
                        <a:pt x="654" y="0"/>
                      </a:moveTo>
                      <a:cubicBezTo>
                        <a:pt x="218" y="0"/>
                        <a:pt x="0" y="521"/>
                        <a:pt x="303" y="823"/>
                      </a:cubicBezTo>
                      <a:cubicBezTo>
                        <a:pt x="404" y="920"/>
                        <a:pt x="526" y="964"/>
                        <a:pt x="644" y="964"/>
                      </a:cubicBezTo>
                      <a:cubicBezTo>
                        <a:pt x="893" y="964"/>
                        <a:pt x="1129" y="771"/>
                        <a:pt x="1138" y="484"/>
                      </a:cubicBezTo>
                      <a:cubicBezTo>
                        <a:pt x="1125"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2" name="Google Shape;4840;p136">
                <a:extLst>
                  <a:ext uri="{FF2B5EF4-FFF2-40B4-BE49-F238E27FC236}">
                    <a16:creationId xmlns:a16="http://schemas.microsoft.com/office/drawing/2014/main" id="{6C223629-A8B8-424D-81A7-23B943199A38}"/>
                  </a:ext>
                </a:extLst>
              </p:cNvPr>
              <p:cNvGrpSpPr/>
              <p:nvPr/>
            </p:nvGrpSpPr>
            <p:grpSpPr>
              <a:xfrm>
                <a:off x="4661275" y="3815007"/>
                <a:ext cx="36824" cy="31523"/>
                <a:chOff x="4661275" y="3815007"/>
                <a:chExt cx="36824" cy="31523"/>
              </a:xfrm>
            </p:grpSpPr>
            <p:sp>
              <p:nvSpPr>
                <p:cNvPr id="399" name="Google Shape;4841;p136">
                  <a:extLst>
                    <a:ext uri="{FF2B5EF4-FFF2-40B4-BE49-F238E27FC236}">
                      <a16:creationId xmlns:a16="http://schemas.microsoft.com/office/drawing/2014/main" id="{929DB2ED-E609-47B3-9AFA-744F4ABF28B5}"/>
                    </a:ext>
                  </a:extLst>
                </p:cNvPr>
                <p:cNvSpPr/>
                <p:nvPr/>
              </p:nvSpPr>
              <p:spPr>
                <a:xfrm>
                  <a:off x="4661275" y="3815007"/>
                  <a:ext cx="36824" cy="31523"/>
                </a:xfrm>
                <a:custGeom>
                  <a:avLst/>
                  <a:gdLst/>
                  <a:ahLst/>
                  <a:cxnLst/>
                  <a:rect l="l" t="t" r="r" b="b"/>
                  <a:pathLst>
                    <a:path w="4682" h="4008" extrusionOk="0">
                      <a:moveTo>
                        <a:pt x="2663" y="0"/>
                      </a:moveTo>
                      <a:cubicBezTo>
                        <a:pt x="2169" y="0"/>
                        <a:pt x="1666" y="184"/>
                        <a:pt x="1258" y="596"/>
                      </a:cubicBezTo>
                      <a:cubicBezTo>
                        <a:pt x="0" y="1854"/>
                        <a:pt x="895" y="4007"/>
                        <a:pt x="2674" y="4007"/>
                      </a:cubicBezTo>
                      <a:cubicBezTo>
                        <a:pt x="3774" y="4007"/>
                        <a:pt x="4682" y="3112"/>
                        <a:pt x="4682" y="2011"/>
                      </a:cubicBezTo>
                      <a:cubicBezTo>
                        <a:pt x="4682" y="801"/>
                        <a:pt x="3692" y="0"/>
                        <a:pt x="266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842;p136">
                  <a:extLst>
                    <a:ext uri="{FF2B5EF4-FFF2-40B4-BE49-F238E27FC236}">
                      <a16:creationId xmlns:a16="http://schemas.microsoft.com/office/drawing/2014/main" id="{B954BED6-AAFB-4452-A1D5-2B01C12E91BD}"/>
                    </a:ext>
                  </a:extLst>
                </p:cNvPr>
                <p:cNvSpPr/>
                <p:nvPr/>
              </p:nvSpPr>
              <p:spPr>
                <a:xfrm>
                  <a:off x="4676211" y="3824736"/>
                  <a:ext cx="12183" cy="12183"/>
                </a:xfrm>
                <a:custGeom>
                  <a:avLst/>
                  <a:gdLst/>
                  <a:ahLst/>
                  <a:cxnLst/>
                  <a:rect l="l" t="t" r="r" b="b"/>
                  <a:pathLst>
                    <a:path w="1549" h="1549" extrusionOk="0">
                      <a:moveTo>
                        <a:pt x="775" y="0"/>
                      </a:moveTo>
                      <a:cubicBezTo>
                        <a:pt x="351" y="0"/>
                        <a:pt x="0" y="339"/>
                        <a:pt x="0" y="774"/>
                      </a:cubicBezTo>
                      <a:cubicBezTo>
                        <a:pt x="0" y="1198"/>
                        <a:pt x="351" y="1549"/>
                        <a:pt x="775" y="1549"/>
                      </a:cubicBezTo>
                      <a:cubicBezTo>
                        <a:pt x="1210" y="1549"/>
                        <a:pt x="1549" y="1198"/>
                        <a:pt x="1549" y="774"/>
                      </a:cubicBezTo>
                      <a:cubicBezTo>
                        <a:pt x="1549" y="339"/>
                        <a:pt x="1210" y="0"/>
                        <a:pt x="77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3" name="Google Shape;4843;p136">
                <a:extLst>
                  <a:ext uri="{FF2B5EF4-FFF2-40B4-BE49-F238E27FC236}">
                    <a16:creationId xmlns:a16="http://schemas.microsoft.com/office/drawing/2014/main" id="{D43C0568-4C0B-45AF-85EB-54B5DF1C2D6C}"/>
                  </a:ext>
                </a:extLst>
              </p:cNvPr>
              <p:cNvGrpSpPr/>
              <p:nvPr/>
            </p:nvGrpSpPr>
            <p:grpSpPr>
              <a:xfrm>
                <a:off x="4558998" y="3851037"/>
                <a:ext cx="33591" cy="28699"/>
                <a:chOff x="4558998" y="3851037"/>
                <a:chExt cx="33591" cy="28699"/>
              </a:xfrm>
            </p:grpSpPr>
            <p:sp>
              <p:nvSpPr>
                <p:cNvPr id="397" name="Google Shape;4844;p136">
                  <a:extLst>
                    <a:ext uri="{FF2B5EF4-FFF2-40B4-BE49-F238E27FC236}">
                      <a16:creationId xmlns:a16="http://schemas.microsoft.com/office/drawing/2014/main" id="{709AC3FC-3484-4F84-B1D0-50712FE98961}"/>
                    </a:ext>
                  </a:extLst>
                </p:cNvPr>
                <p:cNvSpPr/>
                <p:nvPr/>
              </p:nvSpPr>
              <p:spPr>
                <a:xfrm>
                  <a:off x="4558998" y="3851037"/>
                  <a:ext cx="33591" cy="28699"/>
                </a:xfrm>
                <a:custGeom>
                  <a:avLst/>
                  <a:gdLst/>
                  <a:ahLst/>
                  <a:cxnLst/>
                  <a:rect l="l" t="t" r="r" b="b"/>
                  <a:pathLst>
                    <a:path w="4271" h="3649" extrusionOk="0">
                      <a:moveTo>
                        <a:pt x="2430" y="0"/>
                      </a:moveTo>
                      <a:cubicBezTo>
                        <a:pt x="1980" y="0"/>
                        <a:pt x="1522" y="167"/>
                        <a:pt x="1149" y="539"/>
                      </a:cubicBezTo>
                      <a:cubicBezTo>
                        <a:pt x="0" y="1688"/>
                        <a:pt x="823" y="3648"/>
                        <a:pt x="2444" y="3648"/>
                      </a:cubicBezTo>
                      <a:cubicBezTo>
                        <a:pt x="3448" y="3648"/>
                        <a:pt x="4270" y="2838"/>
                        <a:pt x="4270" y="1822"/>
                      </a:cubicBezTo>
                      <a:cubicBezTo>
                        <a:pt x="4270" y="726"/>
                        <a:pt x="3369" y="0"/>
                        <a:pt x="243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4845;p136">
                  <a:extLst>
                    <a:ext uri="{FF2B5EF4-FFF2-40B4-BE49-F238E27FC236}">
                      <a16:creationId xmlns:a16="http://schemas.microsoft.com/office/drawing/2014/main" id="{82F62344-BBC7-47AE-9005-66B08DC89F1E}"/>
                    </a:ext>
                  </a:extLst>
                </p:cNvPr>
                <p:cNvSpPr/>
                <p:nvPr/>
              </p:nvSpPr>
              <p:spPr>
                <a:xfrm>
                  <a:off x="4573557" y="3860695"/>
                  <a:ext cx="9328" cy="9430"/>
                </a:xfrm>
                <a:custGeom>
                  <a:avLst/>
                  <a:gdLst/>
                  <a:ahLst/>
                  <a:cxnLst/>
                  <a:rect l="l" t="t" r="r" b="b"/>
                  <a:pathLst>
                    <a:path w="1186" h="1199" extrusionOk="0">
                      <a:moveTo>
                        <a:pt x="593" y="1"/>
                      </a:moveTo>
                      <a:cubicBezTo>
                        <a:pt x="266" y="1"/>
                        <a:pt x="0" y="267"/>
                        <a:pt x="0" y="594"/>
                      </a:cubicBezTo>
                      <a:cubicBezTo>
                        <a:pt x="0" y="932"/>
                        <a:pt x="266" y="1198"/>
                        <a:pt x="593" y="1198"/>
                      </a:cubicBezTo>
                      <a:cubicBezTo>
                        <a:pt x="919" y="1198"/>
                        <a:pt x="1185" y="932"/>
                        <a:pt x="1185" y="594"/>
                      </a:cubicBezTo>
                      <a:cubicBezTo>
                        <a:pt x="1185" y="267"/>
                        <a:pt x="919" y="1"/>
                        <a:pt x="59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 name="Google Shape;4846;p136">
                <a:extLst>
                  <a:ext uri="{FF2B5EF4-FFF2-40B4-BE49-F238E27FC236}">
                    <a16:creationId xmlns:a16="http://schemas.microsoft.com/office/drawing/2014/main" id="{C10CA6F9-9BA9-4735-A444-97D85EF6CC50}"/>
                  </a:ext>
                </a:extLst>
              </p:cNvPr>
              <p:cNvGrpSpPr/>
              <p:nvPr/>
            </p:nvGrpSpPr>
            <p:grpSpPr>
              <a:xfrm>
                <a:off x="4696762" y="3638587"/>
                <a:ext cx="33591" cy="28794"/>
                <a:chOff x="4696762" y="3638587"/>
                <a:chExt cx="33591" cy="28794"/>
              </a:xfrm>
            </p:grpSpPr>
            <p:sp>
              <p:nvSpPr>
                <p:cNvPr id="395" name="Google Shape;4847;p136">
                  <a:extLst>
                    <a:ext uri="{FF2B5EF4-FFF2-40B4-BE49-F238E27FC236}">
                      <a16:creationId xmlns:a16="http://schemas.microsoft.com/office/drawing/2014/main" id="{89A22D6F-3FCE-4C72-8D53-F5A14A3333CF}"/>
                    </a:ext>
                  </a:extLst>
                </p:cNvPr>
                <p:cNvSpPr/>
                <p:nvPr/>
              </p:nvSpPr>
              <p:spPr>
                <a:xfrm>
                  <a:off x="4696762" y="3638587"/>
                  <a:ext cx="33591" cy="28794"/>
                </a:xfrm>
                <a:custGeom>
                  <a:avLst/>
                  <a:gdLst/>
                  <a:ahLst/>
                  <a:cxnLst/>
                  <a:rect l="l" t="t" r="r" b="b"/>
                  <a:pathLst>
                    <a:path w="4271" h="3661" extrusionOk="0">
                      <a:moveTo>
                        <a:pt x="2426" y="1"/>
                      </a:moveTo>
                      <a:cubicBezTo>
                        <a:pt x="1978" y="1"/>
                        <a:pt x="1521" y="167"/>
                        <a:pt x="1150" y="539"/>
                      </a:cubicBezTo>
                      <a:cubicBezTo>
                        <a:pt x="0" y="1688"/>
                        <a:pt x="823" y="3660"/>
                        <a:pt x="2444" y="3660"/>
                      </a:cubicBezTo>
                      <a:cubicBezTo>
                        <a:pt x="3448" y="3648"/>
                        <a:pt x="4258" y="2838"/>
                        <a:pt x="4270" y="1834"/>
                      </a:cubicBezTo>
                      <a:cubicBezTo>
                        <a:pt x="4262" y="729"/>
                        <a:pt x="3363" y="1"/>
                        <a:pt x="242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4848;p136">
                  <a:extLst>
                    <a:ext uri="{FF2B5EF4-FFF2-40B4-BE49-F238E27FC236}">
                      <a16:creationId xmlns:a16="http://schemas.microsoft.com/office/drawing/2014/main" id="{B7271B46-CFC5-415E-990A-34CB281B28AE}"/>
                    </a:ext>
                  </a:extLst>
                </p:cNvPr>
                <p:cNvSpPr/>
                <p:nvPr/>
              </p:nvSpPr>
              <p:spPr>
                <a:xfrm>
                  <a:off x="4711320" y="3648245"/>
                  <a:ext cx="9328" cy="9430"/>
                </a:xfrm>
                <a:custGeom>
                  <a:avLst/>
                  <a:gdLst/>
                  <a:ahLst/>
                  <a:cxnLst/>
                  <a:rect l="l" t="t" r="r" b="b"/>
                  <a:pathLst>
                    <a:path w="1186" h="1199" extrusionOk="0">
                      <a:moveTo>
                        <a:pt x="593" y="1"/>
                      </a:moveTo>
                      <a:cubicBezTo>
                        <a:pt x="266" y="1"/>
                        <a:pt x="0" y="279"/>
                        <a:pt x="0" y="606"/>
                      </a:cubicBezTo>
                      <a:cubicBezTo>
                        <a:pt x="0" y="932"/>
                        <a:pt x="266" y="1198"/>
                        <a:pt x="593" y="1198"/>
                      </a:cubicBezTo>
                      <a:cubicBezTo>
                        <a:pt x="919" y="1198"/>
                        <a:pt x="1186" y="932"/>
                        <a:pt x="1186" y="606"/>
                      </a:cubicBezTo>
                      <a:cubicBezTo>
                        <a:pt x="1186" y="279"/>
                        <a:pt x="919" y="1"/>
                        <a:pt x="59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5" name="Google Shape;4849;p136">
                <a:extLst>
                  <a:ext uri="{FF2B5EF4-FFF2-40B4-BE49-F238E27FC236}">
                    <a16:creationId xmlns:a16="http://schemas.microsoft.com/office/drawing/2014/main" id="{F0D2FDAB-D32C-45CC-9139-573BAB00FFAF}"/>
                  </a:ext>
                </a:extLst>
              </p:cNvPr>
              <p:cNvGrpSpPr/>
              <p:nvPr/>
            </p:nvGrpSpPr>
            <p:grpSpPr>
              <a:xfrm>
                <a:off x="4929479" y="3939140"/>
                <a:ext cx="33497" cy="28692"/>
                <a:chOff x="4929479" y="3939140"/>
                <a:chExt cx="33497" cy="28692"/>
              </a:xfrm>
            </p:grpSpPr>
            <p:sp>
              <p:nvSpPr>
                <p:cNvPr id="393" name="Google Shape;4850;p136">
                  <a:extLst>
                    <a:ext uri="{FF2B5EF4-FFF2-40B4-BE49-F238E27FC236}">
                      <a16:creationId xmlns:a16="http://schemas.microsoft.com/office/drawing/2014/main" id="{0AD40734-3F39-4D60-A7E6-8D0410A94150}"/>
                    </a:ext>
                  </a:extLst>
                </p:cNvPr>
                <p:cNvSpPr/>
                <p:nvPr/>
              </p:nvSpPr>
              <p:spPr>
                <a:xfrm>
                  <a:off x="4929479" y="3939140"/>
                  <a:ext cx="33497" cy="28692"/>
                </a:xfrm>
                <a:custGeom>
                  <a:avLst/>
                  <a:gdLst/>
                  <a:ahLst/>
                  <a:cxnLst/>
                  <a:rect l="l" t="t" r="r" b="b"/>
                  <a:pathLst>
                    <a:path w="4259" h="3648" extrusionOk="0">
                      <a:moveTo>
                        <a:pt x="2426" y="0"/>
                      </a:moveTo>
                      <a:cubicBezTo>
                        <a:pt x="1978" y="0"/>
                        <a:pt x="1521" y="167"/>
                        <a:pt x="1149" y="539"/>
                      </a:cubicBezTo>
                      <a:cubicBezTo>
                        <a:pt x="0" y="1688"/>
                        <a:pt x="811" y="3648"/>
                        <a:pt x="2431" y="3648"/>
                      </a:cubicBezTo>
                      <a:cubicBezTo>
                        <a:pt x="3448" y="3648"/>
                        <a:pt x="4258" y="2837"/>
                        <a:pt x="4258" y="1833"/>
                      </a:cubicBezTo>
                      <a:cubicBezTo>
                        <a:pt x="4258" y="729"/>
                        <a:pt x="3361" y="0"/>
                        <a:pt x="242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4851;p136">
                  <a:extLst>
                    <a:ext uri="{FF2B5EF4-FFF2-40B4-BE49-F238E27FC236}">
                      <a16:creationId xmlns:a16="http://schemas.microsoft.com/office/drawing/2014/main" id="{761CE435-C64A-4FE8-88F1-FC13F91DCC66}"/>
                    </a:ext>
                  </a:extLst>
                </p:cNvPr>
                <p:cNvSpPr/>
                <p:nvPr/>
              </p:nvSpPr>
              <p:spPr>
                <a:xfrm>
                  <a:off x="4943935" y="3948893"/>
                  <a:ext cx="9430" cy="9328"/>
                </a:xfrm>
                <a:custGeom>
                  <a:avLst/>
                  <a:gdLst/>
                  <a:ahLst/>
                  <a:cxnLst/>
                  <a:rect l="l" t="t" r="r" b="b"/>
                  <a:pathLst>
                    <a:path w="1199" h="1186" extrusionOk="0">
                      <a:moveTo>
                        <a:pt x="593" y="0"/>
                      </a:moveTo>
                      <a:cubicBezTo>
                        <a:pt x="267" y="0"/>
                        <a:pt x="1" y="267"/>
                        <a:pt x="1" y="593"/>
                      </a:cubicBezTo>
                      <a:cubicBezTo>
                        <a:pt x="1" y="920"/>
                        <a:pt x="267" y="1186"/>
                        <a:pt x="593" y="1186"/>
                      </a:cubicBezTo>
                      <a:cubicBezTo>
                        <a:pt x="932" y="1186"/>
                        <a:pt x="1198" y="920"/>
                        <a:pt x="1198" y="593"/>
                      </a:cubicBezTo>
                      <a:cubicBezTo>
                        <a:pt x="1198" y="267"/>
                        <a:pt x="932" y="0"/>
                        <a:pt x="59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6" name="Google Shape;4852;p136">
                <a:extLst>
                  <a:ext uri="{FF2B5EF4-FFF2-40B4-BE49-F238E27FC236}">
                    <a16:creationId xmlns:a16="http://schemas.microsoft.com/office/drawing/2014/main" id="{A4DD9819-DE05-42B3-A9DD-8A2169080D86}"/>
                  </a:ext>
                </a:extLst>
              </p:cNvPr>
              <p:cNvGrpSpPr/>
              <p:nvPr/>
            </p:nvGrpSpPr>
            <p:grpSpPr>
              <a:xfrm>
                <a:off x="4907119" y="3986039"/>
                <a:ext cx="33497" cy="28699"/>
                <a:chOff x="4907119" y="3986039"/>
                <a:chExt cx="33497" cy="28699"/>
              </a:xfrm>
            </p:grpSpPr>
            <p:sp>
              <p:nvSpPr>
                <p:cNvPr id="391" name="Google Shape;4853;p136">
                  <a:extLst>
                    <a:ext uri="{FF2B5EF4-FFF2-40B4-BE49-F238E27FC236}">
                      <a16:creationId xmlns:a16="http://schemas.microsoft.com/office/drawing/2014/main" id="{8C173B7C-A1A8-415B-941A-679C1157E96D}"/>
                    </a:ext>
                  </a:extLst>
                </p:cNvPr>
                <p:cNvSpPr/>
                <p:nvPr/>
              </p:nvSpPr>
              <p:spPr>
                <a:xfrm>
                  <a:off x="4907119" y="3986039"/>
                  <a:ext cx="33497" cy="28699"/>
                </a:xfrm>
                <a:custGeom>
                  <a:avLst/>
                  <a:gdLst/>
                  <a:ahLst/>
                  <a:cxnLst/>
                  <a:rect l="l" t="t" r="r" b="b"/>
                  <a:pathLst>
                    <a:path w="4259" h="3649" extrusionOk="0">
                      <a:moveTo>
                        <a:pt x="2427" y="1"/>
                      </a:moveTo>
                      <a:cubicBezTo>
                        <a:pt x="1979" y="1"/>
                        <a:pt x="1522" y="167"/>
                        <a:pt x="1149" y="540"/>
                      </a:cubicBezTo>
                      <a:cubicBezTo>
                        <a:pt x="0" y="1689"/>
                        <a:pt x="811" y="3648"/>
                        <a:pt x="2444" y="3648"/>
                      </a:cubicBezTo>
                      <a:cubicBezTo>
                        <a:pt x="3448" y="3648"/>
                        <a:pt x="4258" y="2826"/>
                        <a:pt x="4258" y="1822"/>
                      </a:cubicBezTo>
                      <a:cubicBezTo>
                        <a:pt x="4258" y="726"/>
                        <a:pt x="3363" y="1"/>
                        <a:pt x="242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4854;p136">
                  <a:extLst>
                    <a:ext uri="{FF2B5EF4-FFF2-40B4-BE49-F238E27FC236}">
                      <a16:creationId xmlns:a16="http://schemas.microsoft.com/office/drawing/2014/main" id="{7F5EA46D-38F2-48F5-A5A8-843DD5D1C9E3}"/>
                    </a:ext>
                  </a:extLst>
                </p:cNvPr>
                <p:cNvSpPr/>
                <p:nvPr/>
              </p:nvSpPr>
              <p:spPr>
                <a:xfrm>
                  <a:off x="4921583" y="3995705"/>
                  <a:ext cx="9422" cy="9328"/>
                </a:xfrm>
                <a:custGeom>
                  <a:avLst/>
                  <a:gdLst/>
                  <a:ahLst/>
                  <a:cxnLst/>
                  <a:rect l="l" t="t" r="r" b="b"/>
                  <a:pathLst>
                    <a:path w="1198" h="1186" extrusionOk="0">
                      <a:moveTo>
                        <a:pt x="605" y="0"/>
                      </a:moveTo>
                      <a:cubicBezTo>
                        <a:pt x="266" y="0"/>
                        <a:pt x="0" y="266"/>
                        <a:pt x="0" y="593"/>
                      </a:cubicBezTo>
                      <a:cubicBezTo>
                        <a:pt x="0" y="919"/>
                        <a:pt x="266" y="1186"/>
                        <a:pt x="605" y="1186"/>
                      </a:cubicBezTo>
                      <a:cubicBezTo>
                        <a:pt x="931" y="1186"/>
                        <a:pt x="1198" y="919"/>
                        <a:pt x="1198" y="593"/>
                      </a:cubicBezTo>
                      <a:cubicBezTo>
                        <a:pt x="1198" y="266"/>
                        <a:pt x="931" y="0"/>
                        <a:pt x="60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7" name="Google Shape;4855;p136">
                <a:extLst>
                  <a:ext uri="{FF2B5EF4-FFF2-40B4-BE49-F238E27FC236}">
                    <a16:creationId xmlns:a16="http://schemas.microsoft.com/office/drawing/2014/main" id="{0C25B8FF-78E2-49BA-B39E-A91C32D28E05}"/>
                  </a:ext>
                </a:extLst>
              </p:cNvPr>
              <p:cNvGrpSpPr/>
              <p:nvPr/>
            </p:nvGrpSpPr>
            <p:grpSpPr>
              <a:xfrm>
                <a:off x="4911783" y="4048102"/>
                <a:ext cx="33591" cy="28762"/>
                <a:chOff x="4911783" y="4048102"/>
                <a:chExt cx="33591" cy="28762"/>
              </a:xfrm>
            </p:grpSpPr>
            <p:sp>
              <p:nvSpPr>
                <p:cNvPr id="389" name="Google Shape;4856;p136">
                  <a:extLst>
                    <a:ext uri="{FF2B5EF4-FFF2-40B4-BE49-F238E27FC236}">
                      <a16:creationId xmlns:a16="http://schemas.microsoft.com/office/drawing/2014/main" id="{B24EA23A-65C1-4138-876D-82046EB0A31D}"/>
                    </a:ext>
                  </a:extLst>
                </p:cNvPr>
                <p:cNvSpPr/>
                <p:nvPr/>
              </p:nvSpPr>
              <p:spPr>
                <a:xfrm>
                  <a:off x="4911783" y="4048102"/>
                  <a:ext cx="33591" cy="28762"/>
                </a:xfrm>
                <a:custGeom>
                  <a:avLst/>
                  <a:gdLst/>
                  <a:ahLst/>
                  <a:cxnLst/>
                  <a:rect l="l" t="t" r="r" b="b"/>
                  <a:pathLst>
                    <a:path w="4271" h="3657" extrusionOk="0">
                      <a:moveTo>
                        <a:pt x="2422" y="0"/>
                      </a:moveTo>
                      <a:cubicBezTo>
                        <a:pt x="1974" y="0"/>
                        <a:pt x="1519" y="166"/>
                        <a:pt x="1149" y="536"/>
                      </a:cubicBezTo>
                      <a:cubicBezTo>
                        <a:pt x="0" y="1685"/>
                        <a:pt x="823" y="3657"/>
                        <a:pt x="2456" y="3657"/>
                      </a:cubicBezTo>
                      <a:cubicBezTo>
                        <a:pt x="3448" y="3645"/>
                        <a:pt x="4258" y="2834"/>
                        <a:pt x="4270" y="1842"/>
                      </a:cubicBezTo>
                      <a:cubicBezTo>
                        <a:pt x="4270" y="735"/>
                        <a:pt x="3364" y="0"/>
                        <a:pt x="242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4857;p136">
                  <a:extLst>
                    <a:ext uri="{FF2B5EF4-FFF2-40B4-BE49-F238E27FC236}">
                      <a16:creationId xmlns:a16="http://schemas.microsoft.com/office/drawing/2014/main" id="{4750BD80-86F2-48DA-967C-92120E6A3843}"/>
                    </a:ext>
                  </a:extLst>
                </p:cNvPr>
                <p:cNvSpPr/>
                <p:nvPr/>
              </p:nvSpPr>
              <p:spPr>
                <a:xfrm>
                  <a:off x="4926333" y="4057831"/>
                  <a:ext cx="9336" cy="9328"/>
                </a:xfrm>
                <a:custGeom>
                  <a:avLst/>
                  <a:gdLst/>
                  <a:ahLst/>
                  <a:cxnLst/>
                  <a:rect l="l" t="t" r="r" b="b"/>
                  <a:pathLst>
                    <a:path w="1187" h="1186" extrusionOk="0">
                      <a:moveTo>
                        <a:pt x="594" y="0"/>
                      </a:moveTo>
                      <a:cubicBezTo>
                        <a:pt x="267" y="0"/>
                        <a:pt x="1" y="266"/>
                        <a:pt x="1" y="593"/>
                      </a:cubicBezTo>
                      <a:cubicBezTo>
                        <a:pt x="1" y="920"/>
                        <a:pt x="267" y="1186"/>
                        <a:pt x="594" y="1186"/>
                      </a:cubicBezTo>
                      <a:cubicBezTo>
                        <a:pt x="920" y="1186"/>
                        <a:pt x="1186" y="920"/>
                        <a:pt x="1186" y="593"/>
                      </a:cubicBezTo>
                      <a:cubicBezTo>
                        <a:pt x="1186" y="266"/>
                        <a:pt x="920" y="0"/>
                        <a:pt x="59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8" name="Google Shape;4858;p136">
                <a:extLst>
                  <a:ext uri="{FF2B5EF4-FFF2-40B4-BE49-F238E27FC236}">
                    <a16:creationId xmlns:a16="http://schemas.microsoft.com/office/drawing/2014/main" id="{BFE734AE-6561-4E06-ABDE-E8C76D5DBBB0}"/>
                  </a:ext>
                </a:extLst>
              </p:cNvPr>
              <p:cNvSpPr/>
              <p:nvPr/>
            </p:nvSpPr>
            <p:spPr>
              <a:xfrm>
                <a:off x="4713506" y="3934476"/>
                <a:ext cx="33497" cy="28692"/>
              </a:xfrm>
              <a:custGeom>
                <a:avLst/>
                <a:gdLst/>
                <a:ahLst/>
                <a:cxnLst/>
                <a:rect l="l" t="t" r="r" b="b"/>
                <a:pathLst>
                  <a:path w="4259" h="3648" extrusionOk="0">
                    <a:moveTo>
                      <a:pt x="2422" y="0"/>
                    </a:moveTo>
                    <a:cubicBezTo>
                      <a:pt x="1974" y="0"/>
                      <a:pt x="1518" y="167"/>
                      <a:pt x="1150" y="539"/>
                    </a:cubicBezTo>
                    <a:cubicBezTo>
                      <a:pt x="0" y="1688"/>
                      <a:pt x="811" y="3648"/>
                      <a:pt x="2432" y="3648"/>
                    </a:cubicBezTo>
                    <a:cubicBezTo>
                      <a:pt x="3436" y="3648"/>
                      <a:pt x="4258" y="2838"/>
                      <a:pt x="4258" y="1821"/>
                    </a:cubicBezTo>
                    <a:cubicBezTo>
                      <a:pt x="4258" y="726"/>
                      <a:pt x="3357" y="0"/>
                      <a:pt x="242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4859;p136">
                <a:extLst>
                  <a:ext uri="{FF2B5EF4-FFF2-40B4-BE49-F238E27FC236}">
                    <a16:creationId xmlns:a16="http://schemas.microsoft.com/office/drawing/2014/main" id="{A2B92DED-34F6-412A-9D4F-110D5F439DB5}"/>
                  </a:ext>
                </a:extLst>
              </p:cNvPr>
              <p:cNvSpPr/>
              <p:nvPr/>
            </p:nvSpPr>
            <p:spPr>
              <a:xfrm>
                <a:off x="4727970" y="3944135"/>
                <a:ext cx="9328" cy="9430"/>
              </a:xfrm>
              <a:custGeom>
                <a:avLst/>
                <a:gdLst/>
                <a:ahLst/>
                <a:cxnLst/>
                <a:rect l="l" t="t" r="r" b="b"/>
                <a:pathLst>
                  <a:path w="1186" h="1199" extrusionOk="0">
                    <a:moveTo>
                      <a:pt x="593" y="1"/>
                    </a:moveTo>
                    <a:cubicBezTo>
                      <a:pt x="266" y="1"/>
                      <a:pt x="0" y="267"/>
                      <a:pt x="0" y="593"/>
                    </a:cubicBezTo>
                    <a:cubicBezTo>
                      <a:pt x="0" y="932"/>
                      <a:pt x="266" y="1198"/>
                      <a:pt x="593" y="1198"/>
                    </a:cubicBezTo>
                    <a:cubicBezTo>
                      <a:pt x="919" y="1198"/>
                      <a:pt x="1186" y="932"/>
                      <a:pt x="1186" y="593"/>
                    </a:cubicBezTo>
                    <a:cubicBezTo>
                      <a:pt x="1186" y="267"/>
                      <a:pt x="919" y="1"/>
                      <a:pt x="59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0" name="Google Shape;4860;p136">
                <a:extLst>
                  <a:ext uri="{FF2B5EF4-FFF2-40B4-BE49-F238E27FC236}">
                    <a16:creationId xmlns:a16="http://schemas.microsoft.com/office/drawing/2014/main" id="{5D4412A0-2674-4A94-A0B4-63664F66FECB}"/>
                  </a:ext>
                </a:extLst>
              </p:cNvPr>
              <p:cNvGrpSpPr/>
              <p:nvPr/>
            </p:nvGrpSpPr>
            <p:grpSpPr>
              <a:xfrm>
                <a:off x="4762623" y="3837847"/>
                <a:ext cx="42416" cy="36273"/>
                <a:chOff x="4762623" y="3837847"/>
                <a:chExt cx="42416" cy="36273"/>
              </a:xfrm>
            </p:grpSpPr>
            <p:sp>
              <p:nvSpPr>
                <p:cNvPr id="387" name="Google Shape;4861;p136">
                  <a:extLst>
                    <a:ext uri="{FF2B5EF4-FFF2-40B4-BE49-F238E27FC236}">
                      <a16:creationId xmlns:a16="http://schemas.microsoft.com/office/drawing/2014/main" id="{4314C934-5115-482C-A7DD-A0BDE46CD5E8}"/>
                    </a:ext>
                  </a:extLst>
                </p:cNvPr>
                <p:cNvSpPr/>
                <p:nvPr/>
              </p:nvSpPr>
              <p:spPr>
                <a:xfrm>
                  <a:off x="4762623" y="3837847"/>
                  <a:ext cx="42416" cy="36273"/>
                </a:xfrm>
                <a:custGeom>
                  <a:avLst/>
                  <a:gdLst/>
                  <a:ahLst/>
                  <a:cxnLst/>
                  <a:rect l="l" t="t" r="r" b="b"/>
                  <a:pathLst>
                    <a:path w="5393" h="4612" extrusionOk="0">
                      <a:moveTo>
                        <a:pt x="3064" y="1"/>
                      </a:moveTo>
                      <a:cubicBezTo>
                        <a:pt x="2496" y="1"/>
                        <a:pt x="1918" y="211"/>
                        <a:pt x="1449" y="680"/>
                      </a:cubicBezTo>
                      <a:cubicBezTo>
                        <a:pt x="1" y="2128"/>
                        <a:pt x="1033" y="4611"/>
                        <a:pt x="3067" y="4611"/>
                      </a:cubicBezTo>
                      <a:cubicBezTo>
                        <a:pt x="3072" y="4611"/>
                        <a:pt x="3077" y="4611"/>
                        <a:pt x="3082" y="4611"/>
                      </a:cubicBezTo>
                      <a:cubicBezTo>
                        <a:pt x="4352" y="4611"/>
                        <a:pt x="5380" y="3583"/>
                        <a:pt x="5392" y="2313"/>
                      </a:cubicBezTo>
                      <a:cubicBezTo>
                        <a:pt x="5392" y="921"/>
                        <a:pt x="4251" y="1"/>
                        <a:pt x="306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4862;p136">
                  <a:extLst>
                    <a:ext uri="{FF2B5EF4-FFF2-40B4-BE49-F238E27FC236}">
                      <a16:creationId xmlns:a16="http://schemas.microsoft.com/office/drawing/2014/main" id="{4252BA3F-BBD5-4D46-B010-5BE4BE4E1538}"/>
                    </a:ext>
                  </a:extLst>
                </p:cNvPr>
                <p:cNvSpPr/>
                <p:nvPr/>
              </p:nvSpPr>
              <p:spPr>
                <a:xfrm>
                  <a:off x="4775538" y="3847568"/>
                  <a:ext cx="19796" cy="16957"/>
                </a:xfrm>
                <a:custGeom>
                  <a:avLst/>
                  <a:gdLst/>
                  <a:ahLst/>
                  <a:cxnLst/>
                  <a:rect l="l" t="t" r="r" b="b"/>
                  <a:pathLst>
                    <a:path w="2517" h="2156" extrusionOk="0">
                      <a:moveTo>
                        <a:pt x="1440" y="0"/>
                      </a:moveTo>
                      <a:cubicBezTo>
                        <a:pt x="484" y="0"/>
                        <a:pt x="0" y="1162"/>
                        <a:pt x="678" y="1839"/>
                      </a:cubicBezTo>
                      <a:cubicBezTo>
                        <a:pt x="896" y="2058"/>
                        <a:pt x="1165" y="2155"/>
                        <a:pt x="1429" y="2155"/>
                      </a:cubicBezTo>
                      <a:cubicBezTo>
                        <a:pt x="1984" y="2155"/>
                        <a:pt x="2517" y="1724"/>
                        <a:pt x="2517" y="1077"/>
                      </a:cubicBezTo>
                      <a:cubicBezTo>
                        <a:pt x="2517" y="484"/>
                        <a:pt x="2045" y="0"/>
                        <a:pt x="144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 name="Google Shape;4863;p136">
                <a:extLst>
                  <a:ext uri="{FF2B5EF4-FFF2-40B4-BE49-F238E27FC236}">
                    <a16:creationId xmlns:a16="http://schemas.microsoft.com/office/drawing/2014/main" id="{1718CBE9-C4D6-4AAB-9992-C1934DF63229}"/>
                  </a:ext>
                </a:extLst>
              </p:cNvPr>
              <p:cNvGrpSpPr/>
              <p:nvPr/>
            </p:nvGrpSpPr>
            <p:grpSpPr>
              <a:xfrm>
                <a:off x="4746044" y="4104966"/>
                <a:ext cx="33497" cy="28699"/>
                <a:chOff x="4746044" y="4104966"/>
                <a:chExt cx="33497" cy="28699"/>
              </a:xfrm>
            </p:grpSpPr>
            <p:sp>
              <p:nvSpPr>
                <p:cNvPr id="385" name="Google Shape;4864;p136">
                  <a:extLst>
                    <a:ext uri="{FF2B5EF4-FFF2-40B4-BE49-F238E27FC236}">
                      <a16:creationId xmlns:a16="http://schemas.microsoft.com/office/drawing/2014/main" id="{73209852-4CEA-4AEB-A99F-3146BDCB3205}"/>
                    </a:ext>
                  </a:extLst>
                </p:cNvPr>
                <p:cNvSpPr/>
                <p:nvPr/>
              </p:nvSpPr>
              <p:spPr>
                <a:xfrm>
                  <a:off x="4746044" y="4104966"/>
                  <a:ext cx="33497" cy="28699"/>
                </a:xfrm>
                <a:custGeom>
                  <a:avLst/>
                  <a:gdLst/>
                  <a:ahLst/>
                  <a:cxnLst/>
                  <a:rect l="l" t="t" r="r" b="b"/>
                  <a:pathLst>
                    <a:path w="4259" h="3649" extrusionOk="0">
                      <a:moveTo>
                        <a:pt x="2428" y="1"/>
                      </a:moveTo>
                      <a:cubicBezTo>
                        <a:pt x="1979" y="1"/>
                        <a:pt x="1522" y="167"/>
                        <a:pt x="1150" y="540"/>
                      </a:cubicBezTo>
                      <a:cubicBezTo>
                        <a:pt x="0" y="1677"/>
                        <a:pt x="811" y="3648"/>
                        <a:pt x="2432" y="3648"/>
                      </a:cubicBezTo>
                      <a:cubicBezTo>
                        <a:pt x="3436" y="3648"/>
                        <a:pt x="4259" y="2826"/>
                        <a:pt x="4259" y="1822"/>
                      </a:cubicBezTo>
                      <a:cubicBezTo>
                        <a:pt x="4259" y="726"/>
                        <a:pt x="3363" y="1"/>
                        <a:pt x="242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4865;p136">
                  <a:extLst>
                    <a:ext uri="{FF2B5EF4-FFF2-40B4-BE49-F238E27FC236}">
                      <a16:creationId xmlns:a16="http://schemas.microsoft.com/office/drawing/2014/main" id="{08D112A8-9017-41C1-8255-7B76059EB89A}"/>
                    </a:ext>
                  </a:extLst>
                </p:cNvPr>
                <p:cNvSpPr/>
                <p:nvPr/>
              </p:nvSpPr>
              <p:spPr>
                <a:xfrm>
                  <a:off x="4758887" y="4114632"/>
                  <a:ext cx="11042" cy="9375"/>
                </a:xfrm>
                <a:custGeom>
                  <a:avLst/>
                  <a:gdLst/>
                  <a:ahLst/>
                  <a:cxnLst/>
                  <a:rect l="l" t="t" r="r" b="b"/>
                  <a:pathLst>
                    <a:path w="1404" h="1192" extrusionOk="0">
                      <a:moveTo>
                        <a:pt x="799" y="0"/>
                      </a:moveTo>
                      <a:cubicBezTo>
                        <a:pt x="267" y="0"/>
                        <a:pt x="1" y="641"/>
                        <a:pt x="376" y="1016"/>
                      </a:cubicBezTo>
                      <a:cubicBezTo>
                        <a:pt x="497" y="1137"/>
                        <a:pt x="645" y="1191"/>
                        <a:pt x="792" y="1191"/>
                      </a:cubicBezTo>
                      <a:cubicBezTo>
                        <a:pt x="1099" y="1191"/>
                        <a:pt x="1396" y="953"/>
                        <a:pt x="1404" y="593"/>
                      </a:cubicBezTo>
                      <a:cubicBezTo>
                        <a:pt x="1404" y="266"/>
                        <a:pt x="1126" y="0"/>
                        <a:pt x="799"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4866;p136">
                <a:extLst>
                  <a:ext uri="{FF2B5EF4-FFF2-40B4-BE49-F238E27FC236}">
                    <a16:creationId xmlns:a16="http://schemas.microsoft.com/office/drawing/2014/main" id="{377880E2-3E70-4C7A-B88E-D7C3E64E60B5}"/>
                  </a:ext>
                </a:extLst>
              </p:cNvPr>
              <p:cNvGrpSpPr/>
              <p:nvPr/>
            </p:nvGrpSpPr>
            <p:grpSpPr>
              <a:xfrm>
                <a:off x="4859646" y="4162554"/>
                <a:ext cx="33591" cy="28762"/>
                <a:chOff x="4859646" y="4162554"/>
                <a:chExt cx="33591" cy="28762"/>
              </a:xfrm>
            </p:grpSpPr>
            <p:sp>
              <p:nvSpPr>
                <p:cNvPr id="383" name="Google Shape;4867;p136">
                  <a:extLst>
                    <a:ext uri="{FF2B5EF4-FFF2-40B4-BE49-F238E27FC236}">
                      <a16:creationId xmlns:a16="http://schemas.microsoft.com/office/drawing/2014/main" id="{F5350C64-998A-4E3C-BE34-AE3F32CEFBE3}"/>
                    </a:ext>
                  </a:extLst>
                </p:cNvPr>
                <p:cNvSpPr/>
                <p:nvPr/>
              </p:nvSpPr>
              <p:spPr>
                <a:xfrm>
                  <a:off x="4859646" y="4162554"/>
                  <a:ext cx="33591" cy="28762"/>
                </a:xfrm>
                <a:custGeom>
                  <a:avLst/>
                  <a:gdLst/>
                  <a:ahLst/>
                  <a:cxnLst/>
                  <a:rect l="l" t="t" r="r" b="b"/>
                  <a:pathLst>
                    <a:path w="4271" h="3657" extrusionOk="0">
                      <a:moveTo>
                        <a:pt x="2423" y="0"/>
                      </a:moveTo>
                      <a:cubicBezTo>
                        <a:pt x="1975" y="0"/>
                        <a:pt x="1520" y="166"/>
                        <a:pt x="1149" y="536"/>
                      </a:cubicBezTo>
                      <a:cubicBezTo>
                        <a:pt x="0" y="1685"/>
                        <a:pt x="823" y="3657"/>
                        <a:pt x="2444" y="3657"/>
                      </a:cubicBezTo>
                      <a:cubicBezTo>
                        <a:pt x="3448" y="3657"/>
                        <a:pt x="4258" y="2834"/>
                        <a:pt x="4270" y="1830"/>
                      </a:cubicBezTo>
                      <a:cubicBezTo>
                        <a:pt x="4270" y="732"/>
                        <a:pt x="3365" y="0"/>
                        <a:pt x="242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4868;p136">
                  <a:extLst>
                    <a:ext uri="{FF2B5EF4-FFF2-40B4-BE49-F238E27FC236}">
                      <a16:creationId xmlns:a16="http://schemas.microsoft.com/office/drawing/2014/main" id="{3983FF17-BACF-49E7-ADB0-5D24284BCCE1}"/>
                    </a:ext>
                  </a:extLst>
                </p:cNvPr>
                <p:cNvSpPr/>
                <p:nvPr/>
              </p:nvSpPr>
              <p:spPr>
                <a:xfrm>
                  <a:off x="4874196" y="4172283"/>
                  <a:ext cx="9336" cy="9336"/>
                </a:xfrm>
                <a:custGeom>
                  <a:avLst/>
                  <a:gdLst/>
                  <a:ahLst/>
                  <a:cxnLst/>
                  <a:rect l="l" t="t" r="r" b="b"/>
                  <a:pathLst>
                    <a:path w="1187" h="1187" extrusionOk="0">
                      <a:moveTo>
                        <a:pt x="594" y="1"/>
                      </a:moveTo>
                      <a:cubicBezTo>
                        <a:pt x="267" y="1"/>
                        <a:pt x="1" y="267"/>
                        <a:pt x="1" y="593"/>
                      </a:cubicBezTo>
                      <a:cubicBezTo>
                        <a:pt x="1" y="920"/>
                        <a:pt x="267" y="1186"/>
                        <a:pt x="594" y="1186"/>
                      </a:cubicBezTo>
                      <a:cubicBezTo>
                        <a:pt x="920" y="1186"/>
                        <a:pt x="1186" y="920"/>
                        <a:pt x="1186" y="593"/>
                      </a:cubicBezTo>
                      <a:cubicBezTo>
                        <a:pt x="1186" y="267"/>
                        <a:pt x="920" y="1"/>
                        <a:pt x="59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5" name="Google Shape;4869;p136">
              <a:extLst>
                <a:ext uri="{FF2B5EF4-FFF2-40B4-BE49-F238E27FC236}">
                  <a16:creationId xmlns:a16="http://schemas.microsoft.com/office/drawing/2014/main" id="{BB2814F4-547E-4E18-8A9E-18DD09085A10}"/>
                </a:ext>
              </a:extLst>
            </p:cNvPr>
            <p:cNvGrpSpPr/>
            <p:nvPr/>
          </p:nvGrpSpPr>
          <p:grpSpPr>
            <a:xfrm>
              <a:off x="3597785" y="3274438"/>
              <a:ext cx="855610" cy="1122100"/>
              <a:chOff x="3597785" y="3274438"/>
              <a:chExt cx="855610" cy="1122100"/>
            </a:xfrm>
          </p:grpSpPr>
          <p:grpSp>
            <p:nvGrpSpPr>
              <p:cNvPr id="76" name="Google Shape;4870;p136">
                <a:extLst>
                  <a:ext uri="{FF2B5EF4-FFF2-40B4-BE49-F238E27FC236}">
                    <a16:creationId xmlns:a16="http://schemas.microsoft.com/office/drawing/2014/main" id="{ABCDBFDA-4B24-4529-93FC-98B37BEBCA4D}"/>
                  </a:ext>
                </a:extLst>
              </p:cNvPr>
              <p:cNvGrpSpPr/>
              <p:nvPr/>
            </p:nvGrpSpPr>
            <p:grpSpPr>
              <a:xfrm>
                <a:off x="3617857" y="3284717"/>
                <a:ext cx="826785" cy="1099165"/>
                <a:chOff x="3617857" y="3284717"/>
                <a:chExt cx="826785" cy="1099165"/>
              </a:xfrm>
            </p:grpSpPr>
            <p:sp>
              <p:nvSpPr>
                <p:cNvPr id="214" name="Google Shape;4871;p136">
                  <a:extLst>
                    <a:ext uri="{FF2B5EF4-FFF2-40B4-BE49-F238E27FC236}">
                      <a16:creationId xmlns:a16="http://schemas.microsoft.com/office/drawing/2014/main" id="{25FA4E3A-B33D-447D-82C0-6B5CDA4AD04C}"/>
                    </a:ext>
                  </a:extLst>
                </p:cNvPr>
                <p:cNvSpPr/>
                <p:nvPr/>
              </p:nvSpPr>
              <p:spPr>
                <a:xfrm>
                  <a:off x="4155028" y="3869354"/>
                  <a:ext cx="289613" cy="514528"/>
                </a:xfrm>
                <a:custGeom>
                  <a:avLst/>
                  <a:gdLst/>
                  <a:ahLst/>
                  <a:cxnLst/>
                  <a:rect l="l" t="t" r="r" b="b"/>
                  <a:pathLst>
                    <a:path w="36823" h="65420" fill="none" extrusionOk="0">
                      <a:moveTo>
                        <a:pt x="5928" y="64827"/>
                      </a:moveTo>
                      <a:lnTo>
                        <a:pt x="6158" y="49755"/>
                      </a:lnTo>
                      <a:lnTo>
                        <a:pt x="8202" y="42327"/>
                      </a:lnTo>
                      <a:lnTo>
                        <a:pt x="8795" y="36351"/>
                      </a:lnTo>
                      <a:lnTo>
                        <a:pt x="8795" y="28912"/>
                      </a:lnTo>
                      <a:lnTo>
                        <a:pt x="3049" y="23347"/>
                      </a:lnTo>
                      <a:lnTo>
                        <a:pt x="0" y="12291"/>
                      </a:lnTo>
                      <a:lnTo>
                        <a:pt x="11601" y="1"/>
                      </a:lnTo>
                      <a:lnTo>
                        <a:pt x="19319" y="4259"/>
                      </a:lnTo>
                      <a:lnTo>
                        <a:pt x="27266" y="11747"/>
                      </a:lnTo>
                      <a:lnTo>
                        <a:pt x="36823" y="15472"/>
                      </a:lnTo>
                      <a:lnTo>
                        <a:pt x="34827" y="25803"/>
                      </a:lnTo>
                      <a:lnTo>
                        <a:pt x="26722" y="36944"/>
                      </a:lnTo>
                      <a:lnTo>
                        <a:pt x="19924" y="49198"/>
                      </a:lnTo>
                      <a:lnTo>
                        <a:pt x="11008" y="60690"/>
                      </a:lnTo>
                      <a:lnTo>
                        <a:pt x="5335" y="6542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4872;p136">
                  <a:extLst>
                    <a:ext uri="{FF2B5EF4-FFF2-40B4-BE49-F238E27FC236}">
                      <a16:creationId xmlns:a16="http://schemas.microsoft.com/office/drawing/2014/main" id="{FC3A81AA-825A-45F6-A621-0D03F9385667}"/>
                    </a:ext>
                  </a:extLst>
                </p:cNvPr>
                <p:cNvSpPr/>
                <p:nvPr/>
              </p:nvSpPr>
              <p:spPr>
                <a:xfrm>
                  <a:off x="3617857" y="3284717"/>
                  <a:ext cx="662957" cy="685970"/>
                </a:xfrm>
                <a:custGeom>
                  <a:avLst/>
                  <a:gdLst/>
                  <a:ahLst/>
                  <a:cxnLst/>
                  <a:rect l="l" t="t" r="r" b="b"/>
                  <a:pathLst>
                    <a:path w="84292" h="87218" fill="none" extrusionOk="0">
                      <a:moveTo>
                        <a:pt x="79900" y="75157"/>
                      </a:moveTo>
                      <a:lnTo>
                        <a:pt x="77916" y="83262"/>
                      </a:lnTo>
                      <a:lnTo>
                        <a:pt x="68299" y="87218"/>
                      </a:lnTo>
                      <a:lnTo>
                        <a:pt x="61610" y="72314"/>
                      </a:lnTo>
                      <a:lnTo>
                        <a:pt x="48376" y="64524"/>
                      </a:lnTo>
                      <a:lnTo>
                        <a:pt x="37489" y="50685"/>
                      </a:lnTo>
                      <a:lnTo>
                        <a:pt x="32771" y="39181"/>
                      </a:lnTo>
                      <a:lnTo>
                        <a:pt x="28525" y="27000"/>
                      </a:lnTo>
                      <a:lnTo>
                        <a:pt x="19779" y="19379"/>
                      </a:lnTo>
                      <a:lnTo>
                        <a:pt x="1" y="14057"/>
                      </a:lnTo>
                      <a:lnTo>
                        <a:pt x="5227" y="0"/>
                      </a:lnTo>
                      <a:lnTo>
                        <a:pt x="40380" y="3605"/>
                      </a:lnTo>
                      <a:lnTo>
                        <a:pt x="53662" y="9254"/>
                      </a:lnTo>
                      <a:lnTo>
                        <a:pt x="56711" y="17734"/>
                      </a:lnTo>
                      <a:lnTo>
                        <a:pt x="69727" y="26177"/>
                      </a:lnTo>
                      <a:lnTo>
                        <a:pt x="84291" y="20649"/>
                      </a:lnTo>
                      <a:lnTo>
                        <a:pt x="79465" y="38165"/>
                      </a:lnTo>
                      <a:lnTo>
                        <a:pt x="72207" y="46960"/>
                      </a:lnTo>
                      <a:lnTo>
                        <a:pt x="64791" y="54677"/>
                      </a:lnTo>
                      <a:lnTo>
                        <a:pt x="54497" y="63206"/>
                      </a:lnTo>
                      <a:lnTo>
                        <a:pt x="62094" y="63556"/>
                      </a:lnTo>
                      <a:lnTo>
                        <a:pt x="66098" y="74335"/>
                      </a:lnTo>
                      <a:close/>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4873;p136">
                  <a:extLst>
                    <a:ext uri="{FF2B5EF4-FFF2-40B4-BE49-F238E27FC236}">
                      <a16:creationId xmlns:a16="http://schemas.microsoft.com/office/drawing/2014/main" id="{1576F96A-D7F4-4D9E-83C1-5616B3121A08}"/>
                    </a:ext>
                  </a:extLst>
                </p:cNvPr>
                <p:cNvSpPr/>
                <p:nvPr/>
              </p:nvSpPr>
              <p:spPr>
                <a:xfrm>
                  <a:off x="4230666" y="3943372"/>
                  <a:ext cx="15612" cy="77934"/>
                </a:xfrm>
                <a:custGeom>
                  <a:avLst/>
                  <a:gdLst/>
                  <a:ahLst/>
                  <a:cxnLst/>
                  <a:rect l="l" t="t" r="r" b="b"/>
                  <a:pathLst>
                    <a:path w="1985" h="9909" fill="none" extrusionOk="0">
                      <a:moveTo>
                        <a:pt x="1984" y="9908"/>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4874;p136">
                  <a:extLst>
                    <a:ext uri="{FF2B5EF4-FFF2-40B4-BE49-F238E27FC236}">
                      <a16:creationId xmlns:a16="http://schemas.microsoft.com/office/drawing/2014/main" id="{7550CAB5-A684-4BEC-A701-D4D50AE97F07}"/>
                    </a:ext>
                  </a:extLst>
                </p:cNvPr>
                <p:cNvSpPr/>
                <p:nvPr/>
              </p:nvSpPr>
              <p:spPr>
                <a:xfrm>
                  <a:off x="4230666" y="3902843"/>
                  <a:ext cx="138817" cy="116937"/>
                </a:xfrm>
                <a:custGeom>
                  <a:avLst/>
                  <a:gdLst/>
                  <a:ahLst/>
                  <a:cxnLst/>
                  <a:rect l="l" t="t" r="r" b="b"/>
                  <a:pathLst>
                    <a:path w="17650" h="14868" fill="none" extrusionOk="0">
                      <a:moveTo>
                        <a:pt x="11952" y="14868"/>
                      </a:moveTo>
                      <a:lnTo>
                        <a:pt x="0" y="4670"/>
                      </a:lnTo>
                      <a:lnTo>
                        <a:pt x="9702" y="1"/>
                      </a:lnTo>
                      <a:lnTo>
                        <a:pt x="17649" y="7489"/>
                      </a:lnTo>
                      <a:close/>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4875;p136">
                  <a:extLst>
                    <a:ext uri="{FF2B5EF4-FFF2-40B4-BE49-F238E27FC236}">
                      <a16:creationId xmlns:a16="http://schemas.microsoft.com/office/drawing/2014/main" id="{C53CA716-8A07-4F9E-B8EC-837B24189FA8}"/>
                    </a:ext>
                  </a:extLst>
                </p:cNvPr>
                <p:cNvSpPr/>
                <p:nvPr/>
              </p:nvSpPr>
              <p:spPr>
                <a:xfrm>
                  <a:off x="4234473" y="3939573"/>
                  <a:ext cx="143953" cy="22171"/>
                </a:xfrm>
                <a:custGeom>
                  <a:avLst/>
                  <a:gdLst/>
                  <a:ahLst/>
                  <a:cxnLst/>
                  <a:rect l="l" t="t" r="r" b="b"/>
                  <a:pathLst>
                    <a:path w="18303" h="2819" fill="none" extrusionOk="0">
                      <a:moveTo>
                        <a:pt x="0" y="0"/>
                      </a:moveTo>
                      <a:lnTo>
                        <a:pt x="18303" y="281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4876;p136">
                  <a:extLst>
                    <a:ext uri="{FF2B5EF4-FFF2-40B4-BE49-F238E27FC236}">
                      <a16:creationId xmlns:a16="http://schemas.microsoft.com/office/drawing/2014/main" id="{045B2892-EB94-4BAA-A154-3741F4FCAE43}"/>
                    </a:ext>
                  </a:extLst>
                </p:cNvPr>
                <p:cNvSpPr/>
                <p:nvPr/>
              </p:nvSpPr>
              <p:spPr>
                <a:xfrm>
                  <a:off x="4300405" y="4023579"/>
                  <a:ext cx="24264" cy="112650"/>
                </a:xfrm>
                <a:custGeom>
                  <a:avLst/>
                  <a:gdLst/>
                  <a:ahLst/>
                  <a:cxnLst/>
                  <a:rect l="l" t="t" r="r" b="b"/>
                  <a:pathLst>
                    <a:path w="3085" h="14323" fill="none" extrusionOk="0">
                      <a:moveTo>
                        <a:pt x="0" y="14323"/>
                      </a:moveTo>
                      <a:lnTo>
                        <a:pt x="3085"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4877;p136">
                  <a:extLst>
                    <a:ext uri="{FF2B5EF4-FFF2-40B4-BE49-F238E27FC236}">
                      <a16:creationId xmlns:a16="http://schemas.microsoft.com/office/drawing/2014/main" id="{F9F5CED5-BE02-4304-AE40-955D3B43148D}"/>
                    </a:ext>
                  </a:extLst>
                </p:cNvPr>
                <p:cNvSpPr/>
                <p:nvPr/>
              </p:nvSpPr>
              <p:spPr>
                <a:xfrm>
                  <a:off x="4324661" y="4019772"/>
                  <a:ext cx="40544" cy="140154"/>
                </a:xfrm>
                <a:custGeom>
                  <a:avLst/>
                  <a:gdLst/>
                  <a:ahLst/>
                  <a:cxnLst/>
                  <a:rect l="l" t="t" r="r" b="b"/>
                  <a:pathLst>
                    <a:path w="5155" h="17820" fill="none" extrusionOk="0">
                      <a:moveTo>
                        <a:pt x="1" y="1"/>
                      </a:moveTo>
                      <a:lnTo>
                        <a:pt x="5154" y="1781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4878;p136">
                  <a:extLst>
                    <a:ext uri="{FF2B5EF4-FFF2-40B4-BE49-F238E27FC236}">
                      <a16:creationId xmlns:a16="http://schemas.microsoft.com/office/drawing/2014/main" id="{BBAC44CC-92DC-46E8-A62B-854BA152DA13}"/>
                    </a:ext>
                  </a:extLst>
                </p:cNvPr>
                <p:cNvSpPr/>
                <p:nvPr/>
              </p:nvSpPr>
              <p:spPr>
                <a:xfrm>
                  <a:off x="4324661" y="4019772"/>
                  <a:ext cx="104282" cy="52522"/>
                </a:xfrm>
                <a:custGeom>
                  <a:avLst/>
                  <a:gdLst/>
                  <a:ahLst/>
                  <a:cxnLst/>
                  <a:rect l="l" t="t" r="r" b="b"/>
                  <a:pathLst>
                    <a:path w="13259" h="6678" fill="none" extrusionOk="0">
                      <a:moveTo>
                        <a:pt x="1" y="1"/>
                      </a:moveTo>
                      <a:lnTo>
                        <a:pt x="13259" y="667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4879;p136">
                  <a:extLst>
                    <a:ext uri="{FF2B5EF4-FFF2-40B4-BE49-F238E27FC236}">
                      <a16:creationId xmlns:a16="http://schemas.microsoft.com/office/drawing/2014/main" id="{B2A9240F-6042-4AA1-AF2D-18C4BF5FCA7E}"/>
                    </a:ext>
                  </a:extLst>
                </p:cNvPr>
                <p:cNvSpPr/>
                <p:nvPr/>
              </p:nvSpPr>
              <p:spPr>
                <a:xfrm>
                  <a:off x="4328467" y="3989901"/>
                  <a:ext cx="113421" cy="29879"/>
                </a:xfrm>
                <a:custGeom>
                  <a:avLst/>
                  <a:gdLst/>
                  <a:ahLst/>
                  <a:cxnLst/>
                  <a:rect l="l" t="t" r="r" b="b"/>
                  <a:pathLst>
                    <a:path w="14421" h="3799" fill="none" extrusionOk="0">
                      <a:moveTo>
                        <a:pt x="14420" y="0"/>
                      </a:moveTo>
                      <a:lnTo>
                        <a:pt x="1" y="379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4880;p136">
                  <a:extLst>
                    <a:ext uri="{FF2B5EF4-FFF2-40B4-BE49-F238E27FC236}">
                      <a16:creationId xmlns:a16="http://schemas.microsoft.com/office/drawing/2014/main" id="{7FA1EC34-118A-4F54-9F84-8CAC4AB9326B}"/>
                    </a:ext>
                  </a:extLst>
                </p:cNvPr>
                <p:cNvSpPr/>
                <p:nvPr/>
              </p:nvSpPr>
              <p:spPr>
                <a:xfrm>
                  <a:off x="4224193" y="4019772"/>
                  <a:ext cx="23886" cy="76975"/>
                </a:xfrm>
                <a:custGeom>
                  <a:avLst/>
                  <a:gdLst/>
                  <a:ahLst/>
                  <a:cxnLst/>
                  <a:rect l="l" t="t" r="r" b="b"/>
                  <a:pathLst>
                    <a:path w="3037" h="9787" fill="none" extrusionOk="0">
                      <a:moveTo>
                        <a:pt x="1" y="9787"/>
                      </a:moveTo>
                      <a:lnTo>
                        <a:pt x="3037"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4881;p136">
                  <a:extLst>
                    <a:ext uri="{FF2B5EF4-FFF2-40B4-BE49-F238E27FC236}">
                      <a16:creationId xmlns:a16="http://schemas.microsoft.com/office/drawing/2014/main" id="{1F42446A-3843-43F0-AAF2-842925B611E0}"/>
                    </a:ext>
                  </a:extLst>
                </p:cNvPr>
                <p:cNvSpPr/>
                <p:nvPr/>
              </p:nvSpPr>
              <p:spPr>
                <a:xfrm>
                  <a:off x="4248071" y="4019772"/>
                  <a:ext cx="52342" cy="116457"/>
                </a:xfrm>
                <a:custGeom>
                  <a:avLst/>
                  <a:gdLst/>
                  <a:ahLst/>
                  <a:cxnLst/>
                  <a:rect l="l" t="t" r="r" b="b"/>
                  <a:pathLst>
                    <a:path w="6655" h="14807" fill="none" extrusionOk="0">
                      <a:moveTo>
                        <a:pt x="1" y="1"/>
                      </a:moveTo>
                      <a:lnTo>
                        <a:pt x="6654" y="1480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4882;p136">
                  <a:extLst>
                    <a:ext uri="{FF2B5EF4-FFF2-40B4-BE49-F238E27FC236}">
                      <a16:creationId xmlns:a16="http://schemas.microsoft.com/office/drawing/2014/main" id="{03B685A5-28AC-4E22-A5D8-F20FE794F015}"/>
                    </a:ext>
                  </a:extLst>
                </p:cNvPr>
                <p:cNvSpPr/>
                <p:nvPr/>
              </p:nvSpPr>
              <p:spPr>
                <a:xfrm>
                  <a:off x="4300405" y="4138982"/>
                  <a:ext cx="6567" cy="119029"/>
                </a:xfrm>
                <a:custGeom>
                  <a:avLst/>
                  <a:gdLst/>
                  <a:ahLst/>
                  <a:cxnLst/>
                  <a:rect l="l" t="t" r="r" b="b"/>
                  <a:pathLst>
                    <a:path w="835" h="15134" fill="none" extrusionOk="0">
                      <a:moveTo>
                        <a:pt x="0" y="1"/>
                      </a:moveTo>
                      <a:lnTo>
                        <a:pt x="835" y="1513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4883;p136">
                  <a:extLst>
                    <a:ext uri="{FF2B5EF4-FFF2-40B4-BE49-F238E27FC236}">
                      <a16:creationId xmlns:a16="http://schemas.microsoft.com/office/drawing/2014/main" id="{F9CAE46F-6D57-4CE0-8AA7-292A22C9D7EF}"/>
                    </a:ext>
                  </a:extLst>
                </p:cNvPr>
                <p:cNvSpPr/>
                <p:nvPr/>
              </p:nvSpPr>
              <p:spPr>
                <a:xfrm>
                  <a:off x="4219726" y="4200164"/>
                  <a:ext cx="85343" cy="60513"/>
                </a:xfrm>
                <a:custGeom>
                  <a:avLst/>
                  <a:gdLst/>
                  <a:ahLst/>
                  <a:cxnLst/>
                  <a:rect l="l" t="t" r="r" b="b"/>
                  <a:pathLst>
                    <a:path w="10851" h="7694" fill="none" extrusionOk="0">
                      <a:moveTo>
                        <a:pt x="0" y="0"/>
                      </a:moveTo>
                      <a:lnTo>
                        <a:pt x="10851" y="769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4884;p136">
                  <a:extLst>
                    <a:ext uri="{FF2B5EF4-FFF2-40B4-BE49-F238E27FC236}">
                      <a16:creationId xmlns:a16="http://schemas.microsoft.com/office/drawing/2014/main" id="{EE8D86E2-3057-4AC6-9CBA-DFF95E978CAD}"/>
                    </a:ext>
                  </a:extLst>
                </p:cNvPr>
                <p:cNvSpPr/>
                <p:nvPr/>
              </p:nvSpPr>
              <p:spPr>
                <a:xfrm>
                  <a:off x="4223430" y="4137275"/>
                  <a:ext cx="81930" cy="15132"/>
                </a:xfrm>
                <a:custGeom>
                  <a:avLst/>
                  <a:gdLst/>
                  <a:ahLst/>
                  <a:cxnLst/>
                  <a:rect l="l" t="t" r="r" b="b"/>
                  <a:pathLst>
                    <a:path w="10417" h="1924" fill="none" extrusionOk="0">
                      <a:moveTo>
                        <a:pt x="1" y="1923"/>
                      </a:moveTo>
                      <a:lnTo>
                        <a:pt x="10416"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4885;p136">
                  <a:extLst>
                    <a:ext uri="{FF2B5EF4-FFF2-40B4-BE49-F238E27FC236}">
                      <a16:creationId xmlns:a16="http://schemas.microsoft.com/office/drawing/2014/main" id="{A98C9873-6B53-44C3-82A2-95534569FFA1}"/>
                    </a:ext>
                  </a:extLst>
                </p:cNvPr>
                <p:cNvSpPr/>
                <p:nvPr/>
              </p:nvSpPr>
              <p:spPr>
                <a:xfrm>
                  <a:off x="4303638" y="4138982"/>
                  <a:ext cx="59947" cy="23894"/>
                </a:xfrm>
                <a:custGeom>
                  <a:avLst/>
                  <a:gdLst/>
                  <a:ahLst/>
                  <a:cxnLst/>
                  <a:rect l="l" t="t" r="r" b="b"/>
                  <a:pathLst>
                    <a:path w="7622" h="3038" fill="none" extrusionOk="0">
                      <a:moveTo>
                        <a:pt x="7621" y="3037"/>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4886;p136">
                  <a:extLst>
                    <a:ext uri="{FF2B5EF4-FFF2-40B4-BE49-F238E27FC236}">
                      <a16:creationId xmlns:a16="http://schemas.microsoft.com/office/drawing/2014/main" id="{B51EEC28-EC18-444C-9931-6A2E17AF83FE}"/>
                    </a:ext>
                  </a:extLst>
                </p:cNvPr>
                <p:cNvSpPr/>
                <p:nvPr/>
              </p:nvSpPr>
              <p:spPr>
                <a:xfrm>
                  <a:off x="4201644" y="4267237"/>
                  <a:ext cx="39970" cy="77164"/>
                </a:xfrm>
                <a:custGeom>
                  <a:avLst/>
                  <a:gdLst/>
                  <a:ahLst/>
                  <a:cxnLst/>
                  <a:rect l="l" t="t" r="r" b="b"/>
                  <a:pathLst>
                    <a:path w="5082" h="9811" fill="none" extrusionOk="0">
                      <a:moveTo>
                        <a:pt x="1" y="0"/>
                      </a:moveTo>
                      <a:lnTo>
                        <a:pt x="5081" y="981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4887;p136">
                  <a:extLst>
                    <a:ext uri="{FF2B5EF4-FFF2-40B4-BE49-F238E27FC236}">
                      <a16:creationId xmlns:a16="http://schemas.microsoft.com/office/drawing/2014/main" id="{6A1270F7-FEE4-491A-98B6-EBE6E730C752}"/>
                    </a:ext>
                  </a:extLst>
                </p:cNvPr>
                <p:cNvSpPr/>
                <p:nvPr/>
              </p:nvSpPr>
              <p:spPr>
                <a:xfrm>
                  <a:off x="4203831" y="4258003"/>
                  <a:ext cx="103142" cy="9241"/>
                </a:xfrm>
                <a:custGeom>
                  <a:avLst/>
                  <a:gdLst/>
                  <a:ahLst/>
                  <a:cxnLst/>
                  <a:rect l="l" t="t" r="r" b="b"/>
                  <a:pathLst>
                    <a:path w="13114" h="1175" fill="none" extrusionOk="0">
                      <a:moveTo>
                        <a:pt x="1" y="1174"/>
                      </a:moveTo>
                      <a:lnTo>
                        <a:pt x="13114"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4888;p136">
                  <a:extLst>
                    <a:ext uri="{FF2B5EF4-FFF2-40B4-BE49-F238E27FC236}">
                      <a16:creationId xmlns:a16="http://schemas.microsoft.com/office/drawing/2014/main" id="{31E670AA-1011-46A7-913D-C1CEB0F94E87}"/>
                    </a:ext>
                  </a:extLst>
                </p:cNvPr>
                <p:cNvSpPr/>
                <p:nvPr/>
              </p:nvSpPr>
              <p:spPr>
                <a:xfrm>
                  <a:off x="4179001" y="3943372"/>
                  <a:ext cx="51673" cy="104951"/>
                </a:xfrm>
                <a:custGeom>
                  <a:avLst/>
                  <a:gdLst/>
                  <a:ahLst/>
                  <a:cxnLst/>
                  <a:rect l="l" t="t" r="r" b="b"/>
                  <a:pathLst>
                    <a:path w="6570" h="13344" fill="none" extrusionOk="0">
                      <a:moveTo>
                        <a:pt x="1" y="13344"/>
                      </a:moveTo>
                      <a:lnTo>
                        <a:pt x="656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4889;p136">
                  <a:extLst>
                    <a:ext uri="{FF2B5EF4-FFF2-40B4-BE49-F238E27FC236}">
                      <a16:creationId xmlns:a16="http://schemas.microsoft.com/office/drawing/2014/main" id="{F69EC9C8-D7A8-46E0-8288-F7B4A86A82DC}"/>
                    </a:ext>
                  </a:extLst>
                </p:cNvPr>
                <p:cNvSpPr/>
                <p:nvPr/>
              </p:nvSpPr>
              <p:spPr>
                <a:xfrm>
                  <a:off x="4248071" y="4019772"/>
                  <a:ext cx="76597" cy="8"/>
                </a:xfrm>
                <a:custGeom>
                  <a:avLst/>
                  <a:gdLst/>
                  <a:ahLst/>
                  <a:cxnLst/>
                  <a:rect l="l" t="t" r="r" b="b"/>
                  <a:pathLst>
                    <a:path w="9739" h="1" fill="none" extrusionOk="0">
                      <a:moveTo>
                        <a:pt x="1" y="1"/>
                      </a:moveTo>
                      <a:lnTo>
                        <a:pt x="973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4890;p136">
                  <a:extLst>
                    <a:ext uri="{FF2B5EF4-FFF2-40B4-BE49-F238E27FC236}">
                      <a16:creationId xmlns:a16="http://schemas.microsoft.com/office/drawing/2014/main" id="{07A0AEE1-C9AA-422A-961B-91C9C15DAB1F}"/>
                    </a:ext>
                  </a:extLst>
                </p:cNvPr>
                <p:cNvSpPr/>
                <p:nvPr/>
              </p:nvSpPr>
              <p:spPr>
                <a:xfrm>
                  <a:off x="4219529" y="4138982"/>
                  <a:ext cx="84116" cy="63282"/>
                </a:xfrm>
                <a:custGeom>
                  <a:avLst/>
                  <a:gdLst/>
                  <a:ahLst/>
                  <a:cxnLst/>
                  <a:rect l="l" t="t" r="r" b="b"/>
                  <a:pathLst>
                    <a:path w="10695" h="8046" fill="none" extrusionOk="0">
                      <a:moveTo>
                        <a:pt x="1" y="8045"/>
                      </a:moveTo>
                      <a:lnTo>
                        <a:pt x="10694"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4891;p136">
                  <a:extLst>
                    <a:ext uri="{FF2B5EF4-FFF2-40B4-BE49-F238E27FC236}">
                      <a16:creationId xmlns:a16="http://schemas.microsoft.com/office/drawing/2014/main" id="{7A6041E9-F806-49C0-AC35-E50E802E021F}"/>
                    </a:ext>
                  </a:extLst>
                </p:cNvPr>
                <p:cNvSpPr/>
                <p:nvPr/>
              </p:nvSpPr>
              <p:spPr>
                <a:xfrm>
                  <a:off x="3654964" y="3289853"/>
                  <a:ext cx="46820" cy="63848"/>
                </a:xfrm>
                <a:custGeom>
                  <a:avLst/>
                  <a:gdLst/>
                  <a:ahLst/>
                  <a:cxnLst/>
                  <a:rect l="l" t="t" r="r" b="b"/>
                  <a:pathLst>
                    <a:path w="5953" h="8118" fill="none" extrusionOk="0">
                      <a:moveTo>
                        <a:pt x="1" y="0"/>
                      </a:moveTo>
                      <a:lnTo>
                        <a:pt x="5952" y="811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4892;p136">
                  <a:extLst>
                    <a:ext uri="{FF2B5EF4-FFF2-40B4-BE49-F238E27FC236}">
                      <a16:creationId xmlns:a16="http://schemas.microsoft.com/office/drawing/2014/main" id="{3BFFEB69-1B1B-4457-AE1C-6EE888CD7170}"/>
                    </a:ext>
                  </a:extLst>
                </p:cNvPr>
                <p:cNvSpPr/>
                <p:nvPr/>
              </p:nvSpPr>
              <p:spPr>
                <a:xfrm>
                  <a:off x="3619760" y="3353693"/>
                  <a:ext cx="85736" cy="36730"/>
                </a:xfrm>
                <a:custGeom>
                  <a:avLst/>
                  <a:gdLst/>
                  <a:ahLst/>
                  <a:cxnLst/>
                  <a:rect l="l" t="t" r="r" b="b"/>
                  <a:pathLst>
                    <a:path w="10901" h="4670" fill="none" extrusionOk="0">
                      <a:moveTo>
                        <a:pt x="1" y="4670"/>
                      </a:moveTo>
                      <a:lnTo>
                        <a:pt x="1090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4893;p136">
                  <a:extLst>
                    <a:ext uri="{FF2B5EF4-FFF2-40B4-BE49-F238E27FC236}">
                      <a16:creationId xmlns:a16="http://schemas.microsoft.com/office/drawing/2014/main" id="{057F1526-1608-4682-A715-5F459FDC1F2F}"/>
                    </a:ext>
                  </a:extLst>
                </p:cNvPr>
                <p:cNvSpPr/>
                <p:nvPr/>
              </p:nvSpPr>
              <p:spPr>
                <a:xfrm>
                  <a:off x="3703011" y="3354739"/>
                  <a:ext cx="70415" cy="79350"/>
                </a:xfrm>
                <a:custGeom>
                  <a:avLst/>
                  <a:gdLst/>
                  <a:ahLst/>
                  <a:cxnLst/>
                  <a:rect l="l" t="t" r="r" b="b"/>
                  <a:pathLst>
                    <a:path w="8953" h="10089" fill="none" extrusionOk="0">
                      <a:moveTo>
                        <a:pt x="1" y="0"/>
                      </a:moveTo>
                      <a:lnTo>
                        <a:pt x="8952" y="1008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4894;p136">
                  <a:extLst>
                    <a:ext uri="{FF2B5EF4-FFF2-40B4-BE49-F238E27FC236}">
                      <a16:creationId xmlns:a16="http://schemas.microsoft.com/office/drawing/2014/main" id="{062CCD74-D70C-41FC-AE55-AC8488452FDE}"/>
                    </a:ext>
                  </a:extLst>
                </p:cNvPr>
                <p:cNvSpPr/>
                <p:nvPr/>
              </p:nvSpPr>
              <p:spPr>
                <a:xfrm>
                  <a:off x="3779884" y="3366443"/>
                  <a:ext cx="34449" cy="67647"/>
                </a:xfrm>
                <a:custGeom>
                  <a:avLst/>
                  <a:gdLst/>
                  <a:ahLst/>
                  <a:cxnLst/>
                  <a:rect l="l" t="t" r="r" b="b"/>
                  <a:pathLst>
                    <a:path w="4380" h="8601" fill="none" extrusionOk="0">
                      <a:moveTo>
                        <a:pt x="1" y="8601"/>
                      </a:moveTo>
                      <a:lnTo>
                        <a:pt x="438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4895;p136">
                  <a:extLst>
                    <a:ext uri="{FF2B5EF4-FFF2-40B4-BE49-F238E27FC236}">
                      <a16:creationId xmlns:a16="http://schemas.microsoft.com/office/drawing/2014/main" id="{5666BDD2-9E9E-4AE7-9F42-30B5E4A51304}"/>
                    </a:ext>
                  </a:extLst>
                </p:cNvPr>
                <p:cNvSpPr/>
                <p:nvPr/>
              </p:nvSpPr>
              <p:spPr>
                <a:xfrm>
                  <a:off x="3701776" y="3353693"/>
                  <a:ext cx="116363" cy="12757"/>
                </a:xfrm>
                <a:custGeom>
                  <a:avLst/>
                  <a:gdLst/>
                  <a:ahLst/>
                  <a:cxnLst/>
                  <a:rect l="l" t="t" r="r" b="b"/>
                  <a:pathLst>
                    <a:path w="14795" h="1622" fill="none" extrusionOk="0">
                      <a:moveTo>
                        <a:pt x="14795" y="1621"/>
                      </a:moveTo>
                      <a:lnTo>
                        <a:pt x="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4896;p136">
                  <a:extLst>
                    <a:ext uri="{FF2B5EF4-FFF2-40B4-BE49-F238E27FC236}">
                      <a16:creationId xmlns:a16="http://schemas.microsoft.com/office/drawing/2014/main" id="{CF7B9702-1225-4389-B0D8-FD91C204CA34}"/>
                    </a:ext>
                  </a:extLst>
                </p:cNvPr>
                <p:cNvSpPr/>
                <p:nvPr/>
              </p:nvSpPr>
              <p:spPr>
                <a:xfrm>
                  <a:off x="3701776" y="3313063"/>
                  <a:ext cx="227204" cy="40638"/>
                </a:xfrm>
                <a:custGeom>
                  <a:avLst/>
                  <a:gdLst/>
                  <a:ahLst/>
                  <a:cxnLst/>
                  <a:rect l="l" t="t" r="r" b="b"/>
                  <a:pathLst>
                    <a:path w="28888" h="5167" fill="none" extrusionOk="0">
                      <a:moveTo>
                        <a:pt x="28887" y="1"/>
                      </a:moveTo>
                      <a:lnTo>
                        <a:pt x="0" y="516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4897;p136">
                  <a:extLst>
                    <a:ext uri="{FF2B5EF4-FFF2-40B4-BE49-F238E27FC236}">
                      <a16:creationId xmlns:a16="http://schemas.microsoft.com/office/drawing/2014/main" id="{F4756EFC-614A-4C11-B1BB-F477A992761C}"/>
                    </a:ext>
                  </a:extLst>
                </p:cNvPr>
                <p:cNvSpPr/>
                <p:nvPr/>
              </p:nvSpPr>
              <p:spPr>
                <a:xfrm>
                  <a:off x="3888633" y="3313063"/>
                  <a:ext cx="40347" cy="114467"/>
                </a:xfrm>
                <a:custGeom>
                  <a:avLst/>
                  <a:gdLst/>
                  <a:ahLst/>
                  <a:cxnLst/>
                  <a:rect l="l" t="t" r="r" b="b"/>
                  <a:pathLst>
                    <a:path w="5130" h="14554" fill="none" extrusionOk="0">
                      <a:moveTo>
                        <a:pt x="5129" y="1"/>
                      </a:moveTo>
                      <a:lnTo>
                        <a:pt x="0" y="1455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4898;p136">
                  <a:extLst>
                    <a:ext uri="{FF2B5EF4-FFF2-40B4-BE49-F238E27FC236}">
                      <a16:creationId xmlns:a16="http://schemas.microsoft.com/office/drawing/2014/main" id="{6936BBBC-BB99-4CCD-894E-5C0B8F0AB121}"/>
                    </a:ext>
                  </a:extLst>
                </p:cNvPr>
                <p:cNvSpPr/>
                <p:nvPr/>
              </p:nvSpPr>
              <p:spPr>
                <a:xfrm>
                  <a:off x="3814325" y="3366443"/>
                  <a:ext cx="74316" cy="61087"/>
                </a:xfrm>
                <a:custGeom>
                  <a:avLst/>
                  <a:gdLst/>
                  <a:ahLst/>
                  <a:cxnLst/>
                  <a:rect l="l" t="t" r="r" b="b"/>
                  <a:pathLst>
                    <a:path w="9449" h="7767" fill="none" extrusionOk="0">
                      <a:moveTo>
                        <a:pt x="1" y="0"/>
                      </a:moveTo>
                      <a:lnTo>
                        <a:pt x="9448" y="776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4899;p136">
                  <a:extLst>
                    <a:ext uri="{FF2B5EF4-FFF2-40B4-BE49-F238E27FC236}">
                      <a16:creationId xmlns:a16="http://schemas.microsoft.com/office/drawing/2014/main" id="{D32C9311-8CC9-4D3B-A451-9F9BD4CC076B}"/>
                    </a:ext>
                  </a:extLst>
                </p:cNvPr>
                <p:cNvSpPr/>
                <p:nvPr/>
              </p:nvSpPr>
              <p:spPr>
                <a:xfrm>
                  <a:off x="3838399" y="3427522"/>
                  <a:ext cx="50242" cy="67749"/>
                </a:xfrm>
                <a:custGeom>
                  <a:avLst/>
                  <a:gdLst/>
                  <a:ahLst/>
                  <a:cxnLst/>
                  <a:rect l="l" t="t" r="r" b="b"/>
                  <a:pathLst>
                    <a:path w="6388" h="8614" fill="none" extrusionOk="0">
                      <a:moveTo>
                        <a:pt x="0" y="8613"/>
                      </a:moveTo>
                      <a:lnTo>
                        <a:pt x="638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4900;p136">
                  <a:extLst>
                    <a:ext uri="{FF2B5EF4-FFF2-40B4-BE49-F238E27FC236}">
                      <a16:creationId xmlns:a16="http://schemas.microsoft.com/office/drawing/2014/main" id="{1C4096B9-0D0B-4521-AECD-12D549D0D659}"/>
                    </a:ext>
                  </a:extLst>
                </p:cNvPr>
                <p:cNvSpPr/>
                <p:nvPr/>
              </p:nvSpPr>
              <p:spPr>
                <a:xfrm>
                  <a:off x="3814325" y="3313063"/>
                  <a:ext cx="114656" cy="53388"/>
                </a:xfrm>
                <a:custGeom>
                  <a:avLst/>
                  <a:gdLst/>
                  <a:ahLst/>
                  <a:cxnLst/>
                  <a:rect l="l" t="t" r="r" b="b"/>
                  <a:pathLst>
                    <a:path w="14578" h="6788" fill="none" extrusionOk="0">
                      <a:moveTo>
                        <a:pt x="1" y="6787"/>
                      </a:moveTo>
                      <a:lnTo>
                        <a:pt x="14577"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4901;p136">
                  <a:extLst>
                    <a:ext uri="{FF2B5EF4-FFF2-40B4-BE49-F238E27FC236}">
                      <a16:creationId xmlns:a16="http://schemas.microsoft.com/office/drawing/2014/main" id="{E8153C2A-05B0-4A33-8397-FE758710FA9D}"/>
                    </a:ext>
                  </a:extLst>
                </p:cNvPr>
                <p:cNvSpPr/>
                <p:nvPr/>
              </p:nvSpPr>
              <p:spPr>
                <a:xfrm>
                  <a:off x="3888633" y="3427522"/>
                  <a:ext cx="55377" cy="76212"/>
                </a:xfrm>
                <a:custGeom>
                  <a:avLst/>
                  <a:gdLst/>
                  <a:ahLst/>
                  <a:cxnLst/>
                  <a:rect l="l" t="t" r="r" b="b"/>
                  <a:pathLst>
                    <a:path w="7041" h="9690" fill="none" extrusionOk="0">
                      <a:moveTo>
                        <a:pt x="0" y="0"/>
                      </a:moveTo>
                      <a:lnTo>
                        <a:pt x="7041" y="969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4902;p136">
                  <a:extLst>
                    <a:ext uri="{FF2B5EF4-FFF2-40B4-BE49-F238E27FC236}">
                      <a16:creationId xmlns:a16="http://schemas.microsoft.com/office/drawing/2014/main" id="{6E766757-351A-480A-93A3-9A0F3CE66AFB}"/>
                    </a:ext>
                  </a:extLst>
                </p:cNvPr>
                <p:cNvSpPr/>
                <p:nvPr/>
              </p:nvSpPr>
              <p:spPr>
                <a:xfrm>
                  <a:off x="3944003" y="3406208"/>
                  <a:ext cx="40631" cy="97526"/>
                </a:xfrm>
                <a:custGeom>
                  <a:avLst/>
                  <a:gdLst/>
                  <a:ahLst/>
                  <a:cxnLst/>
                  <a:rect l="l" t="t" r="r" b="b"/>
                  <a:pathLst>
                    <a:path w="5166" h="12400" fill="none" extrusionOk="0">
                      <a:moveTo>
                        <a:pt x="1" y="12400"/>
                      </a:moveTo>
                      <a:lnTo>
                        <a:pt x="5166"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4903;p136">
                  <a:extLst>
                    <a:ext uri="{FF2B5EF4-FFF2-40B4-BE49-F238E27FC236}">
                      <a16:creationId xmlns:a16="http://schemas.microsoft.com/office/drawing/2014/main" id="{C007BB1A-55B2-46E8-8773-E2A5AF81CF7F}"/>
                    </a:ext>
                  </a:extLst>
                </p:cNvPr>
                <p:cNvSpPr/>
                <p:nvPr/>
              </p:nvSpPr>
              <p:spPr>
                <a:xfrm>
                  <a:off x="3984625" y="3357500"/>
                  <a:ext cx="55291" cy="48716"/>
                </a:xfrm>
                <a:custGeom>
                  <a:avLst/>
                  <a:gdLst/>
                  <a:ahLst/>
                  <a:cxnLst/>
                  <a:rect l="l" t="t" r="r" b="b"/>
                  <a:pathLst>
                    <a:path w="7030" h="6194" fill="none" extrusionOk="0">
                      <a:moveTo>
                        <a:pt x="1" y="6194"/>
                      </a:moveTo>
                      <a:lnTo>
                        <a:pt x="7029"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4904;p136">
                  <a:extLst>
                    <a:ext uri="{FF2B5EF4-FFF2-40B4-BE49-F238E27FC236}">
                      <a16:creationId xmlns:a16="http://schemas.microsoft.com/office/drawing/2014/main" id="{0A9F239F-DD5E-4C5D-A375-2F6BB650EEBD}"/>
                    </a:ext>
                  </a:extLst>
                </p:cNvPr>
                <p:cNvSpPr/>
                <p:nvPr/>
              </p:nvSpPr>
              <p:spPr>
                <a:xfrm>
                  <a:off x="3888633" y="3406208"/>
                  <a:ext cx="96000" cy="21322"/>
                </a:xfrm>
                <a:custGeom>
                  <a:avLst/>
                  <a:gdLst/>
                  <a:ahLst/>
                  <a:cxnLst/>
                  <a:rect l="l" t="t" r="r" b="b"/>
                  <a:pathLst>
                    <a:path w="12206" h="2711" fill="none" extrusionOk="0">
                      <a:moveTo>
                        <a:pt x="0" y="2710"/>
                      </a:moveTo>
                      <a:lnTo>
                        <a:pt x="12206"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4905;p136">
                  <a:extLst>
                    <a:ext uri="{FF2B5EF4-FFF2-40B4-BE49-F238E27FC236}">
                      <a16:creationId xmlns:a16="http://schemas.microsoft.com/office/drawing/2014/main" id="{D500849C-E675-413C-B454-A5C53BD5BE72}"/>
                    </a:ext>
                  </a:extLst>
                </p:cNvPr>
                <p:cNvSpPr/>
                <p:nvPr/>
              </p:nvSpPr>
              <p:spPr>
                <a:xfrm>
                  <a:off x="3984625" y="3406208"/>
                  <a:ext cx="42251" cy="136348"/>
                </a:xfrm>
                <a:custGeom>
                  <a:avLst/>
                  <a:gdLst/>
                  <a:ahLst/>
                  <a:cxnLst/>
                  <a:rect l="l" t="t" r="r" b="b"/>
                  <a:pathLst>
                    <a:path w="5372" h="17336" fill="none" extrusionOk="0">
                      <a:moveTo>
                        <a:pt x="1" y="1"/>
                      </a:moveTo>
                      <a:lnTo>
                        <a:pt x="5372" y="1733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4906;p136">
                  <a:extLst>
                    <a:ext uri="{FF2B5EF4-FFF2-40B4-BE49-F238E27FC236}">
                      <a16:creationId xmlns:a16="http://schemas.microsoft.com/office/drawing/2014/main" id="{26DDC988-D5F5-4E29-8082-A9B6E1F4F02E}"/>
                    </a:ext>
                  </a:extLst>
                </p:cNvPr>
                <p:cNvSpPr/>
                <p:nvPr/>
              </p:nvSpPr>
              <p:spPr>
                <a:xfrm>
                  <a:off x="4026868" y="3427522"/>
                  <a:ext cx="35597" cy="115033"/>
                </a:xfrm>
                <a:custGeom>
                  <a:avLst/>
                  <a:gdLst/>
                  <a:ahLst/>
                  <a:cxnLst/>
                  <a:rect l="l" t="t" r="r" b="b"/>
                  <a:pathLst>
                    <a:path w="4526" h="14626" fill="none" extrusionOk="0">
                      <a:moveTo>
                        <a:pt x="1" y="14625"/>
                      </a:moveTo>
                      <a:lnTo>
                        <a:pt x="4525"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4907;p136">
                  <a:extLst>
                    <a:ext uri="{FF2B5EF4-FFF2-40B4-BE49-F238E27FC236}">
                      <a16:creationId xmlns:a16="http://schemas.microsoft.com/office/drawing/2014/main" id="{B4AE1DF0-3843-45A7-92B6-72141B59A0F9}"/>
                    </a:ext>
                  </a:extLst>
                </p:cNvPr>
                <p:cNvSpPr/>
                <p:nvPr/>
              </p:nvSpPr>
              <p:spPr>
                <a:xfrm>
                  <a:off x="3876261" y="3542548"/>
                  <a:ext cx="150615" cy="52051"/>
                </a:xfrm>
                <a:custGeom>
                  <a:avLst/>
                  <a:gdLst/>
                  <a:ahLst/>
                  <a:cxnLst/>
                  <a:rect l="l" t="t" r="r" b="b"/>
                  <a:pathLst>
                    <a:path w="19150" h="6618" fill="none" extrusionOk="0">
                      <a:moveTo>
                        <a:pt x="1" y="6617"/>
                      </a:moveTo>
                      <a:lnTo>
                        <a:pt x="1915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4908;p136">
                  <a:extLst>
                    <a:ext uri="{FF2B5EF4-FFF2-40B4-BE49-F238E27FC236}">
                      <a16:creationId xmlns:a16="http://schemas.microsoft.com/office/drawing/2014/main" id="{2F3B8FD4-FBE3-46ED-92FC-E3759B6B1936}"/>
                    </a:ext>
                  </a:extLst>
                </p:cNvPr>
                <p:cNvSpPr/>
                <p:nvPr/>
              </p:nvSpPr>
              <p:spPr>
                <a:xfrm>
                  <a:off x="4006702" y="3542548"/>
                  <a:ext cx="20174" cy="99044"/>
                </a:xfrm>
                <a:custGeom>
                  <a:avLst/>
                  <a:gdLst/>
                  <a:ahLst/>
                  <a:cxnLst/>
                  <a:rect l="l" t="t" r="r" b="b"/>
                  <a:pathLst>
                    <a:path w="2565" h="12593" fill="none" extrusionOk="0">
                      <a:moveTo>
                        <a:pt x="2565" y="0"/>
                      </a:moveTo>
                      <a:lnTo>
                        <a:pt x="0" y="1259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4909;p136">
                  <a:extLst>
                    <a:ext uri="{FF2B5EF4-FFF2-40B4-BE49-F238E27FC236}">
                      <a16:creationId xmlns:a16="http://schemas.microsoft.com/office/drawing/2014/main" id="{C41988F1-D922-4532-8269-B1057D9084B9}"/>
                    </a:ext>
                  </a:extLst>
                </p:cNvPr>
                <p:cNvSpPr/>
                <p:nvPr/>
              </p:nvSpPr>
              <p:spPr>
                <a:xfrm>
                  <a:off x="3912700" y="3641584"/>
                  <a:ext cx="97817" cy="41779"/>
                </a:xfrm>
                <a:custGeom>
                  <a:avLst/>
                  <a:gdLst/>
                  <a:ahLst/>
                  <a:cxnLst/>
                  <a:rect l="l" t="t" r="r" b="b"/>
                  <a:pathLst>
                    <a:path w="12437" h="5312" fill="none" extrusionOk="0">
                      <a:moveTo>
                        <a:pt x="1" y="5311"/>
                      </a:moveTo>
                      <a:lnTo>
                        <a:pt x="12436"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4910;p136">
                  <a:extLst>
                    <a:ext uri="{FF2B5EF4-FFF2-40B4-BE49-F238E27FC236}">
                      <a16:creationId xmlns:a16="http://schemas.microsoft.com/office/drawing/2014/main" id="{311AED5C-13C3-45A1-9940-A58E76069146}"/>
                    </a:ext>
                  </a:extLst>
                </p:cNvPr>
                <p:cNvSpPr/>
                <p:nvPr/>
              </p:nvSpPr>
              <p:spPr>
                <a:xfrm>
                  <a:off x="3875601" y="3503726"/>
                  <a:ext cx="68410" cy="89158"/>
                </a:xfrm>
                <a:custGeom>
                  <a:avLst/>
                  <a:gdLst/>
                  <a:ahLst/>
                  <a:cxnLst/>
                  <a:rect l="l" t="t" r="r" b="b"/>
                  <a:pathLst>
                    <a:path w="8698" h="11336" fill="none" extrusionOk="0">
                      <a:moveTo>
                        <a:pt x="8698" y="1"/>
                      </a:moveTo>
                      <a:lnTo>
                        <a:pt x="0" y="1133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4911;p136">
                  <a:extLst>
                    <a:ext uri="{FF2B5EF4-FFF2-40B4-BE49-F238E27FC236}">
                      <a16:creationId xmlns:a16="http://schemas.microsoft.com/office/drawing/2014/main" id="{23937C59-914C-44A3-BDD3-EF519850B950}"/>
                    </a:ext>
                  </a:extLst>
                </p:cNvPr>
                <p:cNvSpPr/>
                <p:nvPr/>
              </p:nvSpPr>
              <p:spPr>
                <a:xfrm>
                  <a:off x="3944003" y="3503726"/>
                  <a:ext cx="89441" cy="36163"/>
                </a:xfrm>
                <a:custGeom>
                  <a:avLst/>
                  <a:gdLst/>
                  <a:ahLst/>
                  <a:cxnLst/>
                  <a:rect l="l" t="t" r="r" b="b"/>
                  <a:pathLst>
                    <a:path w="11372" h="4598" fill="none" extrusionOk="0">
                      <a:moveTo>
                        <a:pt x="1" y="1"/>
                      </a:moveTo>
                      <a:lnTo>
                        <a:pt x="11372" y="459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4912;p136">
                  <a:extLst>
                    <a:ext uri="{FF2B5EF4-FFF2-40B4-BE49-F238E27FC236}">
                      <a16:creationId xmlns:a16="http://schemas.microsoft.com/office/drawing/2014/main" id="{5E83EBBC-5610-4D8C-AAE0-767DB5E5D633}"/>
                    </a:ext>
                  </a:extLst>
                </p:cNvPr>
                <p:cNvSpPr/>
                <p:nvPr/>
              </p:nvSpPr>
              <p:spPr>
                <a:xfrm>
                  <a:off x="4033436" y="3490599"/>
                  <a:ext cx="132824" cy="49290"/>
                </a:xfrm>
                <a:custGeom>
                  <a:avLst/>
                  <a:gdLst/>
                  <a:ahLst/>
                  <a:cxnLst/>
                  <a:rect l="l" t="t" r="r" b="b"/>
                  <a:pathLst>
                    <a:path w="16888" h="6267" fill="none" extrusionOk="0">
                      <a:moveTo>
                        <a:pt x="1" y="6267"/>
                      </a:moveTo>
                      <a:lnTo>
                        <a:pt x="16888"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4913;p136">
                  <a:extLst>
                    <a:ext uri="{FF2B5EF4-FFF2-40B4-BE49-F238E27FC236}">
                      <a16:creationId xmlns:a16="http://schemas.microsoft.com/office/drawing/2014/main" id="{F10B50FB-5315-40DA-918B-E42604B71576}"/>
                    </a:ext>
                  </a:extLst>
                </p:cNvPr>
                <p:cNvSpPr/>
                <p:nvPr/>
              </p:nvSpPr>
              <p:spPr>
                <a:xfrm>
                  <a:off x="4166252" y="3490599"/>
                  <a:ext cx="73459" cy="95528"/>
                </a:xfrm>
                <a:custGeom>
                  <a:avLst/>
                  <a:gdLst/>
                  <a:ahLst/>
                  <a:cxnLst/>
                  <a:rect l="l" t="t" r="r" b="b"/>
                  <a:pathLst>
                    <a:path w="9340" h="12146" fill="none" extrusionOk="0">
                      <a:moveTo>
                        <a:pt x="1" y="0"/>
                      </a:moveTo>
                      <a:lnTo>
                        <a:pt x="9339" y="1214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4914;p136">
                  <a:extLst>
                    <a:ext uri="{FF2B5EF4-FFF2-40B4-BE49-F238E27FC236}">
                      <a16:creationId xmlns:a16="http://schemas.microsoft.com/office/drawing/2014/main" id="{9C44270A-7472-4176-8318-7F443AE92DBF}"/>
                    </a:ext>
                  </a:extLst>
                </p:cNvPr>
                <p:cNvSpPr/>
                <p:nvPr/>
              </p:nvSpPr>
              <p:spPr>
                <a:xfrm>
                  <a:off x="4027726" y="3539882"/>
                  <a:ext cx="211985" cy="39970"/>
                </a:xfrm>
                <a:custGeom>
                  <a:avLst/>
                  <a:gdLst/>
                  <a:ahLst/>
                  <a:cxnLst/>
                  <a:rect l="l" t="t" r="r" b="b"/>
                  <a:pathLst>
                    <a:path w="26953" h="5082" fill="none" extrusionOk="0">
                      <a:moveTo>
                        <a:pt x="26952" y="5081"/>
                      </a:moveTo>
                      <a:lnTo>
                        <a:pt x="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4915;p136">
                  <a:extLst>
                    <a:ext uri="{FF2B5EF4-FFF2-40B4-BE49-F238E27FC236}">
                      <a16:creationId xmlns:a16="http://schemas.microsoft.com/office/drawing/2014/main" id="{F47001F2-1FB5-48D4-A5D8-F060672388DE}"/>
                    </a:ext>
                  </a:extLst>
                </p:cNvPr>
                <p:cNvSpPr/>
                <p:nvPr/>
              </p:nvSpPr>
              <p:spPr>
                <a:xfrm>
                  <a:off x="4027726" y="3539882"/>
                  <a:ext cx="99720" cy="174878"/>
                </a:xfrm>
                <a:custGeom>
                  <a:avLst/>
                  <a:gdLst/>
                  <a:ahLst/>
                  <a:cxnLst/>
                  <a:rect l="l" t="t" r="r" b="b"/>
                  <a:pathLst>
                    <a:path w="12679" h="22235" fill="none" extrusionOk="0">
                      <a:moveTo>
                        <a:pt x="1" y="1"/>
                      </a:moveTo>
                      <a:lnTo>
                        <a:pt x="12678" y="2223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4916;p136">
                  <a:extLst>
                    <a:ext uri="{FF2B5EF4-FFF2-40B4-BE49-F238E27FC236}">
                      <a16:creationId xmlns:a16="http://schemas.microsoft.com/office/drawing/2014/main" id="{C91561C1-E0E5-4FD5-B5D3-1CDEA835CB99}"/>
                    </a:ext>
                  </a:extLst>
                </p:cNvPr>
                <p:cNvSpPr/>
                <p:nvPr/>
              </p:nvSpPr>
              <p:spPr>
                <a:xfrm>
                  <a:off x="4027726" y="3539882"/>
                  <a:ext cx="159754" cy="111707"/>
                </a:xfrm>
                <a:custGeom>
                  <a:avLst/>
                  <a:gdLst/>
                  <a:ahLst/>
                  <a:cxnLst/>
                  <a:rect l="l" t="t" r="r" b="b"/>
                  <a:pathLst>
                    <a:path w="20312" h="14203" fill="none" extrusionOk="0">
                      <a:moveTo>
                        <a:pt x="1" y="1"/>
                      </a:moveTo>
                      <a:lnTo>
                        <a:pt x="20311" y="1420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4917;p136">
                  <a:extLst>
                    <a:ext uri="{FF2B5EF4-FFF2-40B4-BE49-F238E27FC236}">
                      <a16:creationId xmlns:a16="http://schemas.microsoft.com/office/drawing/2014/main" id="{808543ED-2BE4-419A-A557-20CF9F72800D}"/>
                    </a:ext>
                  </a:extLst>
                </p:cNvPr>
                <p:cNvSpPr/>
                <p:nvPr/>
              </p:nvSpPr>
              <p:spPr>
                <a:xfrm>
                  <a:off x="4006702" y="3641584"/>
                  <a:ext cx="120743" cy="73176"/>
                </a:xfrm>
                <a:custGeom>
                  <a:avLst/>
                  <a:gdLst/>
                  <a:ahLst/>
                  <a:cxnLst/>
                  <a:rect l="l" t="t" r="r" b="b"/>
                  <a:pathLst>
                    <a:path w="15352" h="9304" fill="none" extrusionOk="0">
                      <a:moveTo>
                        <a:pt x="0" y="1"/>
                      </a:moveTo>
                      <a:lnTo>
                        <a:pt x="15351" y="930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4918;p136">
                  <a:extLst>
                    <a:ext uri="{FF2B5EF4-FFF2-40B4-BE49-F238E27FC236}">
                      <a16:creationId xmlns:a16="http://schemas.microsoft.com/office/drawing/2014/main" id="{560518A9-A8A5-43B3-AAA3-E204ADCCFEAE}"/>
                    </a:ext>
                  </a:extLst>
                </p:cNvPr>
                <p:cNvSpPr/>
                <p:nvPr/>
              </p:nvSpPr>
              <p:spPr>
                <a:xfrm>
                  <a:off x="4006702" y="3641584"/>
                  <a:ext cx="39773" cy="140249"/>
                </a:xfrm>
                <a:custGeom>
                  <a:avLst/>
                  <a:gdLst/>
                  <a:ahLst/>
                  <a:cxnLst/>
                  <a:rect l="l" t="t" r="r" b="b"/>
                  <a:pathLst>
                    <a:path w="5057" h="17832" fill="none" extrusionOk="0">
                      <a:moveTo>
                        <a:pt x="5057" y="17832"/>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4919;p136">
                  <a:extLst>
                    <a:ext uri="{FF2B5EF4-FFF2-40B4-BE49-F238E27FC236}">
                      <a16:creationId xmlns:a16="http://schemas.microsoft.com/office/drawing/2014/main" id="{964BBDE8-33D9-411C-8F85-8F0466F1075E}"/>
                    </a:ext>
                  </a:extLst>
                </p:cNvPr>
                <p:cNvSpPr/>
                <p:nvPr/>
              </p:nvSpPr>
              <p:spPr>
                <a:xfrm>
                  <a:off x="3996423" y="3784585"/>
                  <a:ext cx="51862" cy="10280"/>
                </a:xfrm>
                <a:custGeom>
                  <a:avLst/>
                  <a:gdLst/>
                  <a:ahLst/>
                  <a:cxnLst/>
                  <a:rect l="l" t="t" r="r" b="b"/>
                  <a:pathLst>
                    <a:path w="6594" h="1307" fill="none" extrusionOk="0">
                      <a:moveTo>
                        <a:pt x="1" y="1307"/>
                      </a:moveTo>
                      <a:lnTo>
                        <a:pt x="6594"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4920;p136">
                  <a:extLst>
                    <a:ext uri="{FF2B5EF4-FFF2-40B4-BE49-F238E27FC236}">
                      <a16:creationId xmlns:a16="http://schemas.microsoft.com/office/drawing/2014/main" id="{FC0D466F-8C10-430F-B8D9-E74AA1861245}"/>
                    </a:ext>
                  </a:extLst>
                </p:cNvPr>
                <p:cNvSpPr/>
                <p:nvPr/>
              </p:nvSpPr>
              <p:spPr>
                <a:xfrm>
                  <a:off x="4048277" y="3784585"/>
                  <a:ext cx="47583" cy="68890"/>
                </a:xfrm>
                <a:custGeom>
                  <a:avLst/>
                  <a:gdLst/>
                  <a:ahLst/>
                  <a:cxnLst/>
                  <a:rect l="l" t="t" r="r" b="b"/>
                  <a:pathLst>
                    <a:path w="6050" h="8759" fill="none" extrusionOk="0">
                      <a:moveTo>
                        <a:pt x="1" y="0"/>
                      </a:moveTo>
                      <a:lnTo>
                        <a:pt x="6049" y="875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4921;p136">
                  <a:extLst>
                    <a:ext uri="{FF2B5EF4-FFF2-40B4-BE49-F238E27FC236}">
                      <a16:creationId xmlns:a16="http://schemas.microsoft.com/office/drawing/2014/main" id="{E94C6343-482C-4C33-B9F7-F58FB0ADC010}"/>
                    </a:ext>
                  </a:extLst>
                </p:cNvPr>
                <p:cNvSpPr/>
                <p:nvPr/>
              </p:nvSpPr>
              <p:spPr>
                <a:xfrm>
                  <a:off x="4095947" y="3788392"/>
                  <a:ext cx="10280" cy="64894"/>
                </a:xfrm>
                <a:custGeom>
                  <a:avLst/>
                  <a:gdLst/>
                  <a:ahLst/>
                  <a:cxnLst/>
                  <a:rect l="l" t="t" r="r" b="b"/>
                  <a:pathLst>
                    <a:path w="1307" h="8251" fill="none" extrusionOk="0">
                      <a:moveTo>
                        <a:pt x="0" y="8250"/>
                      </a:moveTo>
                      <a:lnTo>
                        <a:pt x="130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4922;p136">
                  <a:extLst>
                    <a:ext uri="{FF2B5EF4-FFF2-40B4-BE49-F238E27FC236}">
                      <a16:creationId xmlns:a16="http://schemas.microsoft.com/office/drawing/2014/main" id="{B837FE49-0802-4180-8883-09B2C7C51BCC}"/>
                    </a:ext>
                  </a:extLst>
                </p:cNvPr>
                <p:cNvSpPr/>
                <p:nvPr/>
              </p:nvSpPr>
              <p:spPr>
                <a:xfrm>
                  <a:off x="4095852" y="3853467"/>
                  <a:ext cx="45672" cy="15895"/>
                </a:xfrm>
                <a:custGeom>
                  <a:avLst/>
                  <a:gdLst/>
                  <a:ahLst/>
                  <a:cxnLst/>
                  <a:rect l="l" t="t" r="r" b="b"/>
                  <a:pathLst>
                    <a:path w="5807" h="2021" fill="none" extrusionOk="0">
                      <a:moveTo>
                        <a:pt x="0" y="0"/>
                      </a:moveTo>
                      <a:lnTo>
                        <a:pt x="5807" y="202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4923;p136">
                  <a:extLst>
                    <a:ext uri="{FF2B5EF4-FFF2-40B4-BE49-F238E27FC236}">
                      <a16:creationId xmlns:a16="http://schemas.microsoft.com/office/drawing/2014/main" id="{92E240F2-89A9-4004-ADED-596DFF364105}"/>
                    </a:ext>
                  </a:extLst>
                </p:cNvPr>
                <p:cNvSpPr/>
                <p:nvPr/>
              </p:nvSpPr>
              <p:spPr>
                <a:xfrm>
                  <a:off x="4138567" y="3868308"/>
                  <a:ext cx="16469" cy="101710"/>
                </a:xfrm>
                <a:custGeom>
                  <a:avLst/>
                  <a:gdLst/>
                  <a:ahLst/>
                  <a:cxnLst/>
                  <a:rect l="l" t="t" r="r" b="b"/>
                  <a:pathLst>
                    <a:path w="2094" h="12932" fill="none" extrusionOk="0">
                      <a:moveTo>
                        <a:pt x="1" y="1"/>
                      </a:moveTo>
                      <a:lnTo>
                        <a:pt x="2093" y="1293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4924;p136">
                  <a:extLst>
                    <a:ext uri="{FF2B5EF4-FFF2-40B4-BE49-F238E27FC236}">
                      <a16:creationId xmlns:a16="http://schemas.microsoft.com/office/drawing/2014/main" id="{BA5BABE6-419D-48C4-809B-052DA4AD0A10}"/>
                    </a:ext>
                  </a:extLst>
                </p:cNvPr>
                <p:cNvSpPr/>
                <p:nvPr/>
              </p:nvSpPr>
              <p:spPr>
                <a:xfrm>
                  <a:off x="3875601" y="3592876"/>
                  <a:ext cx="131110" cy="48716"/>
                </a:xfrm>
                <a:custGeom>
                  <a:avLst/>
                  <a:gdLst/>
                  <a:ahLst/>
                  <a:cxnLst/>
                  <a:rect l="l" t="t" r="r" b="b"/>
                  <a:pathLst>
                    <a:path w="16670" h="6194" fill="none" extrusionOk="0">
                      <a:moveTo>
                        <a:pt x="0" y="0"/>
                      </a:moveTo>
                      <a:lnTo>
                        <a:pt x="16669" y="619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4925;p136">
                  <a:extLst>
                    <a:ext uri="{FF2B5EF4-FFF2-40B4-BE49-F238E27FC236}">
                      <a16:creationId xmlns:a16="http://schemas.microsoft.com/office/drawing/2014/main" id="{D43EFFC5-533C-47AA-AC90-6FBEC4D4C5F8}"/>
                    </a:ext>
                  </a:extLst>
                </p:cNvPr>
                <p:cNvSpPr/>
                <p:nvPr/>
              </p:nvSpPr>
              <p:spPr>
                <a:xfrm>
                  <a:off x="4164828" y="3394410"/>
                  <a:ext cx="26458" cy="93153"/>
                </a:xfrm>
                <a:custGeom>
                  <a:avLst/>
                  <a:gdLst/>
                  <a:ahLst/>
                  <a:cxnLst/>
                  <a:rect l="l" t="t" r="r" b="b"/>
                  <a:pathLst>
                    <a:path w="3364" h="11844" fill="none" extrusionOk="0">
                      <a:moveTo>
                        <a:pt x="0" y="11843"/>
                      </a:moveTo>
                      <a:lnTo>
                        <a:pt x="3363"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4926;p136">
                  <a:extLst>
                    <a:ext uri="{FF2B5EF4-FFF2-40B4-BE49-F238E27FC236}">
                      <a16:creationId xmlns:a16="http://schemas.microsoft.com/office/drawing/2014/main" id="{306CCC03-B60B-4270-967A-57918020A94C}"/>
                    </a:ext>
                  </a:extLst>
                </p:cNvPr>
                <p:cNvSpPr/>
                <p:nvPr/>
              </p:nvSpPr>
              <p:spPr>
                <a:xfrm>
                  <a:off x="4191278" y="3394410"/>
                  <a:ext cx="86586" cy="52719"/>
                </a:xfrm>
                <a:custGeom>
                  <a:avLst/>
                  <a:gdLst/>
                  <a:ahLst/>
                  <a:cxnLst/>
                  <a:rect l="l" t="t" r="r" b="b"/>
                  <a:pathLst>
                    <a:path w="11009" h="6703" fill="none" extrusionOk="0">
                      <a:moveTo>
                        <a:pt x="0" y="1"/>
                      </a:moveTo>
                      <a:lnTo>
                        <a:pt x="11008" y="670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4927;p136">
                <a:extLst>
                  <a:ext uri="{FF2B5EF4-FFF2-40B4-BE49-F238E27FC236}">
                    <a16:creationId xmlns:a16="http://schemas.microsoft.com/office/drawing/2014/main" id="{1CF7DB6C-A168-4914-B7F5-8DAE108FB583}"/>
                  </a:ext>
                </a:extLst>
              </p:cNvPr>
              <p:cNvGrpSpPr/>
              <p:nvPr/>
            </p:nvGrpSpPr>
            <p:grpSpPr>
              <a:xfrm>
                <a:off x="4180904" y="4251758"/>
                <a:ext cx="37783" cy="32420"/>
                <a:chOff x="4180904" y="4251758"/>
                <a:chExt cx="37783" cy="32420"/>
              </a:xfrm>
            </p:grpSpPr>
            <p:sp>
              <p:nvSpPr>
                <p:cNvPr id="212" name="Google Shape;4928;p136">
                  <a:extLst>
                    <a:ext uri="{FF2B5EF4-FFF2-40B4-BE49-F238E27FC236}">
                      <a16:creationId xmlns:a16="http://schemas.microsoft.com/office/drawing/2014/main" id="{DE77F792-0DEE-4FD9-B47B-A48A517496B8}"/>
                    </a:ext>
                  </a:extLst>
                </p:cNvPr>
                <p:cNvSpPr/>
                <p:nvPr/>
              </p:nvSpPr>
              <p:spPr>
                <a:xfrm>
                  <a:off x="4180904" y="4251758"/>
                  <a:ext cx="37783" cy="32420"/>
                </a:xfrm>
                <a:custGeom>
                  <a:avLst/>
                  <a:gdLst/>
                  <a:ahLst/>
                  <a:cxnLst/>
                  <a:rect l="l" t="t" r="r" b="b"/>
                  <a:pathLst>
                    <a:path w="4804" h="4122" extrusionOk="0">
                      <a:moveTo>
                        <a:pt x="2738" y="0"/>
                      </a:moveTo>
                      <a:cubicBezTo>
                        <a:pt x="2231" y="0"/>
                        <a:pt x="1715" y="190"/>
                        <a:pt x="1295" y="613"/>
                      </a:cubicBezTo>
                      <a:cubicBezTo>
                        <a:pt x="1" y="1908"/>
                        <a:pt x="920" y="4121"/>
                        <a:pt x="2759" y="4121"/>
                      </a:cubicBezTo>
                      <a:cubicBezTo>
                        <a:pt x="3884" y="4109"/>
                        <a:pt x="4803" y="3190"/>
                        <a:pt x="4803" y="2065"/>
                      </a:cubicBezTo>
                      <a:cubicBezTo>
                        <a:pt x="4803" y="823"/>
                        <a:pt x="3792"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4929;p136">
                  <a:extLst>
                    <a:ext uri="{FF2B5EF4-FFF2-40B4-BE49-F238E27FC236}">
                      <a16:creationId xmlns:a16="http://schemas.microsoft.com/office/drawing/2014/main" id="{ED169CD8-A107-4F09-8989-1C51A89E16F2}"/>
                    </a:ext>
                  </a:extLst>
                </p:cNvPr>
                <p:cNvSpPr/>
                <p:nvPr/>
              </p:nvSpPr>
              <p:spPr>
                <a:xfrm>
                  <a:off x="4196037" y="4261432"/>
                  <a:ext cx="13040" cy="1304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4930;p136">
                <a:extLst>
                  <a:ext uri="{FF2B5EF4-FFF2-40B4-BE49-F238E27FC236}">
                    <a16:creationId xmlns:a16="http://schemas.microsoft.com/office/drawing/2014/main" id="{53494DF0-8D1C-450F-B97F-E7D20D156DCA}"/>
                  </a:ext>
                </a:extLst>
              </p:cNvPr>
              <p:cNvGrpSpPr/>
              <p:nvPr/>
            </p:nvGrpSpPr>
            <p:grpSpPr>
              <a:xfrm>
                <a:off x="4201644" y="4081324"/>
                <a:ext cx="37783" cy="32364"/>
                <a:chOff x="4201644" y="4081324"/>
                <a:chExt cx="37783" cy="32364"/>
              </a:xfrm>
            </p:grpSpPr>
            <p:sp>
              <p:nvSpPr>
                <p:cNvPr id="210" name="Google Shape;4931;p136">
                  <a:extLst>
                    <a:ext uri="{FF2B5EF4-FFF2-40B4-BE49-F238E27FC236}">
                      <a16:creationId xmlns:a16="http://schemas.microsoft.com/office/drawing/2014/main" id="{CB4308EB-C345-44C7-9CCB-78BCF969151C}"/>
                    </a:ext>
                  </a:extLst>
                </p:cNvPr>
                <p:cNvSpPr/>
                <p:nvPr/>
              </p:nvSpPr>
              <p:spPr>
                <a:xfrm>
                  <a:off x="4201644" y="4081324"/>
                  <a:ext cx="37783" cy="32364"/>
                </a:xfrm>
                <a:custGeom>
                  <a:avLst/>
                  <a:gdLst/>
                  <a:ahLst/>
                  <a:cxnLst/>
                  <a:rect l="l" t="t" r="r" b="b"/>
                  <a:pathLst>
                    <a:path w="4804" h="4115" extrusionOk="0">
                      <a:moveTo>
                        <a:pt x="2732" y="1"/>
                      </a:moveTo>
                      <a:cubicBezTo>
                        <a:pt x="2228" y="1"/>
                        <a:pt x="1713"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4932;p136">
                  <a:extLst>
                    <a:ext uri="{FF2B5EF4-FFF2-40B4-BE49-F238E27FC236}">
                      <a16:creationId xmlns:a16="http://schemas.microsoft.com/office/drawing/2014/main" id="{F50AF6C6-2199-40E0-AE51-FC5A43A0E16C}"/>
                    </a:ext>
                  </a:extLst>
                </p:cNvPr>
                <p:cNvSpPr/>
                <p:nvPr/>
              </p:nvSpPr>
              <p:spPr>
                <a:xfrm>
                  <a:off x="4214582" y="4091037"/>
                  <a:ext cx="15235" cy="13040"/>
                </a:xfrm>
                <a:custGeom>
                  <a:avLst/>
                  <a:gdLst/>
                  <a:ahLst/>
                  <a:cxnLst/>
                  <a:rect l="l" t="t" r="r" b="b"/>
                  <a:pathLst>
                    <a:path w="1937" h="1658" extrusionOk="0">
                      <a:moveTo>
                        <a:pt x="1102" y="0"/>
                      </a:moveTo>
                      <a:cubicBezTo>
                        <a:pt x="364" y="0"/>
                        <a:pt x="1" y="883"/>
                        <a:pt x="521" y="1415"/>
                      </a:cubicBezTo>
                      <a:cubicBezTo>
                        <a:pt x="688" y="1582"/>
                        <a:pt x="894" y="1657"/>
                        <a:pt x="1096" y="1657"/>
                      </a:cubicBezTo>
                      <a:cubicBezTo>
                        <a:pt x="1524" y="1657"/>
                        <a:pt x="1936" y="1323"/>
                        <a:pt x="1936" y="823"/>
                      </a:cubicBezTo>
                      <a:cubicBezTo>
                        <a:pt x="1936" y="363"/>
                        <a:pt x="1561" y="0"/>
                        <a:pt x="1102"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 name="Google Shape;4933;p136">
                <a:extLst>
                  <a:ext uri="{FF2B5EF4-FFF2-40B4-BE49-F238E27FC236}">
                    <a16:creationId xmlns:a16="http://schemas.microsoft.com/office/drawing/2014/main" id="{43E5A326-4BA5-4590-95E6-326DF0B171CD}"/>
                  </a:ext>
                </a:extLst>
              </p:cNvPr>
              <p:cNvGrpSpPr/>
              <p:nvPr/>
            </p:nvGrpSpPr>
            <p:grpSpPr>
              <a:xfrm>
                <a:off x="4284416" y="3887428"/>
                <a:ext cx="37783" cy="32451"/>
                <a:chOff x="4284416" y="3887428"/>
                <a:chExt cx="37783" cy="32451"/>
              </a:xfrm>
            </p:grpSpPr>
            <p:sp>
              <p:nvSpPr>
                <p:cNvPr id="208" name="Google Shape;4934;p136">
                  <a:extLst>
                    <a:ext uri="{FF2B5EF4-FFF2-40B4-BE49-F238E27FC236}">
                      <a16:creationId xmlns:a16="http://schemas.microsoft.com/office/drawing/2014/main" id="{F14C6701-C45D-4FDC-854C-40F7E573778E}"/>
                    </a:ext>
                  </a:extLst>
                </p:cNvPr>
                <p:cNvSpPr/>
                <p:nvPr/>
              </p:nvSpPr>
              <p:spPr>
                <a:xfrm>
                  <a:off x="4284416" y="3887428"/>
                  <a:ext cx="37783" cy="32451"/>
                </a:xfrm>
                <a:custGeom>
                  <a:avLst/>
                  <a:gdLst/>
                  <a:ahLst/>
                  <a:cxnLst/>
                  <a:rect l="l" t="t" r="r" b="b"/>
                  <a:pathLst>
                    <a:path w="4804" h="4126" extrusionOk="0">
                      <a:moveTo>
                        <a:pt x="2731" y="1"/>
                      </a:moveTo>
                      <a:cubicBezTo>
                        <a:pt x="2227" y="1"/>
                        <a:pt x="1713" y="188"/>
                        <a:pt x="1295" y="606"/>
                      </a:cubicBezTo>
                      <a:cubicBezTo>
                        <a:pt x="1" y="1900"/>
                        <a:pt x="920" y="4126"/>
                        <a:pt x="2747" y="4126"/>
                      </a:cubicBezTo>
                      <a:cubicBezTo>
                        <a:pt x="3884" y="4114"/>
                        <a:pt x="4803" y="3195"/>
                        <a:pt x="4803" y="2070"/>
                      </a:cubicBezTo>
                      <a:cubicBezTo>
                        <a:pt x="4803" y="824"/>
                        <a:pt x="3788" y="1"/>
                        <a:pt x="2731"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4935;p136">
                  <a:extLst>
                    <a:ext uri="{FF2B5EF4-FFF2-40B4-BE49-F238E27FC236}">
                      <a16:creationId xmlns:a16="http://schemas.microsoft.com/office/drawing/2014/main" id="{D5F5D6F2-9744-438D-BAD8-63745C83A9EF}"/>
                    </a:ext>
                  </a:extLst>
                </p:cNvPr>
                <p:cNvSpPr/>
                <p:nvPr/>
              </p:nvSpPr>
              <p:spPr>
                <a:xfrm>
                  <a:off x="4299548" y="3897039"/>
                  <a:ext cx="13040" cy="13048"/>
                </a:xfrm>
                <a:custGeom>
                  <a:avLst/>
                  <a:gdLst/>
                  <a:ahLst/>
                  <a:cxnLst/>
                  <a:rect l="l" t="t" r="r" b="b"/>
                  <a:pathLst>
                    <a:path w="1658" h="1659" extrusionOk="0">
                      <a:moveTo>
                        <a:pt x="823" y="1"/>
                      </a:moveTo>
                      <a:cubicBezTo>
                        <a:pt x="363" y="1"/>
                        <a:pt x="0" y="376"/>
                        <a:pt x="0" y="835"/>
                      </a:cubicBezTo>
                      <a:cubicBezTo>
                        <a:pt x="0" y="1295"/>
                        <a:pt x="363" y="1658"/>
                        <a:pt x="823" y="1658"/>
                      </a:cubicBezTo>
                      <a:cubicBezTo>
                        <a:pt x="1283" y="1658"/>
                        <a:pt x="1658" y="1295"/>
                        <a:pt x="1658" y="835"/>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 name="Google Shape;4936;p136">
                <a:extLst>
                  <a:ext uri="{FF2B5EF4-FFF2-40B4-BE49-F238E27FC236}">
                    <a16:creationId xmlns:a16="http://schemas.microsoft.com/office/drawing/2014/main" id="{CCDE4EDC-C521-4174-9D6F-2E47BC059FF2}"/>
                  </a:ext>
                </a:extLst>
              </p:cNvPr>
              <p:cNvGrpSpPr/>
              <p:nvPr/>
            </p:nvGrpSpPr>
            <p:grpSpPr>
              <a:xfrm>
                <a:off x="4223721" y="3860404"/>
                <a:ext cx="37870" cy="32364"/>
                <a:chOff x="4223721" y="3860404"/>
                <a:chExt cx="37870" cy="32364"/>
              </a:xfrm>
            </p:grpSpPr>
            <p:sp>
              <p:nvSpPr>
                <p:cNvPr id="206" name="Google Shape;4937;p136">
                  <a:extLst>
                    <a:ext uri="{FF2B5EF4-FFF2-40B4-BE49-F238E27FC236}">
                      <a16:creationId xmlns:a16="http://schemas.microsoft.com/office/drawing/2014/main" id="{487B0E57-003A-4575-8EE5-D84F07A250ED}"/>
                    </a:ext>
                  </a:extLst>
                </p:cNvPr>
                <p:cNvSpPr/>
                <p:nvPr/>
              </p:nvSpPr>
              <p:spPr>
                <a:xfrm>
                  <a:off x="4223721" y="3860404"/>
                  <a:ext cx="37870" cy="32364"/>
                </a:xfrm>
                <a:custGeom>
                  <a:avLst/>
                  <a:gdLst/>
                  <a:ahLst/>
                  <a:cxnLst/>
                  <a:rect l="l" t="t" r="r" b="b"/>
                  <a:pathLst>
                    <a:path w="4815" h="4115" extrusionOk="0">
                      <a:moveTo>
                        <a:pt x="2735" y="1"/>
                      </a:moveTo>
                      <a:cubicBezTo>
                        <a:pt x="2228" y="1"/>
                        <a:pt x="1713" y="188"/>
                        <a:pt x="1295" y="606"/>
                      </a:cubicBezTo>
                      <a:cubicBezTo>
                        <a:pt x="0" y="1901"/>
                        <a:pt x="920" y="4114"/>
                        <a:pt x="2758" y="4114"/>
                      </a:cubicBezTo>
                      <a:cubicBezTo>
                        <a:pt x="3883" y="4114"/>
                        <a:pt x="4803" y="3195"/>
                        <a:pt x="4815" y="2058"/>
                      </a:cubicBezTo>
                      <a:cubicBezTo>
                        <a:pt x="4815" y="822"/>
                        <a:pt x="3795" y="1"/>
                        <a:pt x="273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4938;p136">
                  <a:extLst>
                    <a:ext uri="{FF2B5EF4-FFF2-40B4-BE49-F238E27FC236}">
                      <a16:creationId xmlns:a16="http://schemas.microsoft.com/office/drawing/2014/main" id="{E06E74FF-A3C8-4EAF-99D2-D27241554AAE}"/>
                    </a:ext>
                  </a:extLst>
                </p:cNvPr>
                <p:cNvSpPr/>
                <p:nvPr/>
              </p:nvSpPr>
              <p:spPr>
                <a:xfrm>
                  <a:off x="4238846" y="3870117"/>
                  <a:ext cx="13040" cy="13040"/>
                </a:xfrm>
                <a:custGeom>
                  <a:avLst/>
                  <a:gdLst/>
                  <a:ahLst/>
                  <a:cxnLst/>
                  <a:rect l="l" t="t" r="r" b="b"/>
                  <a:pathLst>
                    <a:path w="1658" h="1658" extrusionOk="0">
                      <a:moveTo>
                        <a:pt x="835" y="0"/>
                      </a:moveTo>
                      <a:cubicBezTo>
                        <a:pt x="376" y="0"/>
                        <a:pt x="1" y="363"/>
                        <a:pt x="1" y="823"/>
                      </a:cubicBezTo>
                      <a:cubicBezTo>
                        <a:pt x="1" y="1283"/>
                        <a:pt x="376" y="1658"/>
                        <a:pt x="835" y="1658"/>
                      </a:cubicBezTo>
                      <a:cubicBezTo>
                        <a:pt x="1283" y="1658"/>
                        <a:pt x="1658" y="1283"/>
                        <a:pt x="1658" y="823"/>
                      </a:cubicBezTo>
                      <a:cubicBezTo>
                        <a:pt x="1658" y="363"/>
                        <a:pt x="1283"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4939;p136">
                <a:extLst>
                  <a:ext uri="{FF2B5EF4-FFF2-40B4-BE49-F238E27FC236}">
                    <a16:creationId xmlns:a16="http://schemas.microsoft.com/office/drawing/2014/main" id="{B508150F-A9AC-4C5C-9D30-792EEA98D057}"/>
                  </a:ext>
                </a:extLst>
              </p:cNvPr>
              <p:cNvGrpSpPr/>
              <p:nvPr/>
            </p:nvGrpSpPr>
            <p:grpSpPr>
              <a:xfrm>
                <a:off x="4104889" y="3699242"/>
                <a:ext cx="37776" cy="32357"/>
                <a:chOff x="4104889" y="3699242"/>
                <a:chExt cx="37776" cy="32357"/>
              </a:xfrm>
            </p:grpSpPr>
            <p:sp>
              <p:nvSpPr>
                <p:cNvPr id="204" name="Google Shape;4940;p136">
                  <a:extLst>
                    <a:ext uri="{FF2B5EF4-FFF2-40B4-BE49-F238E27FC236}">
                      <a16:creationId xmlns:a16="http://schemas.microsoft.com/office/drawing/2014/main" id="{B8456184-CAB0-4313-88A4-9969906B73BB}"/>
                    </a:ext>
                  </a:extLst>
                </p:cNvPr>
                <p:cNvSpPr/>
                <p:nvPr/>
              </p:nvSpPr>
              <p:spPr>
                <a:xfrm>
                  <a:off x="4104889" y="3699242"/>
                  <a:ext cx="37776" cy="32357"/>
                </a:xfrm>
                <a:custGeom>
                  <a:avLst/>
                  <a:gdLst/>
                  <a:ahLst/>
                  <a:cxnLst/>
                  <a:rect l="l" t="t" r="r" b="b"/>
                  <a:pathLst>
                    <a:path w="4803" h="4114" extrusionOk="0">
                      <a:moveTo>
                        <a:pt x="2730" y="0"/>
                      </a:moveTo>
                      <a:cubicBezTo>
                        <a:pt x="2226" y="0"/>
                        <a:pt x="1712" y="188"/>
                        <a:pt x="1295" y="605"/>
                      </a:cubicBezTo>
                      <a:cubicBezTo>
                        <a:pt x="0" y="1900"/>
                        <a:pt x="920" y="4114"/>
                        <a:pt x="2746" y="4114"/>
                      </a:cubicBezTo>
                      <a:cubicBezTo>
                        <a:pt x="3883" y="4114"/>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4941;p136">
                  <a:extLst>
                    <a:ext uri="{FF2B5EF4-FFF2-40B4-BE49-F238E27FC236}">
                      <a16:creationId xmlns:a16="http://schemas.microsoft.com/office/drawing/2014/main" id="{CEB894CD-7E43-4C0C-8F96-C949770864BE}"/>
                    </a:ext>
                  </a:extLst>
                </p:cNvPr>
                <p:cNvSpPr/>
                <p:nvPr/>
              </p:nvSpPr>
              <p:spPr>
                <a:xfrm>
                  <a:off x="4120013" y="3708948"/>
                  <a:ext cx="13040" cy="13040"/>
                </a:xfrm>
                <a:custGeom>
                  <a:avLst/>
                  <a:gdLst/>
                  <a:ahLst/>
                  <a:cxnLst/>
                  <a:rect l="l" t="t" r="r" b="b"/>
                  <a:pathLst>
                    <a:path w="1658" h="1658" extrusionOk="0">
                      <a:moveTo>
                        <a:pt x="823" y="0"/>
                      </a:moveTo>
                      <a:cubicBezTo>
                        <a:pt x="376" y="0"/>
                        <a:pt x="1" y="375"/>
                        <a:pt x="1" y="823"/>
                      </a:cubicBezTo>
                      <a:cubicBezTo>
                        <a:pt x="1" y="1283"/>
                        <a:pt x="376" y="1658"/>
                        <a:pt x="823" y="1658"/>
                      </a:cubicBezTo>
                      <a:cubicBezTo>
                        <a:pt x="1283" y="1658"/>
                        <a:pt x="1658" y="1283"/>
                        <a:pt x="1658" y="823"/>
                      </a:cubicBezTo>
                      <a:cubicBezTo>
                        <a:pt x="1658" y="375"/>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4942;p136">
                <a:extLst>
                  <a:ext uri="{FF2B5EF4-FFF2-40B4-BE49-F238E27FC236}">
                    <a16:creationId xmlns:a16="http://schemas.microsoft.com/office/drawing/2014/main" id="{CC97913D-C87A-4570-995D-92F2007E6522}"/>
                  </a:ext>
                </a:extLst>
              </p:cNvPr>
              <p:cNvGrpSpPr/>
              <p:nvPr/>
            </p:nvGrpSpPr>
            <p:grpSpPr>
              <a:xfrm>
                <a:off x="4143608" y="3475121"/>
                <a:ext cx="37878" cy="32420"/>
                <a:chOff x="4143608" y="3475121"/>
                <a:chExt cx="37878" cy="32420"/>
              </a:xfrm>
            </p:grpSpPr>
            <p:sp>
              <p:nvSpPr>
                <p:cNvPr id="202" name="Google Shape;4943;p136">
                  <a:extLst>
                    <a:ext uri="{FF2B5EF4-FFF2-40B4-BE49-F238E27FC236}">
                      <a16:creationId xmlns:a16="http://schemas.microsoft.com/office/drawing/2014/main" id="{1EEBFD43-B645-42BE-B5A4-4815A6A566B9}"/>
                    </a:ext>
                  </a:extLst>
                </p:cNvPr>
                <p:cNvSpPr/>
                <p:nvPr/>
              </p:nvSpPr>
              <p:spPr>
                <a:xfrm>
                  <a:off x="4143608" y="3475121"/>
                  <a:ext cx="37878" cy="32420"/>
                </a:xfrm>
                <a:custGeom>
                  <a:avLst/>
                  <a:gdLst/>
                  <a:ahLst/>
                  <a:cxnLst/>
                  <a:rect l="l" t="t" r="r" b="b"/>
                  <a:pathLst>
                    <a:path w="4816" h="4122" extrusionOk="0">
                      <a:moveTo>
                        <a:pt x="2750" y="0"/>
                      </a:moveTo>
                      <a:cubicBezTo>
                        <a:pt x="2244" y="0"/>
                        <a:pt x="1727" y="190"/>
                        <a:pt x="1307" y="614"/>
                      </a:cubicBezTo>
                      <a:cubicBezTo>
                        <a:pt x="1" y="1908"/>
                        <a:pt x="920" y="4122"/>
                        <a:pt x="2759" y="4122"/>
                      </a:cubicBezTo>
                      <a:cubicBezTo>
                        <a:pt x="3896" y="4122"/>
                        <a:pt x="4815" y="3202"/>
                        <a:pt x="4815" y="2065"/>
                      </a:cubicBezTo>
                      <a:cubicBezTo>
                        <a:pt x="4815" y="823"/>
                        <a:pt x="3805" y="0"/>
                        <a:pt x="275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4944;p136">
                  <a:extLst>
                    <a:ext uri="{FF2B5EF4-FFF2-40B4-BE49-F238E27FC236}">
                      <a16:creationId xmlns:a16="http://schemas.microsoft.com/office/drawing/2014/main" id="{01E2956E-0C42-437A-9F27-92E977F4B9D7}"/>
                    </a:ext>
                  </a:extLst>
                </p:cNvPr>
                <p:cNvSpPr/>
                <p:nvPr/>
              </p:nvSpPr>
              <p:spPr>
                <a:xfrm>
                  <a:off x="4158741" y="3484795"/>
                  <a:ext cx="13040" cy="13040"/>
                </a:xfrm>
                <a:custGeom>
                  <a:avLst/>
                  <a:gdLst/>
                  <a:ahLst/>
                  <a:cxnLst/>
                  <a:rect l="l" t="t" r="r" b="b"/>
                  <a:pathLst>
                    <a:path w="1658" h="1658" extrusionOk="0">
                      <a:moveTo>
                        <a:pt x="835" y="1"/>
                      </a:moveTo>
                      <a:cubicBezTo>
                        <a:pt x="375" y="1"/>
                        <a:pt x="0" y="376"/>
                        <a:pt x="0" y="835"/>
                      </a:cubicBezTo>
                      <a:cubicBezTo>
                        <a:pt x="0" y="1295"/>
                        <a:pt x="375" y="1658"/>
                        <a:pt x="835" y="1658"/>
                      </a:cubicBezTo>
                      <a:cubicBezTo>
                        <a:pt x="1294" y="1658"/>
                        <a:pt x="1657" y="1295"/>
                        <a:pt x="1657" y="835"/>
                      </a:cubicBezTo>
                      <a:cubicBezTo>
                        <a:pt x="1657" y="376"/>
                        <a:pt x="1294"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 name="Google Shape;4945;p136">
                <a:extLst>
                  <a:ext uri="{FF2B5EF4-FFF2-40B4-BE49-F238E27FC236}">
                    <a16:creationId xmlns:a16="http://schemas.microsoft.com/office/drawing/2014/main" id="{D7CA87A0-AE49-402B-B7D2-970CB414559D}"/>
                  </a:ext>
                </a:extLst>
              </p:cNvPr>
              <p:cNvGrpSpPr/>
              <p:nvPr/>
            </p:nvGrpSpPr>
            <p:grpSpPr>
              <a:xfrm>
                <a:off x="4217248" y="3570893"/>
                <a:ext cx="37776" cy="32364"/>
                <a:chOff x="4217248" y="3570893"/>
                <a:chExt cx="37776" cy="32364"/>
              </a:xfrm>
            </p:grpSpPr>
            <p:sp>
              <p:nvSpPr>
                <p:cNvPr id="200" name="Google Shape;4946;p136">
                  <a:extLst>
                    <a:ext uri="{FF2B5EF4-FFF2-40B4-BE49-F238E27FC236}">
                      <a16:creationId xmlns:a16="http://schemas.microsoft.com/office/drawing/2014/main" id="{6756D4BF-AB0A-4902-A114-889A137D7D57}"/>
                    </a:ext>
                  </a:extLst>
                </p:cNvPr>
                <p:cNvSpPr/>
                <p:nvPr/>
              </p:nvSpPr>
              <p:spPr>
                <a:xfrm>
                  <a:off x="4217248" y="3570893"/>
                  <a:ext cx="37776" cy="32364"/>
                </a:xfrm>
                <a:custGeom>
                  <a:avLst/>
                  <a:gdLst/>
                  <a:ahLst/>
                  <a:cxnLst/>
                  <a:rect l="l" t="t" r="r" b="b"/>
                  <a:pathLst>
                    <a:path w="4803" h="4115" extrusionOk="0">
                      <a:moveTo>
                        <a:pt x="2732" y="1"/>
                      </a:moveTo>
                      <a:cubicBezTo>
                        <a:pt x="2228" y="1"/>
                        <a:pt x="1713" y="188"/>
                        <a:pt x="1295" y="606"/>
                      </a:cubicBezTo>
                      <a:cubicBezTo>
                        <a:pt x="1" y="1900"/>
                        <a:pt x="920" y="4114"/>
                        <a:pt x="2759"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4947;p136">
                  <a:extLst>
                    <a:ext uri="{FF2B5EF4-FFF2-40B4-BE49-F238E27FC236}">
                      <a16:creationId xmlns:a16="http://schemas.microsoft.com/office/drawing/2014/main" id="{88149288-9292-4893-BCBA-0B4DA757A0C5}"/>
                    </a:ext>
                  </a:extLst>
                </p:cNvPr>
                <p:cNvSpPr/>
                <p:nvPr/>
              </p:nvSpPr>
              <p:spPr>
                <a:xfrm>
                  <a:off x="4232373" y="3580599"/>
                  <a:ext cx="13048" cy="13048"/>
                </a:xfrm>
                <a:custGeom>
                  <a:avLst/>
                  <a:gdLst/>
                  <a:ahLst/>
                  <a:cxnLst/>
                  <a:rect l="l" t="t" r="r" b="b"/>
                  <a:pathLst>
                    <a:path w="1659" h="1659" extrusionOk="0">
                      <a:moveTo>
                        <a:pt x="824" y="1"/>
                      </a:moveTo>
                      <a:cubicBezTo>
                        <a:pt x="364" y="1"/>
                        <a:pt x="1" y="376"/>
                        <a:pt x="1" y="824"/>
                      </a:cubicBezTo>
                      <a:cubicBezTo>
                        <a:pt x="1" y="1283"/>
                        <a:pt x="364" y="1658"/>
                        <a:pt x="824" y="1658"/>
                      </a:cubicBezTo>
                      <a:cubicBezTo>
                        <a:pt x="1283" y="1658"/>
                        <a:pt x="1658" y="1283"/>
                        <a:pt x="1658" y="824"/>
                      </a:cubicBezTo>
                      <a:cubicBezTo>
                        <a:pt x="1658" y="376"/>
                        <a:pt x="1283" y="1"/>
                        <a:pt x="82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 name="Google Shape;4948;p136">
                <a:extLst>
                  <a:ext uri="{FF2B5EF4-FFF2-40B4-BE49-F238E27FC236}">
                    <a16:creationId xmlns:a16="http://schemas.microsoft.com/office/drawing/2014/main" id="{3DF1DCD0-B0F4-47D2-9127-13724546AE97}"/>
                  </a:ext>
                </a:extLst>
              </p:cNvPr>
              <p:cNvGrpSpPr/>
              <p:nvPr/>
            </p:nvGrpSpPr>
            <p:grpSpPr>
              <a:xfrm>
                <a:off x="4255307" y="3431612"/>
                <a:ext cx="37776" cy="32451"/>
                <a:chOff x="4255307" y="3431612"/>
                <a:chExt cx="37776" cy="32451"/>
              </a:xfrm>
            </p:grpSpPr>
            <p:sp>
              <p:nvSpPr>
                <p:cNvPr id="198" name="Google Shape;4949;p136">
                  <a:extLst>
                    <a:ext uri="{FF2B5EF4-FFF2-40B4-BE49-F238E27FC236}">
                      <a16:creationId xmlns:a16="http://schemas.microsoft.com/office/drawing/2014/main" id="{90226361-6907-4C15-A777-683747EEE1E1}"/>
                    </a:ext>
                  </a:extLst>
                </p:cNvPr>
                <p:cNvSpPr/>
                <p:nvPr/>
              </p:nvSpPr>
              <p:spPr>
                <a:xfrm>
                  <a:off x="4255307" y="3431612"/>
                  <a:ext cx="37776" cy="32451"/>
                </a:xfrm>
                <a:custGeom>
                  <a:avLst/>
                  <a:gdLst/>
                  <a:ahLst/>
                  <a:cxnLst/>
                  <a:rect l="l" t="t" r="r" b="b"/>
                  <a:pathLst>
                    <a:path w="4803" h="4126" extrusionOk="0">
                      <a:moveTo>
                        <a:pt x="2730" y="0"/>
                      </a:moveTo>
                      <a:cubicBezTo>
                        <a:pt x="2226" y="0"/>
                        <a:pt x="1712" y="187"/>
                        <a:pt x="1295" y="605"/>
                      </a:cubicBezTo>
                      <a:cubicBezTo>
                        <a:pt x="0" y="1912"/>
                        <a:pt x="920" y="4125"/>
                        <a:pt x="2758" y="4125"/>
                      </a:cubicBezTo>
                      <a:cubicBezTo>
                        <a:pt x="3883" y="4113"/>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4950;p136">
                  <a:extLst>
                    <a:ext uri="{FF2B5EF4-FFF2-40B4-BE49-F238E27FC236}">
                      <a16:creationId xmlns:a16="http://schemas.microsoft.com/office/drawing/2014/main" id="{0D76ED9D-B647-4381-96C4-8C24DD184A78}"/>
                    </a:ext>
                  </a:extLst>
                </p:cNvPr>
                <p:cNvSpPr/>
                <p:nvPr/>
              </p:nvSpPr>
              <p:spPr>
                <a:xfrm>
                  <a:off x="4270432" y="3441317"/>
                  <a:ext cx="13040" cy="13040"/>
                </a:xfrm>
                <a:custGeom>
                  <a:avLst/>
                  <a:gdLst/>
                  <a:ahLst/>
                  <a:cxnLst/>
                  <a:rect l="l" t="t" r="r" b="b"/>
                  <a:pathLst>
                    <a:path w="1658" h="1658" extrusionOk="0">
                      <a:moveTo>
                        <a:pt x="835" y="0"/>
                      </a:moveTo>
                      <a:cubicBezTo>
                        <a:pt x="376" y="0"/>
                        <a:pt x="1" y="375"/>
                        <a:pt x="1" y="835"/>
                      </a:cubicBezTo>
                      <a:cubicBezTo>
                        <a:pt x="1" y="1295"/>
                        <a:pt x="376" y="1658"/>
                        <a:pt x="835" y="1658"/>
                      </a:cubicBezTo>
                      <a:cubicBezTo>
                        <a:pt x="1295" y="1658"/>
                        <a:pt x="1658" y="1295"/>
                        <a:pt x="1658" y="835"/>
                      </a:cubicBezTo>
                      <a:cubicBezTo>
                        <a:pt x="1658" y="375"/>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4951;p136">
                <a:extLst>
                  <a:ext uri="{FF2B5EF4-FFF2-40B4-BE49-F238E27FC236}">
                    <a16:creationId xmlns:a16="http://schemas.microsoft.com/office/drawing/2014/main" id="{7C7966FA-EDA4-47C7-8D7B-5E5AD892F1B4}"/>
                  </a:ext>
                </a:extLst>
              </p:cNvPr>
              <p:cNvGrpSpPr/>
              <p:nvPr/>
            </p:nvGrpSpPr>
            <p:grpSpPr>
              <a:xfrm>
                <a:off x="3853052" y="3577398"/>
                <a:ext cx="37776" cy="32420"/>
                <a:chOff x="3853052" y="3577398"/>
                <a:chExt cx="37776" cy="32420"/>
              </a:xfrm>
            </p:grpSpPr>
            <p:sp>
              <p:nvSpPr>
                <p:cNvPr id="196" name="Google Shape;4952;p136">
                  <a:extLst>
                    <a:ext uri="{FF2B5EF4-FFF2-40B4-BE49-F238E27FC236}">
                      <a16:creationId xmlns:a16="http://schemas.microsoft.com/office/drawing/2014/main" id="{0CF88806-04FA-410A-BA2A-28111963669D}"/>
                    </a:ext>
                  </a:extLst>
                </p:cNvPr>
                <p:cNvSpPr/>
                <p:nvPr/>
              </p:nvSpPr>
              <p:spPr>
                <a:xfrm>
                  <a:off x="3853052" y="3577398"/>
                  <a:ext cx="37776" cy="32420"/>
                </a:xfrm>
                <a:custGeom>
                  <a:avLst/>
                  <a:gdLst/>
                  <a:ahLst/>
                  <a:cxnLst/>
                  <a:rect l="l" t="t" r="r" b="b"/>
                  <a:pathLst>
                    <a:path w="4803" h="4122" extrusionOk="0">
                      <a:moveTo>
                        <a:pt x="2737" y="0"/>
                      </a:moveTo>
                      <a:cubicBezTo>
                        <a:pt x="2231" y="0"/>
                        <a:pt x="1714" y="190"/>
                        <a:pt x="1294" y="614"/>
                      </a:cubicBezTo>
                      <a:cubicBezTo>
                        <a:pt x="0" y="1908"/>
                        <a:pt x="919" y="4122"/>
                        <a:pt x="2746" y="4122"/>
                      </a:cubicBezTo>
                      <a:cubicBezTo>
                        <a:pt x="3883" y="4122"/>
                        <a:pt x="4803" y="3202"/>
                        <a:pt x="4803" y="2065"/>
                      </a:cubicBezTo>
                      <a:cubicBezTo>
                        <a:pt x="4803" y="823"/>
                        <a:pt x="3792" y="0"/>
                        <a:pt x="2737"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4953;p136">
                  <a:extLst>
                    <a:ext uri="{FF2B5EF4-FFF2-40B4-BE49-F238E27FC236}">
                      <a16:creationId xmlns:a16="http://schemas.microsoft.com/office/drawing/2014/main" id="{70FEE879-BB2E-40EF-95EB-F8BF560FDA3E}"/>
                    </a:ext>
                  </a:extLst>
                </p:cNvPr>
                <p:cNvSpPr/>
                <p:nvPr/>
              </p:nvSpPr>
              <p:spPr>
                <a:xfrm>
                  <a:off x="3868176" y="3587072"/>
                  <a:ext cx="13040" cy="13040"/>
                </a:xfrm>
                <a:custGeom>
                  <a:avLst/>
                  <a:gdLst/>
                  <a:ahLst/>
                  <a:cxnLst/>
                  <a:rect l="l" t="t" r="r" b="b"/>
                  <a:pathLst>
                    <a:path w="1658" h="1658" extrusionOk="0">
                      <a:moveTo>
                        <a:pt x="823" y="1"/>
                      </a:moveTo>
                      <a:cubicBezTo>
                        <a:pt x="363" y="1"/>
                        <a:pt x="1" y="376"/>
                        <a:pt x="1" y="835"/>
                      </a:cubicBezTo>
                      <a:cubicBezTo>
                        <a:pt x="1" y="1295"/>
                        <a:pt x="363" y="1658"/>
                        <a:pt x="823" y="1658"/>
                      </a:cubicBezTo>
                      <a:cubicBezTo>
                        <a:pt x="1283" y="1658"/>
                        <a:pt x="1658" y="1295"/>
                        <a:pt x="1658" y="835"/>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 name="Google Shape;4954;p136">
                <a:extLst>
                  <a:ext uri="{FF2B5EF4-FFF2-40B4-BE49-F238E27FC236}">
                    <a16:creationId xmlns:a16="http://schemas.microsoft.com/office/drawing/2014/main" id="{50F746B5-C0FE-4714-8442-13D50F469476}"/>
                  </a:ext>
                </a:extLst>
              </p:cNvPr>
              <p:cNvGrpSpPr/>
              <p:nvPr/>
            </p:nvGrpSpPr>
            <p:grpSpPr>
              <a:xfrm>
                <a:off x="4039908" y="3412107"/>
                <a:ext cx="37776" cy="32357"/>
                <a:chOff x="4039908" y="3412107"/>
                <a:chExt cx="37776" cy="32357"/>
              </a:xfrm>
            </p:grpSpPr>
            <p:sp>
              <p:nvSpPr>
                <p:cNvPr id="194" name="Google Shape;4955;p136">
                  <a:extLst>
                    <a:ext uri="{FF2B5EF4-FFF2-40B4-BE49-F238E27FC236}">
                      <a16:creationId xmlns:a16="http://schemas.microsoft.com/office/drawing/2014/main" id="{DAECCDB0-9431-44DB-AA02-6DF1A55BE78D}"/>
                    </a:ext>
                  </a:extLst>
                </p:cNvPr>
                <p:cNvSpPr/>
                <p:nvPr/>
              </p:nvSpPr>
              <p:spPr>
                <a:xfrm>
                  <a:off x="4039908" y="3412107"/>
                  <a:ext cx="37776" cy="32357"/>
                </a:xfrm>
                <a:custGeom>
                  <a:avLst/>
                  <a:gdLst/>
                  <a:ahLst/>
                  <a:cxnLst/>
                  <a:rect l="l" t="t" r="r" b="b"/>
                  <a:pathLst>
                    <a:path w="4803" h="4114" extrusionOk="0">
                      <a:moveTo>
                        <a:pt x="2732" y="0"/>
                      </a:moveTo>
                      <a:cubicBezTo>
                        <a:pt x="2227" y="0"/>
                        <a:pt x="1713" y="187"/>
                        <a:pt x="1295" y="605"/>
                      </a:cubicBezTo>
                      <a:cubicBezTo>
                        <a:pt x="0" y="1900"/>
                        <a:pt x="920" y="4114"/>
                        <a:pt x="2746" y="4114"/>
                      </a:cubicBezTo>
                      <a:cubicBezTo>
                        <a:pt x="3883"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4956;p136">
                  <a:extLst>
                    <a:ext uri="{FF2B5EF4-FFF2-40B4-BE49-F238E27FC236}">
                      <a16:creationId xmlns:a16="http://schemas.microsoft.com/office/drawing/2014/main" id="{D3A9FA6C-2EE4-43AB-AF6F-8E3D84D0F36F}"/>
                    </a:ext>
                  </a:extLst>
                </p:cNvPr>
                <p:cNvSpPr/>
                <p:nvPr/>
              </p:nvSpPr>
              <p:spPr>
                <a:xfrm>
                  <a:off x="4055033" y="3421812"/>
                  <a:ext cx="13040" cy="13040"/>
                </a:xfrm>
                <a:custGeom>
                  <a:avLst/>
                  <a:gdLst/>
                  <a:ahLst/>
                  <a:cxnLst/>
                  <a:rect l="l" t="t" r="r" b="b"/>
                  <a:pathLst>
                    <a:path w="1658" h="1658" extrusionOk="0">
                      <a:moveTo>
                        <a:pt x="823" y="1"/>
                      </a:moveTo>
                      <a:cubicBezTo>
                        <a:pt x="363" y="1"/>
                        <a:pt x="1" y="363"/>
                        <a:pt x="1" y="823"/>
                      </a:cubicBezTo>
                      <a:cubicBezTo>
                        <a:pt x="1" y="1283"/>
                        <a:pt x="363" y="1658"/>
                        <a:pt x="823" y="1658"/>
                      </a:cubicBezTo>
                      <a:cubicBezTo>
                        <a:pt x="1283" y="1658"/>
                        <a:pt x="1658" y="1283"/>
                        <a:pt x="1658" y="823"/>
                      </a:cubicBezTo>
                      <a:cubicBezTo>
                        <a:pt x="1658" y="363"/>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4957;p136">
                <a:extLst>
                  <a:ext uri="{FF2B5EF4-FFF2-40B4-BE49-F238E27FC236}">
                    <a16:creationId xmlns:a16="http://schemas.microsoft.com/office/drawing/2014/main" id="{3CD5DC66-3D67-4000-97C6-16DDC5D3847E}"/>
                  </a:ext>
                </a:extLst>
              </p:cNvPr>
              <p:cNvGrpSpPr/>
              <p:nvPr/>
            </p:nvGrpSpPr>
            <p:grpSpPr>
              <a:xfrm>
                <a:off x="4017360" y="3342061"/>
                <a:ext cx="37870" cy="32380"/>
                <a:chOff x="4017360" y="3342061"/>
                <a:chExt cx="37870" cy="32380"/>
              </a:xfrm>
            </p:grpSpPr>
            <p:sp>
              <p:nvSpPr>
                <p:cNvPr id="192" name="Google Shape;4958;p136">
                  <a:extLst>
                    <a:ext uri="{FF2B5EF4-FFF2-40B4-BE49-F238E27FC236}">
                      <a16:creationId xmlns:a16="http://schemas.microsoft.com/office/drawing/2014/main" id="{EEC58F15-4137-426A-881B-D1004AB664CD}"/>
                    </a:ext>
                  </a:extLst>
                </p:cNvPr>
                <p:cNvSpPr/>
                <p:nvPr/>
              </p:nvSpPr>
              <p:spPr>
                <a:xfrm>
                  <a:off x="4017360" y="3342061"/>
                  <a:ext cx="37870" cy="32380"/>
                </a:xfrm>
                <a:custGeom>
                  <a:avLst/>
                  <a:gdLst/>
                  <a:ahLst/>
                  <a:cxnLst/>
                  <a:rect l="l" t="t" r="r" b="b"/>
                  <a:pathLst>
                    <a:path w="4815" h="4117" extrusionOk="0">
                      <a:moveTo>
                        <a:pt x="2749" y="0"/>
                      </a:moveTo>
                      <a:cubicBezTo>
                        <a:pt x="2243" y="0"/>
                        <a:pt x="1726" y="189"/>
                        <a:pt x="1307" y="608"/>
                      </a:cubicBezTo>
                      <a:cubicBezTo>
                        <a:pt x="0" y="1903"/>
                        <a:pt x="920" y="4116"/>
                        <a:pt x="2758" y="4116"/>
                      </a:cubicBezTo>
                      <a:cubicBezTo>
                        <a:pt x="3895" y="4116"/>
                        <a:pt x="4815" y="3197"/>
                        <a:pt x="4815" y="2060"/>
                      </a:cubicBezTo>
                      <a:cubicBezTo>
                        <a:pt x="4815" y="817"/>
                        <a:pt x="3804" y="0"/>
                        <a:pt x="2749"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4959;p136">
                  <a:extLst>
                    <a:ext uri="{FF2B5EF4-FFF2-40B4-BE49-F238E27FC236}">
                      <a16:creationId xmlns:a16="http://schemas.microsoft.com/office/drawing/2014/main" id="{7EF62AF4-4AA2-4C1C-9758-498EA0C1ED1D}"/>
                    </a:ext>
                  </a:extLst>
                </p:cNvPr>
                <p:cNvSpPr/>
                <p:nvPr/>
              </p:nvSpPr>
              <p:spPr>
                <a:xfrm>
                  <a:off x="4032484" y="3351790"/>
                  <a:ext cx="13040" cy="13040"/>
                </a:xfrm>
                <a:custGeom>
                  <a:avLst/>
                  <a:gdLst/>
                  <a:ahLst/>
                  <a:cxnLst/>
                  <a:rect l="l" t="t" r="r" b="b"/>
                  <a:pathLst>
                    <a:path w="1658" h="1658" extrusionOk="0">
                      <a:moveTo>
                        <a:pt x="835" y="0"/>
                      </a:moveTo>
                      <a:cubicBezTo>
                        <a:pt x="376" y="0"/>
                        <a:pt x="1" y="363"/>
                        <a:pt x="1" y="823"/>
                      </a:cubicBezTo>
                      <a:cubicBezTo>
                        <a:pt x="1" y="1283"/>
                        <a:pt x="376" y="1658"/>
                        <a:pt x="835" y="1658"/>
                      </a:cubicBezTo>
                      <a:cubicBezTo>
                        <a:pt x="1295" y="1658"/>
                        <a:pt x="1658" y="1283"/>
                        <a:pt x="1658" y="823"/>
                      </a:cubicBezTo>
                      <a:cubicBezTo>
                        <a:pt x="1658" y="363"/>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4960;p136">
                <a:extLst>
                  <a:ext uri="{FF2B5EF4-FFF2-40B4-BE49-F238E27FC236}">
                    <a16:creationId xmlns:a16="http://schemas.microsoft.com/office/drawing/2014/main" id="{96D39B64-C83A-4827-B4E4-5A007F6CCA24}"/>
                  </a:ext>
                </a:extLst>
              </p:cNvPr>
              <p:cNvSpPr/>
              <p:nvPr/>
            </p:nvSpPr>
            <p:spPr>
              <a:xfrm>
                <a:off x="3998712" y="3520180"/>
                <a:ext cx="47764" cy="40929"/>
              </a:xfrm>
              <a:custGeom>
                <a:avLst/>
                <a:gdLst/>
                <a:ahLst/>
                <a:cxnLst/>
                <a:rect l="l" t="t" r="r" b="b"/>
                <a:pathLst>
                  <a:path w="6073" h="5204" extrusionOk="0">
                    <a:moveTo>
                      <a:pt x="3457" y="0"/>
                    </a:moveTo>
                    <a:cubicBezTo>
                      <a:pt x="2821" y="0"/>
                      <a:pt x="2173" y="236"/>
                      <a:pt x="1645" y="764"/>
                    </a:cubicBezTo>
                    <a:cubicBezTo>
                      <a:pt x="0" y="2397"/>
                      <a:pt x="1162" y="5191"/>
                      <a:pt x="3472" y="5203"/>
                    </a:cubicBezTo>
                    <a:cubicBezTo>
                      <a:pt x="4899" y="5191"/>
                      <a:pt x="6061" y="4030"/>
                      <a:pt x="6073" y="2602"/>
                    </a:cubicBezTo>
                    <a:cubicBezTo>
                      <a:pt x="6073" y="1038"/>
                      <a:pt x="4792" y="0"/>
                      <a:pt x="3457"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961;p136">
                <a:extLst>
                  <a:ext uri="{FF2B5EF4-FFF2-40B4-BE49-F238E27FC236}">
                    <a16:creationId xmlns:a16="http://schemas.microsoft.com/office/drawing/2014/main" id="{4187B742-2862-4E2A-B35A-B635D214F9BC}"/>
                  </a:ext>
                </a:extLst>
              </p:cNvPr>
              <p:cNvSpPr/>
              <p:nvPr/>
            </p:nvSpPr>
            <p:spPr>
              <a:xfrm>
                <a:off x="4011744" y="3529893"/>
                <a:ext cx="25026" cy="21448"/>
              </a:xfrm>
              <a:custGeom>
                <a:avLst/>
                <a:gdLst/>
                <a:ahLst/>
                <a:cxnLst/>
                <a:rect l="l" t="t" r="r" b="b"/>
                <a:pathLst>
                  <a:path w="3182" h="2727" extrusionOk="0">
                    <a:moveTo>
                      <a:pt x="1815" y="0"/>
                    </a:moveTo>
                    <a:cubicBezTo>
                      <a:pt x="605" y="0"/>
                      <a:pt x="1" y="1464"/>
                      <a:pt x="847" y="2323"/>
                    </a:cubicBezTo>
                    <a:cubicBezTo>
                      <a:pt x="1126" y="2601"/>
                      <a:pt x="1468" y="2726"/>
                      <a:pt x="1803" y="2726"/>
                    </a:cubicBezTo>
                    <a:cubicBezTo>
                      <a:pt x="2503" y="2726"/>
                      <a:pt x="3174" y="2185"/>
                      <a:pt x="3182" y="1367"/>
                    </a:cubicBezTo>
                    <a:cubicBezTo>
                      <a:pt x="3182" y="605"/>
                      <a:pt x="2565" y="0"/>
                      <a:pt x="181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 name="Google Shape;4962;p136">
                <a:extLst>
                  <a:ext uri="{FF2B5EF4-FFF2-40B4-BE49-F238E27FC236}">
                    <a16:creationId xmlns:a16="http://schemas.microsoft.com/office/drawing/2014/main" id="{13F399E2-8DCA-4C9F-BB12-411E332FD940}"/>
                  </a:ext>
                </a:extLst>
              </p:cNvPr>
              <p:cNvGrpSpPr/>
              <p:nvPr/>
            </p:nvGrpSpPr>
            <p:grpSpPr>
              <a:xfrm>
                <a:off x="3750870" y="3418650"/>
                <a:ext cx="37776" cy="32380"/>
                <a:chOff x="3750870" y="3418650"/>
                <a:chExt cx="37776" cy="32380"/>
              </a:xfrm>
            </p:grpSpPr>
            <p:sp>
              <p:nvSpPr>
                <p:cNvPr id="190" name="Google Shape;4963;p136">
                  <a:extLst>
                    <a:ext uri="{FF2B5EF4-FFF2-40B4-BE49-F238E27FC236}">
                      <a16:creationId xmlns:a16="http://schemas.microsoft.com/office/drawing/2014/main" id="{0C8A56AB-EF73-4AAF-934B-5EEAD4FE4254}"/>
                    </a:ext>
                  </a:extLst>
                </p:cNvPr>
                <p:cNvSpPr/>
                <p:nvPr/>
              </p:nvSpPr>
              <p:spPr>
                <a:xfrm>
                  <a:off x="3750870" y="3418650"/>
                  <a:ext cx="37776" cy="32380"/>
                </a:xfrm>
                <a:custGeom>
                  <a:avLst/>
                  <a:gdLst/>
                  <a:ahLst/>
                  <a:cxnLst/>
                  <a:rect l="l" t="t" r="r" b="b"/>
                  <a:pathLst>
                    <a:path w="4803" h="4117" extrusionOk="0">
                      <a:moveTo>
                        <a:pt x="2737" y="0"/>
                      </a:moveTo>
                      <a:cubicBezTo>
                        <a:pt x="2231" y="0"/>
                        <a:pt x="1714" y="188"/>
                        <a:pt x="1295" y="608"/>
                      </a:cubicBezTo>
                      <a:cubicBezTo>
                        <a:pt x="0" y="1903"/>
                        <a:pt x="920" y="4116"/>
                        <a:pt x="2746" y="4116"/>
                      </a:cubicBezTo>
                      <a:cubicBezTo>
                        <a:pt x="3883" y="4104"/>
                        <a:pt x="4803" y="3185"/>
                        <a:pt x="4803" y="2060"/>
                      </a:cubicBezTo>
                      <a:cubicBezTo>
                        <a:pt x="4803" y="817"/>
                        <a:pt x="3792" y="0"/>
                        <a:pt x="2737"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4964;p136">
                  <a:extLst>
                    <a:ext uri="{FF2B5EF4-FFF2-40B4-BE49-F238E27FC236}">
                      <a16:creationId xmlns:a16="http://schemas.microsoft.com/office/drawing/2014/main" id="{9B26B34E-5F60-4553-BDF0-36EDB8176C1A}"/>
                    </a:ext>
                  </a:extLst>
                </p:cNvPr>
                <p:cNvSpPr/>
                <p:nvPr/>
              </p:nvSpPr>
              <p:spPr>
                <a:xfrm>
                  <a:off x="3765994" y="3428285"/>
                  <a:ext cx="13040" cy="13040"/>
                </a:xfrm>
                <a:custGeom>
                  <a:avLst/>
                  <a:gdLst/>
                  <a:ahLst/>
                  <a:cxnLst/>
                  <a:rect l="l" t="t" r="r" b="b"/>
                  <a:pathLst>
                    <a:path w="1658" h="1658" extrusionOk="0">
                      <a:moveTo>
                        <a:pt x="823" y="0"/>
                      </a:moveTo>
                      <a:cubicBezTo>
                        <a:pt x="363" y="0"/>
                        <a:pt x="1" y="375"/>
                        <a:pt x="1" y="835"/>
                      </a:cubicBezTo>
                      <a:cubicBezTo>
                        <a:pt x="1" y="1294"/>
                        <a:pt x="363" y="1657"/>
                        <a:pt x="823" y="1657"/>
                      </a:cubicBezTo>
                      <a:cubicBezTo>
                        <a:pt x="1283" y="1657"/>
                        <a:pt x="1658" y="1294"/>
                        <a:pt x="1658" y="835"/>
                      </a:cubicBezTo>
                      <a:cubicBezTo>
                        <a:pt x="1658" y="375"/>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4965;p136">
                <a:extLst>
                  <a:ext uri="{FF2B5EF4-FFF2-40B4-BE49-F238E27FC236}">
                    <a16:creationId xmlns:a16="http://schemas.microsoft.com/office/drawing/2014/main" id="{401ED2C4-BDAE-4716-B9EB-047C09F779F7}"/>
                  </a:ext>
                </a:extLst>
              </p:cNvPr>
              <p:cNvGrpSpPr/>
              <p:nvPr/>
            </p:nvGrpSpPr>
            <p:grpSpPr>
              <a:xfrm>
                <a:off x="3632509" y="3274438"/>
                <a:ext cx="37783" cy="32357"/>
                <a:chOff x="3632509" y="3274438"/>
                <a:chExt cx="37783" cy="32357"/>
              </a:xfrm>
            </p:grpSpPr>
            <p:sp>
              <p:nvSpPr>
                <p:cNvPr id="188" name="Google Shape;4966;p136">
                  <a:extLst>
                    <a:ext uri="{FF2B5EF4-FFF2-40B4-BE49-F238E27FC236}">
                      <a16:creationId xmlns:a16="http://schemas.microsoft.com/office/drawing/2014/main" id="{9147EED9-BAB3-475D-8B3A-7FA0ACB2013E}"/>
                    </a:ext>
                  </a:extLst>
                </p:cNvPr>
                <p:cNvSpPr/>
                <p:nvPr/>
              </p:nvSpPr>
              <p:spPr>
                <a:xfrm>
                  <a:off x="3632509" y="3274438"/>
                  <a:ext cx="37783" cy="32357"/>
                </a:xfrm>
                <a:custGeom>
                  <a:avLst/>
                  <a:gdLst/>
                  <a:ahLst/>
                  <a:cxnLst/>
                  <a:rect l="l" t="t" r="r" b="b"/>
                  <a:pathLst>
                    <a:path w="4804" h="4114" extrusionOk="0">
                      <a:moveTo>
                        <a:pt x="2732" y="0"/>
                      </a:moveTo>
                      <a:cubicBezTo>
                        <a:pt x="2228" y="0"/>
                        <a:pt x="1713" y="187"/>
                        <a:pt x="1295" y="605"/>
                      </a:cubicBezTo>
                      <a:cubicBezTo>
                        <a:pt x="1" y="1900"/>
                        <a:pt x="908" y="4114"/>
                        <a:pt x="2747" y="4114"/>
                      </a:cubicBezTo>
                      <a:cubicBezTo>
                        <a:pt x="3872" y="4114"/>
                        <a:pt x="4791"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4967;p136">
                  <a:extLst>
                    <a:ext uri="{FF2B5EF4-FFF2-40B4-BE49-F238E27FC236}">
                      <a16:creationId xmlns:a16="http://schemas.microsoft.com/office/drawing/2014/main" id="{59A0693B-D2E6-4D4B-86DE-4484EB658711}"/>
                    </a:ext>
                  </a:extLst>
                </p:cNvPr>
                <p:cNvSpPr/>
                <p:nvPr/>
              </p:nvSpPr>
              <p:spPr>
                <a:xfrm>
                  <a:off x="3647547" y="3284049"/>
                  <a:ext cx="13040" cy="1304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4968;p136">
                <a:extLst>
                  <a:ext uri="{FF2B5EF4-FFF2-40B4-BE49-F238E27FC236}">
                    <a16:creationId xmlns:a16="http://schemas.microsoft.com/office/drawing/2014/main" id="{1E0CF70C-4C9E-4E70-8F91-C4F48E46CA29}"/>
                  </a:ext>
                </a:extLst>
              </p:cNvPr>
              <p:cNvGrpSpPr/>
              <p:nvPr/>
            </p:nvGrpSpPr>
            <p:grpSpPr>
              <a:xfrm>
                <a:off x="3906424" y="3297561"/>
                <a:ext cx="37776" cy="32451"/>
                <a:chOff x="3906424" y="3297561"/>
                <a:chExt cx="37776" cy="32451"/>
              </a:xfrm>
            </p:grpSpPr>
            <p:sp>
              <p:nvSpPr>
                <p:cNvPr id="186" name="Google Shape;4969;p136">
                  <a:extLst>
                    <a:ext uri="{FF2B5EF4-FFF2-40B4-BE49-F238E27FC236}">
                      <a16:creationId xmlns:a16="http://schemas.microsoft.com/office/drawing/2014/main" id="{CC4D4079-1DEE-468D-B5CE-3CB07B01F401}"/>
                    </a:ext>
                  </a:extLst>
                </p:cNvPr>
                <p:cNvSpPr/>
                <p:nvPr/>
              </p:nvSpPr>
              <p:spPr>
                <a:xfrm>
                  <a:off x="3906424" y="3297561"/>
                  <a:ext cx="37776" cy="32451"/>
                </a:xfrm>
                <a:custGeom>
                  <a:avLst/>
                  <a:gdLst/>
                  <a:ahLst/>
                  <a:cxnLst/>
                  <a:rect l="l" t="t" r="r" b="b"/>
                  <a:pathLst>
                    <a:path w="4803" h="4126" extrusionOk="0">
                      <a:moveTo>
                        <a:pt x="2730" y="0"/>
                      </a:moveTo>
                      <a:cubicBezTo>
                        <a:pt x="2226" y="0"/>
                        <a:pt x="1713" y="187"/>
                        <a:pt x="1295" y="605"/>
                      </a:cubicBezTo>
                      <a:cubicBezTo>
                        <a:pt x="0" y="1899"/>
                        <a:pt x="920" y="4125"/>
                        <a:pt x="2746" y="4125"/>
                      </a:cubicBezTo>
                      <a:cubicBezTo>
                        <a:pt x="3883" y="4113"/>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4970;p136">
                  <a:extLst>
                    <a:ext uri="{FF2B5EF4-FFF2-40B4-BE49-F238E27FC236}">
                      <a16:creationId xmlns:a16="http://schemas.microsoft.com/office/drawing/2014/main" id="{8C95BCA2-D6C2-4E9A-9677-63693022D501}"/>
                    </a:ext>
                  </a:extLst>
                </p:cNvPr>
                <p:cNvSpPr/>
                <p:nvPr/>
              </p:nvSpPr>
              <p:spPr>
                <a:xfrm>
                  <a:off x="3921548" y="3307361"/>
                  <a:ext cx="13048" cy="13040"/>
                </a:xfrm>
                <a:custGeom>
                  <a:avLst/>
                  <a:gdLst/>
                  <a:ahLst/>
                  <a:cxnLst/>
                  <a:rect l="l" t="t" r="r" b="b"/>
                  <a:pathLst>
                    <a:path w="1659" h="1658" extrusionOk="0">
                      <a:moveTo>
                        <a:pt x="823" y="0"/>
                      </a:moveTo>
                      <a:cubicBezTo>
                        <a:pt x="364" y="0"/>
                        <a:pt x="1" y="363"/>
                        <a:pt x="1" y="823"/>
                      </a:cubicBezTo>
                      <a:cubicBezTo>
                        <a:pt x="1" y="1282"/>
                        <a:pt x="364" y="1657"/>
                        <a:pt x="823" y="1657"/>
                      </a:cubicBezTo>
                      <a:cubicBezTo>
                        <a:pt x="1283" y="1657"/>
                        <a:pt x="1658" y="1282"/>
                        <a:pt x="1658" y="823"/>
                      </a:cubicBezTo>
                      <a:cubicBezTo>
                        <a:pt x="1658" y="363"/>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 name="Google Shape;4971;p136">
                <a:extLst>
                  <a:ext uri="{FF2B5EF4-FFF2-40B4-BE49-F238E27FC236}">
                    <a16:creationId xmlns:a16="http://schemas.microsoft.com/office/drawing/2014/main" id="{431FAE04-324A-43D9-894A-DA0FD41CEA07}"/>
                  </a:ext>
                </a:extLst>
              </p:cNvPr>
              <p:cNvGrpSpPr/>
              <p:nvPr/>
            </p:nvGrpSpPr>
            <p:grpSpPr>
              <a:xfrm>
                <a:off x="3866084" y="3412107"/>
                <a:ext cx="37776" cy="32357"/>
                <a:chOff x="3866084" y="3412107"/>
                <a:chExt cx="37776" cy="32357"/>
              </a:xfrm>
            </p:grpSpPr>
            <p:sp>
              <p:nvSpPr>
                <p:cNvPr id="184" name="Google Shape;4972;p136">
                  <a:extLst>
                    <a:ext uri="{FF2B5EF4-FFF2-40B4-BE49-F238E27FC236}">
                      <a16:creationId xmlns:a16="http://schemas.microsoft.com/office/drawing/2014/main" id="{80CBEB7D-0741-4881-825C-B3D031863FE3}"/>
                    </a:ext>
                  </a:extLst>
                </p:cNvPr>
                <p:cNvSpPr/>
                <p:nvPr/>
              </p:nvSpPr>
              <p:spPr>
                <a:xfrm>
                  <a:off x="3866084" y="3412107"/>
                  <a:ext cx="37776" cy="32357"/>
                </a:xfrm>
                <a:custGeom>
                  <a:avLst/>
                  <a:gdLst/>
                  <a:ahLst/>
                  <a:cxnLst/>
                  <a:rect l="l" t="t" r="r" b="b"/>
                  <a:pathLst>
                    <a:path w="4803" h="4114" extrusionOk="0">
                      <a:moveTo>
                        <a:pt x="2732" y="0"/>
                      </a:moveTo>
                      <a:cubicBezTo>
                        <a:pt x="2227" y="0"/>
                        <a:pt x="1713" y="187"/>
                        <a:pt x="1295" y="605"/>
                      </a:cubicBezTo>
                      <a:cubicBezTo>
                        <a:pt x="0" y="1900"/>
                        <a:pt x="920" y="4114"/>
                        <a:pt x="2746" y="4114"/>
                      </a:cubicBezTo>
                      <a:cubicBezTo>
                        <a:pt x="3883"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4973;p136">
                  <a:extLst>
                    <a:ext uri="{FF2B5EF4-FFF2-40B4-BE49-F238E27FC236}">
                      <a16:creationId xmlns:a16="http://schemas.microsoft.com/office/drawing/2014/main" id="{0BB99EC1-322E-4806-B6DD-74C7ED9AA5E4}"/>
                    </a:ext>
                  </a:extLst>
                </p:cNvPr>
                <p:cNvSpPr/>
                <p:nvPr/>
              </p:nvSpPr>
              <p:spPr>
                <a:xfrm>
                  <a:off x="3881208" y="3421812"/>
                  <a:ext cx="13048" cy="13040"/>
                </a:xfrm>
                <a:custGeom>
                  <a:avLst/>
                  <a:gdLst/>
                  <a:ahLst/>
                  <a:cxnLst/>
                  <a:rect l="l" t="t" r="r" b="b"/>
                  <a:pathLst>
                    <a:path w="1659" h="1658" extrusionOk="0">
                      <a:moveTo>
                        <a:pt x="823" y="1"/>
                      </a:moveTo>
                      <a:cubicBezTo>
                        <a:pt x="364" y="1"/>
                        <a:pt x="1" y="363"/>
                        <a:pt x="1" y="823"/>
                      </a:cubicBezTo>
                      <a:cubicBezTo>
                        <a:pt x="1" y="1283"/>
                        <a:pt x="364" y="1658"/>
                        <a:pt x="823" y="1658"/>
                      </a:cubicBezTo>
                      <a:cubicBezTo>
                        <a:pt x="1283" y="1658"/>
                        <a:pt x="1658" y="1283"/>
                        <a:pt x="1658" y="823"/>
                      </a:cubicBezTo>
                      <a:cubicBezTo>
                        <a:pt x="1658" y="363"/>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 name="Google Shape;4974;p136">
                <a:extLst>
                  <a:ext uri="{FF2B5EF4-FFF2-40B4-BE49-F238E27FC236}">
                    <a16:creationId xmlns:a16="http://schemas.microsoft.com/office/drawing/2014/main" id="{7D02FCCD-7C35-4E97-A0A3-20AA8D93BF0F}"/>
                  </a:ext>
                </a:extLst>
              </p:cNvPr>
              <p:cNvGrpSpPr/>
              <p:nvPr/>
            </p:nvGrpSpPr>
            <p:grpSpPr>
              <a:xfrm>
                <a:off x="4023919" y="3766409"/>
                <a:ext cx="37783" cy="32357"/>
                <a:chOff x="4023919" y="3766409"/>
                <a:chExt cx="37783" cy="32357"/>
              </a:xfrm>
            </p:grpSpPr>
            <p:sp>
              <p:nvSpPr>
                <p:cNvPr id="182" name="Google Shape;4975;p136">
                  <a:extLst>
                    <a:ext uri="{FF2B5EF4-FFF2-40B4-BE49-F238E27FC236}">
                      <a16:creationId xmlns:a16="http://schemas.microsoft.com/office/drawing/2014/main" id="{6CF50AB5-C8E6-44A0-B3DF-A056ABA50169}"/>
                    </a:ext>
                  </a:extLst>
                </p:cNvPr>
                <p:cNvSpPr/>
                <p:nvPr/>
              </p:nvSpPr>
              <p:spPr>
                <a:xfrm>
                  <a:off x="4023919" y="3766409"/>
                  <a:ext cx="37783" cy="32357"/>
                </a:xfrm>
                <a:custGeom>
                  <a:avLst/>
                  <a:gdLst/>
                  <a:ahLst/>
                  <a:cxnLst/>
                  <a:rect l="l" t="t" r="r" b="b"/>
                  <a:pathLst>
                    <a:path w="4804" h="4114" extrusionOk="0">
                      <a:moveTo>
                        <a:pt x="2732" y="0"/>
                      </a:moveTo>
                      <a:cubicBezTo>
                        <a:pt x="2228" y="0"/>
                        <a:pt x="1714" y="187"/>
                        <a:pt x="1295" y="606"/>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4976;p136">
                  <a:extLst>
                    <a:ext uri="{FF2B5EF4-FFF2-40B4-BE49-F238E27FC236}">
                      <a16:creationId xmlns:a16="http://schemas.microsoft.com/office/drawing/2014/main" id="{775DA471-CA95-4806-9918-BB7FC615473B}"/>
                    </a:ext>
                  </a:extLst>
                </p:cNvPr>
                <p:cNvSpPr/>
                <p:nvPr/>
              </p:nvSpPr>
              <p:spPr>
                <a:xfrm>
                  <a:off x="4039051" y="3776115"/>
                  <a:ext cx="13040" cy="13048"/>
                </a:xfrm>
                <a:custGeom>
                  <a:avLst/>
                  <a:gdLst/>
                  <a:ahLst/>
                  <a:cxnLst/>
                  <a:rect l="l" t="t" r="r" b="b"/>
                  <a:pathLst>
                    <a:path w="1658" h="1659" extrusionOk="0">
                      <a:moveTo>
                        <a:pt x="823" y="1"/>
                      </a:moveTo>
                      <a:cubicBezTo>
                        <a:pt x="363" y="1"/>
                        <a:pt x="0" y="376"/>
                        <a:pt x="0" y="823"/>
                      </a:cubicBezTo>
                      <a:cubicBezTo>
                        <a:pt x="0" y="1283"/>
                        <a:pt x="363" y="1658"/>
                        <a:pt x="823" y="1658"/>
                      </a:cubicBezTo>
                      <a:cubicBezTo>
                        <a:pt x="1283" y="1658"/>
                        <a:pt x="1658" y="1283"/>
                        <a:pt x="1658" y="823"/>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4977;p136">
                <a:extLst>
                  <a:ext uri="{FF2B5EF4-FFF2-40B4-BE49-F238E27FC236}">
                    <a16:creationId xmlns:a16="http://schemas.microsoft.com/office/drawing/2014/main" id="{E340DE63-48F2-4F53-A0C1-BADE5E40C969}"/>
                  </a:ext>
                </a:extLst>
              </p:cNvPr>
              <p:cNvGrpSpPr/>
              <p:nvPr/>
            </p:nvGrpSpPr>
            <p:grpSpPr>
              <a:xfrm>
                <a:off x="3973882" y="3779449"/>
                <a:ext cx="37776" cy="32357"/>
                <a:chOff x="3973882" y="3779449"/>
                <a:chExt cx="37776" cy="32357"/>
              </a:xfrm>
            </p:grpSpPr>
            <p:sp>
              <p:nvSpPr>
                <p:cNvPr id="180" name="Google Shape;4978;p136">
                  <a:extLst>
                    <a:ext uri="{FF2B5EF4-FFF2-40B4-BE49-F238E27FC236}">
                      <a16:creationId xmlns:a16="http://schemas.microsoft.com/office/drawing/2014/main" id="{7BB96F93-5B7A-49F3-B4F5-9FABAC1DEB87}"/>
                    </a:ext>
                  </a:extLst>
                </p:cNvPr>
                <p:cNvSpPr/>
                <p:nvPr/>
              </p:nvSpPr>
              <p:spPr>
                <a:xfrm>
                  <a:off x="3973882" y="3779449"/>
                  <a:ext cx="37776" cy="32357"/>
                </a:xfrm>
                <a:custGeom>
                  <a:avLst/>
                  <a:gdLst/>
                  <a:ahLst/>
                  <a:cxnLst/>
                  <a:rect l="l" t="t" r="r" b="b"/>
                  <a:pathLst>
                    <a:path w="4803" h="4114" extrusionOk="0">
                      <a:moveTo>
                        <a:pt x="2730" y="0"/>
                      </a:moveTo>
                      <a:cubicBezTo>
                        <a:pt x="2226" y="0"/>
                        <a:pt x="1712" y="187"/>
                        <a:pt x="1294" y="605"/>
                      </a:cubicBezTo>
                      <a:cubicBezTo>
                        <a:pt x="0" y="1899"/>
                        <a:pt x="919" y="4113"/>
                        <a:pt x="2746" y="4113"/>
                      </a:cubicBezTo>
                      <a:cubicBezTo>
                        <a:pt x="3883" y="4113"/>
                        <a:pt x="4802" y="3194"/>
                        <a:pt x="4802" y="2069"/>
                      </a:cubicBezTo>
                      <a:cubicBezTo>
                        <a:pt x="4802" y="824"/>
                        <a:pt x="3787"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4979;p136">
                  <a:extLst>
                    <a:ext uri="{FF2B5EF4-FFF2-40B4-BE49-F238E27FC236}">
                      <a16:creationId xmlns:a16="http://schemas.microsoft.com/office/drawing/2014/main" id="{83307BA8-E79A-4F0C-97EB-11D6AE68399E}"/>
                    </a:ext>
                  </a:extLst>
                </p:cNvPr>
                <p:cNvSpPr/>
                <p:nvPr/>
              </p:nvSpPr>
              <p:spPr>
                <a:xfrm>
                  <a:off x="3989006" y="3789155"/>
                  <a:ext cx="13040" cy="13040"/>
                </a:xfrm>
                <a:custGeom>
                  <a:avLst/>
                  <a:gdLst/>
                  <a:ahLst/>
                  <a:cxnLst/>
                  <a:rect l="l" t="t" r="r" b="b"/>
                  <a:pathLst>
                    <a:path w="1658" h="1658" extrusionOk="0">
                      <a:moveTo>
                        <a:pt x="823" y="0"/>
                      </a:moveTo>
                      <a:cubicBezTo>
                        <a:pt x="363" y="0"/>
                        <a:pt x="0" y="375"/>
                        <a:pt x="0" y="823"/>
                      </a:cubicBezTo>
                      <a:cubicBezTo>
                        <a:pt x="0" y="1282"/>
                        <a:pt x="363" y="1657"/>
                        <a:pt x="823" y="1657"/>
                      </a:cubicBezTo>
                      <a:cubicBezTo>
                        <a:pt x="1283" y="1657"/>
                        <a:pt x="1658" y="1282"/>
                        <a:pt x="1658" y="823"/>
                      </a:cubicBezTo>
                      <a:cubicBezTo>
                        <a:pt x="1658" y="375"/>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 name="Google Shape;4980;p136">
                <a:extLst>
                  <a:ext uri="{FF2B5EF4-FFF2-40B4-BE49-F238E27FC236}">
                    <a16:creationId xmlns:a16="http://schemas.microsoft.com/office/drawing/2014/main" id="{95FEB948-7CC7-4D69-9680-9C31B91F441E}"/>
                  </a:ext>
                </a:extLst>
              </p:cNvPr>
              <p:cNvGrpSpPr/>
              <p:nvPr/>
            </p:nvGrpSpPr>
            <p:grpSpPr>
              <a:xfrm>
                <a:off x="4073398" y="3838028"/>
                <a:ext cx="37776" cy="32380"/>
                <a:chOff x="4073398" y="3838028"/>
                <a:chExt cx="37776" cy="32380"/>
              </a:xfrm>
            </p:grpSpPr>
            <p:sp>
              <p:nvSpPr>
                <p:cNvPr id="178" name="Google Shape;4981;p136">
                  <a:extLst>
                    <a:ext uri="{FF2B5EF4-FFF2-40B4-BE49-F238E27FC236}">
                      <a16:creationId xmlns:a16="http://schemas.microsoft.com/office/drawing/2014/main" id="{E3E5F3CE-FE70-4D5A-84B8-8A810CDE2250}"/>
                    </a:ext>
                  </a:extLst>
                </p:cNvPr>
                <p:cNvSpPr/>
                <p:nvPr/>
              </p:nvSpPr>
              <p:spPr>
                <a:xfrm>
                  <a:off x="4073398" y="3838028"/>
                  <a:ext cx="37776" cy="32380"/>
                </a:xfrm>
                <a:custGeom>
                  <a:avLst/>
                  <a:gdLst/>
                  <a:ahLst/>
                  <a:cxnLst/>
                  <a:rect l="l" t="t" r="r" b="b"/>
                  <a:pathLst>
                    <a:path w="4803" h="4117" extrusionOk="0">
                      <a:moveTo>
                        <a:pt x="2737" y="1"/>
                      </a:moveTo>
                      <a:cubicBezTo>
                        <a:pt x="2231" y="1"/>
                        <a:pt x="1714" y="189"/>
                        <a:pt x="1295" y="609"/>
                      </a:cubicBezTo>
                      <a:cubicBezTo>
                        <a:pt x="0" y="1891"/>
                        <a:pt x="920" y="4105"/>
                        <a:pt x="2746" y="4117"/>
                      </a:cubicBezTo>
                      <a:cubicBezTo>
                        <a:pt x="3883" y="4105"/>
                        <a:pt x="4803" y="3185"/>
                        <a:pt x="4803" y="2060"/>
                      </a:cubicBezTo>
                      <a:cubicBezTo>
                        <a:pt x="4803" y="818"/>
                        <a:pt x="3792" y="1"/>
                        <a:pt x="273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4982;p136">
                  <a:extLst>
                    <a:ext uri="{FF2B5EF4-FFF2-40B4-BE49-F238E27FC236}">
                      <a16:creationId xmlns:a16="http://schemas.microsoft.com/office/drawing/2014/main" id="{F20D7035-26E9-43EE-A5FD-2883AD98A039}"/>
                    </a:ext>
                  </a:extLst>
                </p:cNvPr>
                <p:cNvSpPr/>
                <p:nvPr/>
              </p:nvSpPr>
              <p:spPr>
                <a:xfrm>
                  <a:off x="4088428" y="3847663"/>
                  <a:ext cx="13040" cy="13040"/>
                </a:xfrm>
                <a:custGeom>
                  <a:avLst/>
                  <a:gdLst/>
                  <a:ahLst/>
                  <a:cxnLst/>
                  <a:rect l="l" t="t" r="r" b="b"/>
                  <a:pathLst>
                    <a:path w="1658" h="1658" extrusionOk="0">
                      <a:moveTo>
                        <a:pt x="835" y="1"/>
                      </a:moveTo>
                      <a:cubicBezTo>
                        <a:pt x="376" y="1"/>
                        <a:pt x="1" y="376"/>
                        <a:pt x="1" y="835"/>
                      </a:cubicBezTo>
                      <a:cubicBezTo>
                        <a:pt x="1" y="1283"/>
                        <a:pt x="376" y="1658"/>
                        <a:pt x="835" y="1658"/>
                      </a:cubicBezTo>
                      <a:cubicBezTo>
                        <a:pt x="1295" y="1658"/>
                        <a:pt x="1658" y="1283"/>
                        <a:pt x="1658" y="835"/>
                      </a:cubicBezTo>
                      <a:cubicBezTo>
                        <a:pt x="1658" y="376"/>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 name="Google Shape;4983;p136">
                <a:extLst>
                  <a:ext uri="{FF2B5EF4-FFF2-40B4-BE49-F238E27FC236}">
                    <a16:creationId xmlns:a16="http://schemas.microsoft.com/office/drawing/2014/main" id="{C9429185-843F-4D1D-9CE0-7F1E48E0A950}"/>
                  </a:ext>
                </a:extLst>
              </p:cNvPr>
              <p:cNvGrpSpPr/>
              <p:nvPr/>
            </p:nvGrpSpPr>
            <p:grpSpPr>
              <a:xfrm>
                <a:off x="4342672" y="4144496"/>
                <a:ext cx="37752" cy="32364"/>
                <a:chOff x="4342672" y="4144496"/>
                <a:chExt cx="37752" cy="32364"/>
              </a:xfrm>
            </p:grpSpPr>
            <p:sp>
              <p:nvSpPr>
                <p:cNvPr id="176" name="Google Shape;4984;p136">
                  <a:extLst>
                    <a:ext uri="{FF2B5EF4-FFF2-40B4-BE49-F238E27FC236}">
                      <a16:creationId xmlns:a16="http://schemas.microsoft.com/office/drawing/2014/main" id="{4EB2C783-E0B6-4769-8393-3A0A33E1EB07}"/>
                    </a:ext>
                  </a:extLst>
                </p:cNvPr>
                <p:cNvSpPr/>
                <p:nvPr/>
              </p:nvSpPr>
              <p:spPr>
                <a:xfrm>
                  <a:off x="4342672" y="4144496"/>
                  <a:ext cx="37752" cy="32364"/>
                </a:xfrm>
                <a:custGeom>
                  <a:avLst/>
                  <a:gdLst/>
                  <a:ahLst/>
                  <a:cxnLst/>
                  <a:rect l="l" t="t" r="r" b="b"/>
                  <a:pathLst>
                    <a:path w="4800" h="4115" extrusionOk="0">
                      <a:moveTo>
                        <a:pt x="2729" y="1"/>
                      </a:moveTo>
                      <a:cubicBezTo>
                        <a:pt x="2224" y="1"/>
                        <a:pt x="1710" y="188"/>
                        <a:pt x="1291" y="606"/>
                      </a:cubicBezTo>
                      <a:cubicBezTo>
                        <a:pt x="1" y="1897"/>
                        <a:pt x="912" y="4114"/>
                        <a:pt x="2740" y="4114"/>
                      </a:cubicBezTo>
                      <a:cubicBezTo>
                        <a:pt x="2745" y="4114"/>
                        <a:pt x="2750" y="4114"/>
                        <a:pt x="2755" y="4114"/>
                      </a:cubicBezTo>
                      <a:cubicBezTo>
                        <a:pt x="3880" y="4114"/>
                        <a:pt x="4800" y="3195"/>
                        <a:pt x="4800" y="2058"/>
                      </a:cubicBezTo>
                      <a:cubicBezTo>
                        <a:pt x="4800" y="822"/>
                        <a:pt x="3785" y="1"/>
                        <a:pt x="2729"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4985;p136">
                  <a:extLst>
                    <a:ext uri="{FF2B5EF4-FFF2-40B4-BE49-F238E27FC236}">
                      <a16:creationId xmlns:a16="http://schemas.microsoft.com/office/drawing/2014/main" id="{128D1E23-2CEC-49F1-BAF7-F9284A2074F8}"/>
                    </a:ext>
                  </a:extLst>
                </p:cNvPr>
                <p:cNvSpPr/>
                <p:nvPr/>
              </p:nvSpPr>
              <p:spPr>
                <a:xfrm>
                  <a:off x="4355586" y="4154209"/>
                  <a:ext cx="15227" cy="13040"/>
                </a:xfrm>
                <a:custGeom>
                  <a:avLst/>
                  <a:gdLst/>
                  <a:ahLst/>
                  <a:cxnLst/>
                  <a:rect l="l" t="t" r="r" b="b"/>
                  <a:pathLst>
                    <a:path w="1936" h="1658" extrusionOk="0">
                      <a:moveTo>
                        <a:pt x="1101" y="0"/>
                      </a:moveTo>
                      <a:cubicBezTo>
                        <a:pt x="363" y="0"/>
                        <a:pt x="0" y="895"/>
                        <a:pt x="520" y="1416"/>
                      </a:cubicBezTo>
                      <a:cubicBezTo>
                        <a:pt x="688" y="1583"/>
                        <a:pt x="893" y="1657"/>
                        <a:pt x="1096" y="1657"/>
                      </a:cubicBezTo>
                      <a:cubicBezTo>
                        <a:pt x="1523" y="1657"/>
                        <a:pt x="1936" y="1324"/>
                        <a:pt x="1936" y="823"/>
                      </a:cubicBezTo>
                      <a:cubicBezTo>
                        <a:pt x="1936" y="375"/>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 name="Google Shape;4986;p136">
                <a:extLst>
                  <a:ext uri="{FF2B5EF4-FFF2-40B4-BE49-F238E27FC236}">
                    <a16:creationId xmlns:a16="http://schemas.microsoft.com/office/drawing/2014/main" id="{009EE359-FD1B-4CBA-BCC1-BA937855D4EC}"/>
                  </a:ext>
                </a:extLst>
              </p:cNvPr>
              <p:cNvGrpSpPr/>
              <p:nvPr/>
            </p:nvGrpSpPr>
            <p:grpSpPr>
              <a:xfrm>
                <a:off x="4406386" y="4056872"/>
                <a:ext cx="37783" cy="32364"/>
                <a:chOff x="4406386" y="4056872"/>
                <a:chExt cx="37783" cy="32364"/>
              </a:xfrm>
            </p:grpSpPr>
            <p:sp>
              <p:nvSpPr>
                <p:cNvPr id="174" name="Google Shape;4987;p136">
                  <a:extLst>
                    <a:ext uri="{FF2B5EF4-FFF2-40B4-BE49-F238E27FC236}">
                      <a16:creationId xmlns:a16="http://schemas.microsoft.com/office/drawing/2014/main" id="{E52170A1-E64C-402A-A00F-93C81344E4FD}"/>
                    </a:ext>
                  </a:extLst>
                </p:cNvPr>
                <p:cNvSpPr/>
                <p:nvPr/>
              </p:nvSpPr>
              <p:spPr>
                <a:xfrm>
                  <a:off x="4406386" y="4056872"/>
                  <a:ext cx="37783" cy="32364"/>
                </a:xfrm>
                <a:custGeom>
                  <a:avLst/>
                  <a:gdLst/>
                  <a:ahLst/>
                  <a:cxnLst/>
                  <a:rect l="l" t="t" r="r" b="b"/>
                  <a:pathLst>
                    <a:path w="4804" h="4115" extrusionOk="0">
                      <a:moveTo>
                        <a:pt x="2733" y="1"/>
                      </a:moveTo>
                      <a:cubicBezTo>
                        <a:pt x="2228" y="1"/>
                        <a:pt x="1714" y="188"/>
                        <a:pt x="1295" y="606"/>
                      </a:cubicBezTo>
                      <a:cubicBezTo>
                        <a:pt x="1" y="1900"/>
                        <a:pt x="920" y="4114"/>
                        <a:pt x="2747" y="4114"/>
                      </a:cubicBezTo>
                      <a:cubicBezTo>
                        <a:pt x="3884" y="4114"/>
                        <a:pt x="4803" y="3195"/>
                        <a:pt x="4803" y="2058"/>
                      </a:cubicBezTo>
                      <a:cubicBezTo>
                        <a:pt x="4803" y="821"/>
                        <a:pt x="3789" y="1"/>
                        <a:pt x="273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4988;p136">
                  <a:extLst>
                    <a:ext uri="{FF2B5EF4-FFF2-40B4-BE49-F238E27FC236}">
                      <a16:creationId xmlns:a16="http://schemas.microsoft.com/office/drawing/2014/main" id="{6BFB9163-0AFB-4E81-9A92-765261956804}"/>
                    </a:ext>
                  </a:extLst>
                </p:cNvPr>
                <p:cNvSpPr/>
                <p:nvPr/>
              </p:nvSpPr>
              <p:spPr>
                <a:xfrm>
                  <a:off x="4419332" y="4066577"/>
                  <a:ext cx="15227" cy="13017"/>
                </a:xfrm>
                <a:custGeom>
                  <a:avLst/>
                  <a:gdLst/>
                  <a:ahLst/>
                  <a:cxnLst/>
                  <a:rect l="l" t="t" r="r" b="b"/>
                  <a:pathLst>
                    <a:path w="1936" h="1655" extrusionOk="0">
                      <a:moveTo>
                        <a:pt x="1123" y="1"/>
                      </a:moveTo>
                      <a:cubicBezTo>
                        <a:pt x="1115" y="1"/>
                        <a:pt x="1108" y="1"/>
                        <a:pt x="1101" y="1"/>
                      </a:cubicBezTo>
                      <a:cubicBezTo>
                        <a:pt x="363" y="1"/>
                        <a:pt x="0" y="884"/>
                        <a:pt x="520" y="1404"/>
                      </a:cubicBezTo>
                      <a:cubicBezTo>
                        <a:pt x="689" y="1577"/>
                        <a:pt x="898" y="1655"/>
                        <a:pt x="1103" y="1655"/>
                      </a:cubicBezTo>
                      <a:cubicBezTo>
                        <a:pt x="1528" y="1655"/>
                        <a:pt x="1936" y="1322"/>
                        <a:pt x="1936" y="824"/>
                      </a:cubicBezTo>
                      <a:cubicBezTo>
                        <a:pt x="1936" y="371"/>
                        <a:pt x="1572" y="1"/>
                        <a:pt x="11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4989;p136">
                <a:extLst>
                  <a:ext uri="{FF2B5EF4-FFF2-40B4-BE49-F238E27FC236}">
                    <a16:creationId xmlns:a16="http://schemas.microsoft.com/office/drawing/2014/main" id="{C70FF944-39B3-4822-987D-A2CD527F4540}"/>
                  </a:ext>
                </a:extLst>
              </p:cNvPr>
              <p:cNvGrpSpPr/>
              <p:nvPr/>
            </p:nvGrpSpPr>
            <p:grpSpPr>
              <a:xfrm>
                <a:off x="4284416" y="4245254"/>
                <a:ext cx="37783" cy="32357"/>
                <a:chOff x="4284416" y="4245254"/>
                <a:chExt cx="37783" cy="32357"/>
              </a:xfrm>
            </p:grpSpPr>
            <p:sp>
              <p:nvSpPr>
                <p:cNvPr id="172" name="Google Shape;4990;p136">
                  <a:extLst>
                    <a:ext uri="{FF2B5EF4-FFF2-40B4-BE49-F238E27FC236}">
                      <a16:creationId xmlns:a16="http://schemas.microsoft.com/office/drawing/2014/main" id="{6A58FCBB-3808-4287-BF47-C04E5FC22394}"/>
                    </a:ext>
                  </a:extLst>
                </p:cNvPr>
                <p:cNvSpPr/>
                <p:nvPr/>
              </p:nvSpPr>
              <p:spPr>
                <a:xfrm>
                  <a:off x="4284416" y="4245254"/>
                  <a:ext cx="37783" cy="32357"/>
                </a:xfrm>
                <a:custGeom>
                  <a:avLst/>
                  <a:gdLst/>
                  <a:ahLst/>
                  <a:cxnLst/>
                  <a:rect l="l" t="t" r="r" b="b"/>
                  <a:pathLst>
                    <a:path w="4804" h="4114" extrusionOk="0">
                      <a:moveTo>
                        <a:pt x="2732" y="0"/>
                      </a:moveTo>
                      <a:cubicBezTo>
                        <a:pt x="2228" y="0"/>
                        <a:pt x="1714" y="187"/>
                        <a:pt x="1295" y="606"/>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4991;p136">
                  <a:extLst>
                    <a:ext uri="{FF2B5EF4-FFF2-40B4-BE49-F238E27FC236}">
                      <a16:creationId xmlns:a16="http://schemas.microsoft.com/office/drawing/2014/main" id="{F46579E1-B121-415E-882A-D48572DA1267}"/>
                    </a:ext>
                  </a:extLst>
                </p:cNvPr>
                <p:cNvSpPr/>
                <p:nvPr/>
              </p:nvSpPr>
              <p:spPr>
                <a:xfrm>
                  <a:off x="4299548" y="4254959"/>
                  <a:ext cx="13040" cy="13040"/>
                </a:xfrm>
                <a:custGeom>
                  <a:avLst/>
                  <a:gdLst/>
                  <a:ahLst/>
                  <a:cxnLst/>
                  <a:rect l="l" t="t" r="r" b="b"/>
                  <a:pathLst>
                    <a:path w="1658" h="1658" extrusionOk="0">
                      <a:moveTo>
                        <a:pt x="823" y="1"/>
                      </a:moveTo>
                      <a:cubicBezTo>
                        <a:pt x="363" y="1"/>
                        <a:pt x="0" y="364"/>
                        <a:pt x="0" y="823"/>
                      </a:cubicBezTo>
                      <a:cubicBezTo>
                        <a:pt x="0" y="1283"/>
                        <a:pt x="363" y="1658"/>
                        <a:pt x="823" y="1658"/>
                      </a:cubicBezTo>
                      <a:cubicBezTo>
                        <a:pt x="1283" y="1658"/>
                        <a:pt x="1658" y="1283"/>
                        <a:pt x="1658" y="823"/>
                      </a:cubicBezTo>
                      <a:cubicBezTo>
                        <a:pt x="1658" y="364"/>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4992;p136">
                <a:extLst>
                  <a:ext uri="{FF2B5EF4-FFF2-40B4-BE49-F238E27FC236}">
                    <a16:creationId xmlns:a16="http://schemas.microsoft.com/office/drawing/2014/main" id="{F8C6BB6A-C55A-4550-B417-0F73E822AD2D}"/>
                  </a:ext>
                </a:extLst>
              </p:cNvPr>
              <p:cNvGrpSpPr/>
              <p:nvPr/>
            </p:nvGrpSpPr>
            <p:grpSpPr>
              <a:xfrm>
                <a:off x="4219057" y="4331258"/>
                <a:ext cx="37776" cy="32364"/>
                <a:chOff x="4219057" y="4331258"/>
                <a:chExt cx="37776" cy="32364"/>
              </a:xfrm>
            </p:grpSpPr>
            <p:sp>
              <p:nvSpPr>
                <p:cNvPr id="170" name="Google Shape;4993;p136">
                  <a:extLst>
                    <a:ext uri="{FF2B5EF4-FFF2-40B4-BE49-F238E27FC236}">
                      <a16:creationId xmlns:a16="http://schemas.microsoft.com/office/drawing/2014/main" id="{6EB6C5A6-39AD-4AF9-8AAA-61AA19406BE2}"/>
                    </a:ext>
                  </a:extLst>
                </p:cNvPr>
                <p:cNvSpPr/>
                <p:nvPr/>
              </p:nvSpPr>
              <p:spPr>
                <a:xfrm>
                  <a:off x="4219057" y="4331258"/>
                  <a:ext cx="37776" cy="32364"/>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3"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4994;p136">
                  <a:extLst>
                    <a:ext uri="{FF2B5EF4-FFF2-40B4-BE49-F238E27FC236}">
                      <a16:creationId xmlns:a16="http://schemas.microsoft.com/office/drawing/2014/main" id="{5691CF20-4C58-4B74-93CC-A1226CF374EA}"/>
                    </a:ext>
                  </a:extLst>
                </p:cNvPr>
                <p:cNvSpPr/>
                <p:nvPr/>
              </p:nvSpPr>
              <p:spPr>
                <a:xfrm>
                  <a:off x="4231995" y="4340971"/>
                  <a:ext cx="15235" cy="13040"/>
                </a:xfrm>
                <a:custGeom>
                  <a:avLst/>
                  <a:gdLst/>
                  <a:ahLst/>
                  <a:cxnLst/>
                  <a:rect l="l" t="t" r="r" b="b"/>
                  <a:pathLst>
                    <a:path w="1937" h="1658" extrusionOk="0">
                      <a:moveTo>
                        <a:pt x="1113" y="0"/>
                      </a:moveTo>
                      <a:cubicBezTo>
                        <a:pt x="363" y="0"/>
                        <a:pt x="1" y="895"/>
                        <a:pt x="521" y="1416"/>
                      </a:cubicBezTo>
                      <a:cubicBezTo>
                        <a:pt x="688" y="1583"/>
                        <a:pt x="894" y="1657"/>
                        <a:pt x="1096" y="1657"/>
                      </a:cubicBezTo>
                      <a:cubicBezTo>
                        <a:pt x="1524" y="1657"/>
                        <a:pt x="1936" y="1324"/>
                        <a:pt x="1936" y="823"/>
                      </a:cubicBezTo>
                      <a:cubicBezTo>
                        <a:pt x="1936" y="375"/>
                        <a:pt x="1561" y="0"/>
                        <a:pt x="111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 name="Google Shape;4995;p136">
                <a:extLst>
                  <a:ext uri="{FF2B5EF4-FFF2-40B4-BE49-F238E27FC236}">
                    <a16:creationId xmlns:a16="http://schemas.microsoft.com/office/drawing/2014/main" id="{9100EF6A-A26A-4F79-9F88-C3106C9EABA4}"/>
                  </a:ext>
                </a:extLst>
              </p:cNvPr>
              <p:cNvGrpSpPr/>
              <p:nvPr/>
            </p:nvGrpSpPr>
            <p:grpSpPr>
              <a:xfrm>
                <a:off x="4204122" y="4141688"/>
                <a:ext cx="33497" cy="28699"/>
                <a:chOff x="4204122" y="4141688"/>
                <a:chExt cx="33497" cy="28699"/>
              </a:xfrm>
            </p:grpSpPr>
            <p:sp>
              <p:nvSpPr>
                <p:cNvPr id="168" name="Google Shape;4996;p136">
                  <a:extLst>
                    <a:ext uri="{FF2B5EF4-FFF2-40B4-BE49-F238E27FC236}">
                      <a16:creationId xmlns:a16="http://schemas.microsoft.com/office/drawing/2014/main" id="{F882A3DE-F220-4477-8C9B-6E13F2F894E1}"/>
                    </a:ext>
                  </a:extLst>
                </p:cNvPr>
                <p:cNvSpPr/>
                <p:nvPr/>
              </p:nvSpPr>
              <p:spPr>
                <a:xfrm>
                  <a:off x="4204122" y="4141688"/>
                  <a:ext cx="33497" cy="28699"/>
                </a:xfrm>
                <a:custGeom>
                  <a:avLst/>
                  <a:gdLst/>
                  <a:ahLst/>
                  <a:cxnLst/>
                  <a:rect l="l" t="t" r="r" b="b"/>
                  <a:pathLst>
                    <a:path w="4259" h="3649" extrusionOk="0">
                      <a:moveTo>
                        <a:pt x="2427" y="1"/>
                      </a:moveTo>
                      <a:cubicBezTo>
                        <a:pt x="1979" y="1"/>
                        <a:pt x="1522" y="168"/>
                        <a:pt x="1149" y="540"/>
                      </a:cubicBezTo>
                      <a:cubicBezTo>
                        <a:pt x="0" y="1677"/>
                        <a:pt x="811" y="3649"/>
                        <a:pt x="2432" y="3649"/>
                      </a:cubicBezTo>
                      <a:cubicBezTo>
                        <a:pt x="3448" y="3649"/>
                        <a:pt x="4258" y="2826"/>
                        <a:pt x="4258" y="1822"/>
                      </a:cubicBezTo>
                      <a:cubicBezTo>
                        <a:pt x="4258" y="726"/>
                        <a:pt x="3363" y="1"/>
                        <a:pt x="242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4997;p136">
                  <a:extLst>
                    <a:ext uri="{FF2B5EF4-FFF2-40B4-BE49-F238E27FC236}">
                      <a16:creationId xmlns:a16="http://schemas.microsoft.com/office/drawing/2014/main" id="{21A37AE7-3FF8-4FDA-85B2-5229C3FCF3F1}"/>
                    </a:ext>
                  </a:extLst>
                </p:cNvPr>
                <p:cNvSpPr/>
                <p:nvPr/>
              </p:nvSpPr>
              <p:spPr>
                <a:xfrm>
                  <a:off x="4216965" y="4151259"/>
                  <a:ext cx="11042" cy="9399"/>
                </a:xfrm>
                <a:custGeom>
                  <a:avLst/>
                  <a:gdLst/>
                  <a:ahLst/>
                  <a:cxnLst/>
                  <a:rect l="l" t="t" r="r" b="b"/>
                  <a:pathLst>
                    <a:path w="1404" h="1195" extrusionOk="0">
                      <a:moveTo>
                        <a:pt x="799" y="0"/>
                      </a:moveTo>
                      <a:cubicBezTo>
                        <a:pt x="266" y="0"/>
                        <a:pt x="0" y="641"/>
                        <a:pt x="375" y="1016"/>
                      </a:cubicBezTo>
                      <a:cubicBezTo>
                        <a:pt x="498" y="1139"/>
                        <a:pt x="650" y="1195"/>
                        <a:pt x="799" y="1195"/>
                      </a:cubicBezTo>
                      <a:cubicBezTo>
                        <a:pt x="1103" y="1195"/>
                        <a:pt x="1395" y="963"/>
                        <a:pt x="1404" y="605"/>
                      </a:cubicBezTo>
                      <a:cubicBezTo>
                        <a:pt x="1404" y="278"/>
                        <a:pt x="1137" y="0"/>
                        <a:pt x="799"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 name="Google Shape;4998;p136">
                <a:extLst>
                  <a:ext uri="{FF2B5EF4-FFF2-40B4-BE49-F238E27FC236}">
                    <a16:creationId xmlns:a16="http://schemas.microsoft.com/office/drawing/2014/main" id="{6D6D389F-12CD-4B7A-8BBE-84E67973B1EE}"/>
                  </a:ext>
                </a:extLst>
              </p:cNvPr>
              <p:cNvGrpSpPr/>
              <p:nvPr/>
            </p:nvGrpSpPr>
            <p:grpSpPr>
              <a:xfrm>
                <a:off x="4301546" y="4003869"/>
                <a:ext cx="38916" cy="33324"/>
                <a:chOff x="4301546" y="4003869"/>
                <a:chExt cx="38916" cy="33324"/>
              </a:xfrm>
            </p:grpSpPr>
            <p:sp>
              <p:nvSpPr>
                <p:cNvPr id="166" name="Google Shape;4999;p136">
                  <a:extLst>
                    <a:ext uri="{FF2B5EF4-FFF2-40B4-BE49-F238E27FC236}">
                      <a16:creationId xmlns:a16="http://schemas.microsoft.com/office/drawing/2014/main" id="{BAE1C286-70AB-441B-A9B9-5D8B1D8CE9FE}"/>
                    </a:ext>
                  </a:extLst>
                </p:cNvPr>
                <p:cNvSpPr/>
                <p:nvPr/>
              </p:nvSpPr>
              <p:spPr>
                <a:xfrm>
                  <a:off x="4301546" y="4003869"/>
                  <a:ext cx="38916" cy="33324"/>
                </a:xfrm>
                <a:custGeom>
                  <a:avLst/>
                  <a:gdLst/>
                  <a:ahLst/>
                  <a:cxnLst/>
                  <a:rect l="l" t="t" r="r" b="b"/>
                  <a:pathLst>
                    <a:path w="4948" h="4237" extrusionOk="0">
                      <a:moveTo>
                        <a:pt x="2818" y="1"/>
                      </a:moveTo>
                      <a:cubicBezTo>
                        <a:pt x="2295" y="1"/>
                        <a:pt x="1763" y="196"/>
                        <a:pt x="1331" y="631"/>
                      </a:cubicBezTo>
                      <a:cubicBezTo>
                        <a:pt x="0" y="1962"/>
                        <a:pt x="944" y="4236"/>
                        <a:pt x="2831" y="4236"/>
                      </a:cubicBezTo>
                      <a:cubicBezTo>
                        <a:pt x="3992" y="4236"/>
                        <a:pt x="4948" y="3293"/>
                        <a:pt x="4948" y="2119"/>
                      </a:cubicBezTo>
                      <a:cubicBezTo>
                        <a:pt x="4948" y="845"/>
                        <a:pt x="3905" y="1"/>
                        <a:pt x="281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5000;p136">
                  <a:extLst>
                    <a:ext uri="{FF2B5EF4-FFF2-40B4-BE49-F238E27FC236}">
                      <a16:creationId xmlns:a16="http://schemas.microsoft.com/office/drawing/2014/main" id="{E17CFC70-AA60-49BE-BC71-588687D704EC}"/>
                    </a:ext>
                  </a:extLst>
                </p:cNvPr>
                <p:cNvSpPr/>
                <p:nvPr/>
              </p:nvSpPr>
              <p:spPr>
                <a:xfrm>
                  <a:off x="4314389" y="4013590"/>
                  <a:ext cx="16469" cy="14000"/>
                </a:xfrm>
                <a:custGeom>
                  <a:avLst/>
                  <a:gdLst/>
                  <a:ahLst/>
                  <a:cxnLst/>
                  <a:rect l="l" t="t" r="r" b="b"/>
                  <a:pathLst>
                    <a:path w="2094" h="1780" extrusionOk="0">
                      <a:moveTo>
                        <a:pt x="1220" y="0"/>
                      </a:moveTo>
                      <a:cubicBezTo>
                        <a:pt x="1213" y="0"/>
                        <a:pt x="1205" y="0"/>
                        <a:pt x="1198" y="0"/>
                      </a:cubicBezTo>
                      <a:cubicBezTo>
                        <a:pt x="400" y="0"/>
                        <a:pt x="0" y="956"/>
                        <a:pt x="569" y="1512"/>
                      </a:cubicBezTo>
                      <a:cubicBezTo>
                        <a:pt x="750" y="1697"/>
                        <a:pt x="974" y="1780"/>
                        <a:pt x="1194" y="1780"/>
                      </a:cubicBezTo>
                      <a:cubicBezTo>
                        <a:pt x="1652" y="1780"/>
                        <a:pt x="2093" y="1422"/>
                        <a:pt x="2093" y="883"/>
                      </a:cubicBezTo>
                      <a:cubicBezTo>
                        <a:pt x="2093" y="395"/>
                        <a:pt x="1706" y="0"/>
                        <a:pt x="122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5001;p136">
                <a:extLst>
                  <a:ext uri="{FF2B5EF4-FFF2-40B4-BE49-F238E27FC236}">
                    <a16:creationId xmlns:a16="http://schemas.microsoft.com/office/drawing/2014/main" id="{1921503F-1DB5-409C-AC5D-D67A10104F41}"/>
                  </a:ext>
                </a:extLst>
              </p:cNvPr>
              <p:cNvGrpSpPr/>
              <p:nvPr/>
            </p:nvGrpSpPr>
            <p:grpSpPr>
              <a:xfrm>
                <a:off x="4210681" y="3924669"/>
                <a:ext cx="36549" cy="31366"/>
                <a:chOff x="4210681" y="3924669"/>
                <a:chExt cx="36549" cy="31366"/>
              </a:xfrm>
            </p:grpSpPr>
            <p:sp>
              <p:nvSpPr>
                <p:cNvPr id="164" name="Google Shape;5002;p136">
                  <a:extLst>
                    <a:ext uri="{FF2B5EF4-FFF2-40B4-BE49-F238E27FC236}">
                      <a16:creationId xmlns:a16="http://schemas.microsoft.com/office/drawing/2014/main" id="{B6F8AE19-E075-4234-ACDA-050527BC3490}"/>
                    </a:ext>
                  </a:extLst>
                </p:cNvPr>
                <p:cNvSpPr/>
                <p:nvPr/>
              </p:nvSpPr>
              <p:spPr>
                <a:xfrm>
                  <a:off x="4210681" y="3924669"/>
                  <a:ext cx="36549" cy="31366"/>
                </a:xfrm>
                <a:custGeom>
                  <a:avLst/>
                  <a:gdLst/>
                  <a:ahLst/>
                  <a:cxnLst/>
                  <a:rect l="l" t="t" r="r" b="b"/>
                  <a:pathLst>
                    <a:path w="4647" h="3988" extrusionOk="0">
                      <a:moveTo>
                        <a:pt x="2642" y="0"/>
                      </a:moveTo>
                      <a:cubicBezTo>
                        <a:pt x="2152" y="0"/>
                        <a:pt x="1654" y="182"/>
                        <a:pt x="1247" y="589"/>
                      </a:cubicBezTo>
                      <a:cubicBezTo>
                        <a:pt x="1" y="1847"/>
                        <a:pt x="884" y="3988"/>
                        <a:pt x="2662" y="3988"/>
                      </a:cubicBezTo>
                      <a:cubicBezTo>
                        <a:pt x="3751" y="3976"/>
                        <a:pt x="4646" y="3093"/>
                        <a:pt x="4646" y="1992"/>
                      </a:cubicBezTo>
                      <a:cubicBezTo>
                        <a:pt x="4646" y="797"/>
                        <a:pt x="3665" y="0"/>
                        <a:pt x="264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5003;p136">
                  <a:extLst>
                    <a:ext uri="{FF2B5EF4-FFF2-40B4-BE49-F238E27FC236}">
                      <a16:creationId xmlns:a16="http://schemas.microsoft.com/office/drawing/2014/main" id="{5826AD5E-FB65-4A6F-9506-35D40D56E4B1}"/>
                    </a:ext>
                  </a:extLst>
                </p:cNvPr>
                <p:cNvSpPr/>
                <p:nvPr/>
              </p:nvSpPr>
              <p:spPr>
                <a:xfrm>
                  <a:off x="4225625" y="3934335"/>
                  <a:ext cx="11994" cy="11994"/>
                </a:xfrm>
                <a:custGeom>
                  <a:avLst/>
                  <a:gdLst/>
                  <a:ahLst/>
                  <a:cxnLst/>
                  <a:rect l="l" t="t" r="r" b="b"/>
                  <a:pathLst>
                    <a:path w="1525" h="1525" extrusionOk="0">
                      <a:moveTo>
                        <a:pt x="762" y="1"/>
                      </a:moveTo>
                      <a:cubicBezTo>
                        <a:pt x="339" y="1"/>
                        <a:pt x="0" y="339"/>
                        <a:pt x="0" y="763"/>
                      </a:cubicBezTo>
                      <a:cubicBezTo>
                        <a:pt x="0" y="1186"/>
                        <a:pt x="339" y="1525"/>
                        <a:pt x="762" y="1525"/>
                      </a:cubicBezTo>
                      <a:cubicBezTo>
                        <a:pt x="1173" y="1525"/>
                        <a:pt x="1524" y="1186"/>
                        <a:pt x="1524" y="763"/>
                      </a:cubicBezTo>
                      <a:cubicBezTo>
                        <a:pt x="1524" y="339"/>
                        <a:pt x="1173" y="1"/>
                        <a:pt x="76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 name="Google Shape;5004;p136">
                <a:extLst>
                  <a:ext uri="{FF2B5EF4-FFF2-40B4-BE49-F238E27FC236}">
                    <a16:creationId xmlns:a16="http://schemas.microsoft.com/office/drawing/2014/main" id="{809756D1-5D48-4DF9-ADEA-E24A315A282C}"/>
                  </a:ext>
                </a:extLst>
              </p:cNvPr>
              <p:cNvGrpSpPr/>
              <p:nvPr/>
            </p:nvGrpSpPr>
            <p:grpSpPr>
              <a:xfrm>
                <a:off x="3987771" y="3628874"/>
                <a:ext cx="31499" cy="26993"/>
                <a:chOff x="3987771" y="3628874"/>
                <a:chExt cx="31499" cy="26993"/>
              </a:xfrm>
            </p:grpSpPr>
            <p:sp>
              <p:nvSpPr>
                <p:cNvPr id="162" name="Google Shape;5005;p136">
                  <a:extLst>
                    <a:ext uri="{FF2B5EF4-FFF2-40B4-BE49-F238E27FC236}">
                      <a16:creationId xmlns:a16="http://schemas.microsoft.com/office/drawing/2014/main" id="{BF1FBB4B-038E-4E43-A22C-3C6E4D45C647}"/>
                    </a:ext>
                  </a:extLst>
                </p:cNvPr>
                <p:cNvSpPr/>
                <p:nvPr/>
              </p:nvSpPr>
              <p:spPr>
                <a:xfrm>
                  <a:off x="3987771" y="3628874"/>
                  <a:ext cx="31499" cy="26993"/>
                </a:xfrm>
                <a:custGeom>
                  <a:avLst/>
                  <a:gdLst/>
                  <a:ahLst/>
                  <a:cxnLst/>
                  <a:rect l="l" t="t" r="r" b="b"/>
                  <a:pathLst>
                    <a:path w="4005" h="3432" extrusionOk="0">
                      <a:moveTo>
                        <a:pt x="2284" y="0"/>
                      </a:moveTo>
                      <a:cubicBezTo>
                        <a:pt x="1865" y="0"/>
                        <a:pt x="1437" y="156"/>
                        <a:pt x="1089" y="504"/>
                      </a:cubicBezTo>
                      <a:cubicBezTo>
                        <a:pt x="0" y="1581"/>
                        <a:pt x="774" y="3432"/>
                        <a:pt x="2299" y="3432"/>
                      </a:cubicBezTo>
                      <a:cubicBezTo>
                        <a:pt x="3242" y="3419"/>
                        <a:pt x="4004" y="2657"/>
                        <a:pt x="4004" y="1714"/>
                      </a:cubicBezTo>
                      <a:cubicBezTo>
                        <a:pt x="4004" y="682"/>
                        <a:pt x="3162" y="0"/>
                        <a:pt x="2284"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5006;p136">
                  <a:extLst>
                    <a:ext uri="{FF2B5EF4-FFF2-40B4-BE49-F238E27FC236}">
                      <a16:creationId xmlns:a16="http://schemas.microsoft.com/office/drawing/2014/main" id="{AD47B2E4-311F-4790-8244-B4871E016052}"/>
                    </a:ext>
                  </a:extLst>
                </p:cNvPr>
                <p:cNvSpPr/>
                <p:nvPr/>
              </p:nvSpPr>
              <p:spPr>
                <a:xfrm>
                  <a:off x="4000709" y="3638540"/>
                  <a:ext cx="8856" cy="7605"/>
                </a:xfrm>
                <a:custGeom>
                  <a:avLst/>
                  <a:gdLst/>
                  <a:ahLst/>
                  <a:cxnLst/>
                  <a:rect l="l" t="t" r="r" b="b"/>
                  <a:pathLst>
                    <a:path w="1126" h="967" extrusionOk="0">
                      <a:moveTo>
                        <a:pt x="641" y="1"/>
                      </a:moveTo>
                      <a:cubicBezTo>
                        <a:pt x="218" y="1"/>
                        <a:pt x="0" y="521"/>
                        <a:pt x="303" y="823"/>
                      </a:cubicBezTo>
                      <a:cubicBezTo>
                        <a:pt x="402" y="922"/>
                        <a:pt x="524" y="967"/>
                        <a:pt x="643" y="967"/>
                      </a:cubicBezTo>
                      <a:cubicBezTo>
                        <a:pt x="890" y="967"/>
                        <a:pt x="1125" y="778"/>
                        <a:pt x="1125" y="485"/>
                      </a:cubicBezTo>
                      <a:cubicBezTo>
                        <a:pt x="1125" y="219"/>
                        <a:pt x="908"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 name="Google Shape;5007;p136">
                <a:extLst>
                  <a:ext uri="{FF2B5EF4-FFF2-40B4-BE49-F238E27FC236}">
                    <a16:creationId xmlns:a16="http://schemas.microsoft.com/office/drawing/2014/main" id="{02EAD6D9-03DF-4327-9835-341277809680}"/>
                  </a:ext>
                </a:extLst>
              </p:cNvPr>
              <p:cNvGrpSpPr/>
              <p:nvPr/>
            </p:nvGrpSpPr>
            <p:grpSpPr>
              <a:xfrm>
                <a:off x="4087382" y="3775674"/>
                <a:ext cx="31405" cy="26898"/>
                <a:chOff x="4087382" y="3775674"/>
                <a:chExt cx="31405" cy="26898"/>
              </a:xfrm>
            </p:grpSpPr>
            <p:sp>
              <p:nvSpPr>
                <p:cNvPr id="160" name="Google Shape;5008;p136">
                  <a:extLst>
                    <a:ext uri="{FF2B5EF4-FFF2-40B4-BE49-F238E27FC236}">
                      <a16:creationId xmlns:a16="http://schemas.microsoft.com/office/drawing/2014/main" id="{B668D8FC-B1F4-45C8-AF50-74854F14A719}"/>
                    </a:ext>
                  </a:extLst>
                </p:cNvPr>
                <p:cNvSpPr/>
                <p:nvPr/>
              </p:nvSpPr>
              <p:spPr>
                <a:xfrm>
                  <a:off x="4087382" y="3775674"/>
                  <a:ext cx="31405" cy="26898"/>
                </a:xfrm>
                <a:custGeom>
                  <a:avLst/>
                  <a:gdLst/>
                  <a:ahLst/>
                  <a:cxnLst/>
                  <a:rect l="l" t="t" r="r" b="b"/>
                  <a:pathLst>
                    <a:path w="3993" h="3420" extrusionOk="0">
                      <a:moveTo>
                        <a:pt x="2273" y="0"/>
                      </a:moveTo>
                      <a:cubicBezTo>
                        <a:pt x="1853" y="0"/>
                        <a:pt x="1425" y="156"/>
                        <a:pt x="1077" y="504"/>
                      </a:cubicBezTo>
                      <a:cubicBezTo>
                        <a:pt x="0" y="1581"/>
                        <a:pt x="750" y="3420"/>
                        <a:pt x="2275" y="3420"/>
                      </a:cubicBezTo>
                      <a:cubicBezTo>
                        <a:pt x="3230" y="3420"/>
                        <a:pt x="3992" y="2658"/>
                        <a:pt x="3992" y="1714"/>
                      </a:cubicBezTo>
                      <a:cubicBezTo>
                        <a:pt x="3992"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5009;p136">
                  <a:extLst>
                    <a:ext uri="{FF2B5EF4-FFF2-40B4-BE49-F238E27FC236}">
                      <a16:creationId xmlns:a16="http://schemas.microsoft.com/office/drawing/2014/main" id="{3485A651-2BCA-43AC-AE80-FF778FC4B977}"/>
                    </a:ext>
                  </a:extLst>
                </p:cNvPr>
                <p:cNvSpPr/>
                <p:nvPr/>
              </p:nvSpPr>
              <p:spPr>
                <a:xfrm>
                  <a:off x="4101460" y="3785348"/>
                  <a:ext cx="7621" cy="7613"/>
                </a:xfrm>
                <a:custGeom>
                  <a:avLst/>
                  <a:gdLst/>
                  <a:ahLst/>
                  <a:cxnLst/>
                  <a:rect l="l" t="t" r="r" b="b"/>
                  <a:pathLst>
                    <a:path w="969" h="968"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5010;p136">
                <a:extLst>
                  <a:ext uri="{FF2B5EF4-FFF2-40B4-BE49-F238E27FC236}">
                    <a16:creationId xmlns:a16="http://schemas.microsoft.com/office/drawing/2014/main" id="{1372AD68-FD8A-47DA-8069-6C78AF17BCA2}"/>
                  </a:ext>
                </a:extLst>
              </p:cNvPr>
              <p:cNvGrpSpPr/>
              <p:nvPr/>
            </p:nvGrpSpPr>
            <p:grpSpPr>
              <a:xfrm>
                <a:off x="4118873" y="3856637"/>
                <a:ext cx="31405" cy="26906"/>
                <a:chOff x="4118873" y="3856637"/>
                <a:chExt cx="31405" cy="26906"/>
              </a:xfrm>
            </p:grpSpPr>
            <p:sp>
              <p:nvSpPr>
                <p:cNvPr id="158" name="Google Shape;5011;p136">
                  <a:extLst>
                    <a:ext uri="{FF2B5EF4-FFF2-40B4-BE49-F238E27FC236}">
                      <a16:creationId xmlns:a16="http://schemas.microsoft.com/office/drawing/2014/main" id="{1D8946F5-B84B-4E1D-AA96-87A4B890A05E}"/>
                    </a:ext>
                  </a:extLst>
                </p:cNvPr>
                <p:cNvSpPr/>
                <p:nvPr/>
              </p:nvSpPr>
              <p:spPr>
                <a:xfrm>
                  <a:off x="4118873" y="3856637"/>
                  <a:ext cx="31405" cy="26906"/>
                </a:xfrm>
                <a:custGeom>
                  <a:avLst/>
                  <a:gdLst/>
                  <a:ahLst/>
                  <a:cxnLst/>
                  <a:rect l="l" t="t" r="r" b="b"/>
                  <a:pathLst>
                    <a:path w="3993" h="3421" extrusionOk="0">
                      <a:moveTo>
                        <a:pt x="2273" y="1"/>
                      </a:moveTo>
                      <a:cubicBezTo>
                        <a:pt x="1853" y="1"/>
                        <a:pt x="1425" y="157"/>
                        <a:pt x="1077" y="505"/>
                      </a:cubicBezTo>
                      <a:cubicBezTo>
                        <a:pt x="1" y="1581"/>
                        <a:pt x="763" y="3420"/>
                        <a:pt x="2287" y="3420"/>
                      </a:cubicBezTo>
                      <a:cubicBezTo>
                        <a:pt x="3230" y="3420"/>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5012;p136">
                  <a:extLst>
                    <a:ext uri="{FF2B5EF4-FFF2-40B4-BE49-F238E27FC236}">
                      <a16:creationId xmlns:a16="http://schemas.microsoft.com/office/drawing/2014/main" id="{D175597F-08EA-46AF-AC00-576B3E0E6B5C}"/>
                    </a:ext>
                  </a:extLst>
                </p:cNvPr>
                <p:cNvSpPr/>
                <p:nvPr/>
              </p:nvSpPr>
              <p:spPr>
                <a:xfrm>
                  <a:off x="4133046" y="3866310"/>
                  <a:ext cx="7621" cy="7621"/>
                </a:xfrm>
                <a:custGeom>
                  <a:avLst/>
                  <a:gdLst/>
                  <a:ahLst/>
                  <a:cxnLst/>
                  <a:rect l="l" t="t" r="r" b="b"/>
                  <a:pathLst>
                    <a:path w="969" h="969" extrusionOk="0">
                      <a:moveTo>
                        <a:pt x="485" y="1"/>
                      </a:moveTo>
                      <a:cubicBezTo>
                        <a:pt x="219" y="1"/>
                        <a:pt x="1" y="218"/>
                        <a:pt x="1" y="484"/>
                      </a:cubicBezTo>
                      <a:cubicBezTo>
                        <a:pt x="1" y="751"/>
                        <a:pt x="219" y="968"/>
                        <a:pt x="485" y="968"/>
                      </a:cubicBezTo>
                      <a:cubicBezTo>
                        <a:pt x="751" y="968"/>
                        <a:pt x="969" y="751"/>
                        <a:pt x="969" y="484"/>
                      </a:cubicBezTo>
                      <a:cubicBezTo>
                        <a:pt x="969" y="218"/>
                        <a:pt x="751" y="1"/>
                        <a:pt x="48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 name="Google Shape;5013;p136">
                <a:extLst>
                  <a:ext uri="{FF2B5EF4-FFF2-40B4-BE49-F238E27FC236}">
                    <a16:creationId xmlns:a16="http://schemas.microsoft.com/office/drawing/2014/main" id="{F91B76FA-5FBF-48A9-9013-105BF25C5473}"/>
                  </a:ext>
                </a:extLst>
              </p:cNvPr>
              <p:cNvGrpSpPr/>
              <p:nvPr/>
            </p:nvGrpSpPr>
            <p:grpSpPr>
              <a:xfrm>
                <a:off x="4168541" y="3639523"/>
                <a:ext cx="31499" cy="26906"/>
                <a:chOff x="4168541" y="3639523"/>
                <a:chExt cx="31499" cy="26906"/>
              </a:xfrm>
            </p:grpSpPr>
            <p:sp>
              <p:nvSpPr>
                <p:cNvPr id="156" name="Google Shape;5014;p136">
                  <a:extLst>
                    <a:ext uri="{FF2B5EF4-FFF2-40B4-BE49-F238E27FC236}">
                      <a16:creationId xmlns:a16="http://schemas.microsoft.com/office/drawing/2014/main" id="{5A9CDC9B-EC69-4195-BF28-983DB31B0A76}"/>
                    </a:ext>
                  </a:extLst>
                </p:cNvPr>
                <p:cNvSpPr/>
                <p:nvPr/>
              </p:nvSpPr>
              <p:spPr>
                <a:xfrm>
                  <a:off x="4168541" y="3639523"/>
                  <a:ext cx="31499" cy="26906"/>
                </a:xfrm>
                <a:custGeom>
                  <a:avLst/>
                  <a:gdLst/>
                  <a:ahLst/>
                  <a:cxnLst/>
                  <a:rect l="l" t="t" r="r" b="b"/>
                  <a:pathLst>
                    <a:path w="4005" h="3421" extrusionOk="0">
                      <a:moveTo>
                        <a:pt x="2284" y="1"/>
                      </a:moveTo>
                      <a:cubicBezTo>
                        <a:pt x="1865" y="1"/>
                        <a:pt x="1437" y="157"/>
                        <a:pt x="1089" y="505"/>
                      </a:cubicBezTo>
                      <a:cubicBezTo>
                        <a:pt x="0" y="1582"/>
                        <a:pt x="774" y="3420"/>
                        <a:pt x="2298" y="3420"/>
                      </a:cubicBezTo>
                      <a:cubicBezTo>
                        <a:pt x="3242" y="3420"/>
                        <a:pt x="4004" y="2658"/>
                        <a:pt x="4004" y="1715"/>
                      </a:cubicBezTo>
                      <a:cubicBezTo>
                        <a:pt x="4004" y="683"/>
                        <a:pt x="3162" y="1"/>
                        <a:pt x="228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5015;p136">
                  <a:extLst>
                    <a:ext uri="{FF2B5EF4-FFF2-40B4-BE49-F238E27FC236}">
                      <a16:creationId xmlns:a16="http://schemas.microsoft.com/office/drawing/2014/main" id="{7251BD9F-6410-43CF-9F31-FADF7ADEC5A8}"/>
                    </a:ext>
                  </a:extLst>
                </p:cNvPr>
                <p:cNvSpPr/>
                <p:nvPr/>
              </p:nvSpPr>
              <p:spPr>
                <a:xfrm>
                  <a:off x="4182713" y="3649197"/>
                  <a:ext cx="7716" cy="7621"/>
                </a:xfrm>
                <a:custGeom>
                  <a:avLst/>
                  <a:gdLst/>
                  <a:ahLst/>
                  <a:cxnLst/>
                  <a:rect l="l" t="t" r="r" b="b"/>
                  <a:pathLst>
                    <a:path w="981" h="969" extrusionOk="0">
                      <a:moveTo>
                        <a:pt x="496" y="1"/>
                      </a:moveTo>
                      <a:cubicBezTo>
                        <a:pt x="218" y="1"/>
                        <a:pt x="0" y="218"/>
                        <a:pt x="0" y="485"/>
                      </a:cubicBezTo>
                      <a:cubicBezTo>
                        <a:pt x="0" y="751"/>
                        <a:pt x="218" y="968"/>
                        <a:pt x="496" y="968"/>
                      </a:cubicBezTo>
                      <a:cubicBezTo>
                        <a:pt x="763" y="968"/>
                        <a:pt x="980" y="751"/>
                        <a:pt x="980" y="485"/>
                      </a:cubicBezTo>
                      <a:cubicBezTo>
                        <a:pt x="980" y="218"/>
                        <a:pt x="763" y="1"/>
                        <a:pt x="496"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 name="Google Shape;5016;p136">
                <a:extLst>
                  <a:ext uri="{FF2B5EF4-FFF2-40B4-BE49-F238E27FC236}">
                    <a16:creationId xmlns:a16="http://schemas.microsoft.com/office/drawing/2014/main" id="{76944110-5FCC-4887-AB58-99820F728D6B}"/>
                  </a:ext>
                </a:extLst>
              </p:cNvPr>
              <p:cNvGrpSpPr/>
              <p:nvPr/>
            </p:nvGrpSpPr>
            <p:grpSpPr>
              <a:xfrm>
                <a:off x="3965789" y="3393545"/>
                <a:ext cx="31405" cy="26945"/>
                <a:chOff x="3965789" y="3393545"/>
                <a:chExt cx="31405" cy="26945"/>
              </a:xfrm>
            </p:grpSpPr>
            <p:sp>
              <p:nvSpPr>
                <p:cNvPr id="154" name="Google Shape;5017;p136">
                  <a:extLst>
                    <a:ext uri="{FF2B5EF4-FFF2-40B4-BE49-F238E27FC236}">
                      <a16:creationId xmlns:a16="http://schemas.microsoft.com/office/drawing/2014/main" id="{398E3A0F-25CB-4B95-B152-56F1FB500DA5}"/>
                    </a:ext>
                  </a:extLst>
                </p:cNvPr>
                <p:cNvSpPr/>
                <p:nvPr/>
              </p:nvSpPr>
              <p:spPr>
                <a:xfrm>
                  <a:off x="3965789" y="3393545"/>
                  <a:ext cx="31405" cy="26945"/>
                </a:xfrm>
                <a:custGeom>
                  <a:avLst/>
                  <a:gdLst/>
                  <a:ahLst/>
                  <a:cxnLst/>
                  <a:rect l="l" t="t" r="r" b="b"/>
                  <a:pathLst>
                    <a:path w="3993" h="3426" extrusionOk="0">
                      <a:moveTo>
                        <a:pt x="2273" y="0"/>
                      </a:moveTo>
                      <a:cubicBezTo>
                        <a:pt x="1854" y="0"/>
                        <a:pt x="1426" y="158"/>
                        <a:pt x="1077" y="510"/>
                      </a:cubicBezTo>
                      <a:cubicBezTo>
                        <a:pt x="1" y="1586"/>
                        <a:pt x="763" y="3425"/>
                        <a:pt x="2287" y="3425"/>
                      </a:cubicBezTo>
                      <a:cubicBezTo>
                        <a:pt x="3231" y="3425"/>
                        <a:pt x="3993" y="2663"/>
                        <a:pt x="3993" y="1720"/>
                      </a:cubicBezTo>
                      <a:cubicBezTo>
                        <a:pt x="3993" y="688"/>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5018;p136">
                  <a:extLst>
                    <a:ext uri="{FF2B5EF4-FFF2-40B4-BE49-F238E27FC236}">
                      <a16:creationId xmlns:a16="http://schemas.microsoft.com/office/drawing/2014/main" id="{CF2E579E-2596-4C07-BE20-DD4634A30C40}"/>
                    </a:ext>
                  </a:extLst>
                </p:cNvPr>
                <p:cNvSpPr/>
                <p:nvPr/>
              </p:nvSpPr>
              <p:spPr>
                <a:xfrm>
                  <a:off x="3978632" y="3403259"/>
                  <a:ext cx="8950" cy="7590"/>
                </a:xfrm>
                <a:custGeom>
                  <a:avLst/>
                  <a:gdLst/>
                  <a:ahLst/>
                  <a:cxnLst/>
                  <a:rect l="l" t="t" r="r" b="b"/>
                  <a:pathLst>
                    <a:path w="1138" h="965" extrusionOk="0">
                      <a:moveTo>
                        <a:pt x="654" y="1"/>
                      </a:moveTo>
                      <a:cubicBezTo>
                        <a:pt x="219" y="1"/>
                        <a:pt x="1" y="509"/>
                        <a:pt x="315" y="823"/>
                      </a:cubicBezTo>
                      <a:cubicBezTo>
                        <a:pt x="413" y="921"/>
                        <a:pt x="533" y="964"/>
                        <a:pt x="651" y="964"/>
                      </a:cubicBezTo>
                      <a:cubicBezTo>
                        <a:pt x="899" y="964"/>
                        <a:pt x="1138" y="772"/>
                        <a:pt x="1138" y="485"/>
                      </a:cubicBezTo>
                      <a:cubicBezTo>
                        <a:pt x="1138" y="206"/>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 name="Google Shape;5019;p136">
                <a:extLst>
                  <a:ext uri="{FF2B5EF4-FFF2-40B4-BE49-F238E27FC236}">
                    <a16:creationId xmlns:a16="http://schemas.microsoft.com/office/drawing/2014/main" id="{9015B9F1-998A-4AB7-B88A-52F214EB8E1D}"/>
                  </a:ext>
                </a:extLst>
              </p:cNvPr>
              <p:cNvGrpSpPr/>
              <p:nvPr/>
            </p:nvGrpSpPr>
            <p:grpSpPr>
              <a:xfrm>
                <a:off x="3925166" y="3491008"/>
                <a:ext cx="31405" cy="27001"/>
                <a:chOff x="3925166" y="3491008"/>
                <a:chExt cx="31405" cy="27001"/>
              </a:xfrm>
            </p:grpSpPr>
            <p:sp>
              <p:nvSpPr>
                <p:cNvPr id="152" name="Google Shape;5020;p136">
                  <a:extLst>
                    <a:ext uri="{FF2B5EF4-FFF2-40B4-BE49-F238E27FC236}">
                      <a16:creationId xmlns:a16="http://schemas.microsoft.com/office/drawing/2014/main" id="{93D2585C-2451-48F4-9C4E-9F678E29295C}"/>
                    </a:ext>
                  </a:extLst>
                </p:cNvPr>
                <p:cNvSpPr/>
                <p:nvPr/>
              </p:nvSpPr>
              <p:spPr>
                <a:xfrm>
                  <a:off x="3925166" y="3491008"/>
                  <a:ext cx="31405" cy="27001"/>
                </a:xfrm>
                <a:custGeom>
                  <a:avLst/>
                  <a:gdLst/>
                  <a:ahLst/>
                  <a:cxnLst/>
                  <a:rect l="l" t="t" r="r" b="b"/>
                  <a:pathLst>
                    <a:path w="3993" h="3433" extrusionOk="0">
                      <a:moveTo>
                        <a:pt x="2273" y="1"/>
                      </a:moveTo>
                      <a:cubicBezTo>
                        <a:pt x="1853" y="1"/>
                        <a:pt x="1425" y="157"/>
                        <a:pt x="1077" y="505"/>
                      </a:cubicBezTo>
                      <a:cubicBezTo>
                        <a:pt x="0" y="1582"/>
                        <a:pt x="763" y="3432"/>
                        <a:pt x="2287" y="3432"/>
                      </a:cubicBezTo>
                      <a:cubicBezTo>
                        <a:pt x="3230" y="3432"/>
                        <a:pt x="3992" y="2658"/>
                        <a:pt x="3992" y="1715"/>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5021;p136">
                  <a:extLst>
                    <a:ext uri="{FF2B5EF4-FFF2-40B4-BE49-F238E27FC236}">
                      <a16:creationId xmlns:a16="http://schemas.microsoft.com/office/drawing/2014/main" id="{BFFC1A25-F33B-432E-B00E-32FE129AE9CA}"/>
                    </a:ext>
                  </a:extLst>
                </p:cNvPr>
                <p:cNvSpPr/>
                <p:nvPr/>
              </p:nvSpPr>
              <p:spPr>
                <a:xfrm>
                  <a:off x="3939339" y="3500682"/>
                  <a:ext cx="7621" cy="7621"/>
                </a:xfrm>
                <a:custGeom>
                  <a:avLst/>
                  <a:gdLst/>
                  <a:ahLst/>
                  <a:cxnLst/>
                  <a:rect l="l" t="t" r="r" b="b"/>
                  <a:pathLst>
                    <a:path w="969" h="969" extrusionOk="0">
                      <a:moveTo>
                        <a:pt x="485" y="1"/>
                      </a:moveTo>
                      <a:cubicBezTo>
                        <a:pt x="219" y="1"/>
                        <a:pt x="1" y="218"/>
                        <a:pt x="1" y="485"/>
                      </a:cubicBezTo>
                      <a:cubicBezTo>
                        <a:pt x="1" y="751"/>
                        <a:pt x="219" y="968"/>
                        <a:pt x="485" y="968"/>
                      </a:cubicBezTo>
                      <a:cubicBezTo>
                        <a:pt x="751" y="968"/>
                        <a:pt x="969" y="751"/>
                        <a:pt x="969" y="485"/>
                      </a:cubicBezTo>
                      <a:cubicBezTo>
                        <a:pt x="969" y="218"/>
                        <a:pt x="751" y="1"/>
                        <a:pt x="48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 name="Google Shape;5022;p136">
                <a:extLst>
                  <a:ext uri="{FF2B5EF4-FFF2-40B4-BE49-F238E27FC236}">
                    <a16:creationId xmlns:a16="http://schemas.microsoft.com/office/drawing/2014/main" id="{55ED9837-7142-4E94-B0D3-BA534673B7EC}"/>
                  </a:ext>
                </a:extLst>
              </p:cNvPr>
              <p:cNvGrpSpPr/>
              <p:nvPr/>
            </p:nvGrpSpPr>
            <p:grpSpPr>
              <a:xfrm>
                <a:off x="3682845" y="3340976"/>
                <a:ext cx="31397" cy="26898"/>
                <a:chOff x="3682845" y="3340976"/>
                <a:chExt cx="31397" cy="26898"/>
              </a:xfrm>
            </p:grpSpPr>
            <p:sp>
              <p:nvSpPr>
                <p:cNvPr id="150" name="Google Shape;5023;p136">
                  <a:extLst>
                    <a:ext uri="{FF2B5EF4-FFF2-40B4-BE49-F238E27FC236}">
                      <a16:creationId xmlns:a16="http://schemas.microsoft.com/office/drawing/2014/main" id="{5060E5E9-6A4A-4A83-9C80-DC78470FA48C}"/>
                    </a:ext>
                  </a:extLst>
                </p:cNvPr>
                <p:cNvSpPr/>
                <p:nvPr/>
              </p:nvSpPr>
              <p:spPr>
                <a:xfrm>
                  <a:off x="3682845" y="3340976"/>
                  <a:ext cx="31397" cy="26898"/>
                </a:xfrm>
                <a:custGeom>
                  <a:avLst/>
                  <a:gdLst/>
                  <a:ahLst/>
                  <a:cxnLst/>
                  <a:rect l="l" t="t" r="r" b="b"/>
                  <a:pathLst>
                    <a:path w="3992" h="3420" extrusionOk="0">
                      <a:moveTo>
                        <a:pt x="2272" y="0"/>
                      </a:moveTo>
                      <a:cubicBezTo>
                        <a:pt x="1853" y="0"/>
                        <a:pt x="1425" y="156"/>
                        <a:pt x="1077" y="504"/>
                      </a:cubicBezTo>
                      <a:cubicBezTo>
                        <a:pt x="0" y="1581"/>
                        <a:pt x="762" y="3420"/>
                        <a:pt x="2286" y="3420"/>
                      </a:cubicBezTo>
                      <a:cubicBezTo>
                        <a:pt x="3230" y="3420"/>
                        <a:pt x="3992" y="2658"/>
                        <a:pt x="3992" y="1714"/>
                      </a:cubicBezTo>
                      <a:cubicBezTo>
                        <a:pt x="3992" y="683"/>
                        <a:pt x="3150" y="0"/>
                        <a:pt x="227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5024;p136">
                  <a:extLst>
                    <a:ext uri="{FF2B5EF4-FFF2-40B4-BE49-F238E27FC236}">
                      <a16:creationId xmlns:a16="http://schemas.microsoft.com/office/drawing/2014/main" id="{D49C6F96-091C-49BA-84AD-CD1D127254A8}"/>
                    </a:ext>
                  </a:extLst>
                </p:cNvPr>
                <p:cNvSpPr/>
                <p:nvPr/>
              </p:nvSpPr>
              <p:spPr>
                <a:xfrm>
                  <a:off x="3695783" y="3350650"/>
                  <a:ext cx="8856" cy="7645"/>
                </a:xfrm>
                <a:custGeom>
                  <a:avLst/>
                  <a:gdLst/>
                  <a:ahLst/>
                  <a:cxnLst/>
                  <a:rect l="l" t="t" r="r" b="b"/>
                  <a:pathLst>
                    <a:path w="1126" h="972" extrusionOk="0">
                      <a:moveTo>
                        <a:pt x="641" y="0"/>
                      </a:moveTo>
                      <a:cubicBezTo>
                        <a:pt x="206" y="0"/>
                        <a:pt x="0" y="520"/>
                        <a:pt x="303" y="823"/>
                      </a:cubicBezTo>
                      <a:cubicBezTo>
                        <a:pt x="401" y="926"/>
                        <a:pt x="524" y="972"/>
                        <a:pt x="643" y="972"/>
                      </a:cubicBezTo>
                      <a:cubicBezTo>
                        <a:pt x="890" y="972"/>
                        <a:pt x="1125" y="777"/>
                        <a:pt x="1125" y="484"/>
                      </a:cubicBezTo>
                      <a:cubicBezTo>
                        <a:pt x="1125" y="218"/>
                        <a:pt x="907" y="0"/>
                        <a:pt x="64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 name="Google Shape;5025;p136">
                <a:extLst>
                  <a:ext uri="{FF2B5EF4-FFF2-40B4-BE49-F238E27FC236}">
                    <a16:creationId xmlns:a16="http://schemas.microsoft.com/office/drawing/2014/main" id="{A3D66A67-29C7-4192-A05E-D69A461DC518}"/>
                  </a:ext>
                </a:extLst>
              </p:cNvPr>
              <p:cNvGrpSpPr/>
              <p:nvPr/>
            </p:nvGrpSpPr>
            <p:grpSpPr>
              <a:xfrm>
                <a:off x="3795393" y="3353725"/>
                <a:ext cx="31499" cy="26993"/>
                <a:chOff x="3795393" y="3353725"/>
                <a:chExt cx="31499" cy="26993"/>
              </a:xfrm>
            </p:grpSpPr>
            <p:sp>
              <p:nvSpPr>
                <p:cNvPr id="148" name="Google Shape;5026;p136">
                  <a:extLst>
                    <a:ext uri="{FF2B5EF4-FFF2-40B4-BE49-F238E27FC236}">
                      <a16:creationId xmlns:a16="http://schemas.microsoft.com/office/drawing/2014/main" id="{9E927E7C-6F6D-4BCF-BED8-74F5514306D9}"/>
                    </a:ext>
                  </a:extLst>
                </p:cNvPr>
                <p:cNvSpPr/>
                <p:nvPr/>
              </p:nvSpPr>
              <p:spPr>
                <a:xfrm>
                  <a:off x="3795393" y="3353725"/>
                  <a:ext cx="31499" cy="26993"/>
                </a:xfrm>
                <a:custGeom>
                  <a:avLst/>
                  <a:gdLst/>
                  <a:ahLst/>
                  <a:cxnLst/>
                  <a:rect l="l" t="t" r="r" b="b"/>
                  <a:pathLst>
                    <a:path w="4005" h="3432" extrusionOk="0">
                      <a:moveTo>
                        <a:pt x="2285" y="0"/>
                      </a:moveTo>
                      <a:cubicBezTo>
                        <a:pt x="1865" y="0"/>
                        <a:pt x="1437" y="156"/>
                        <a:pt x="1089" y="504"/>
                      </a:cubicBezTo>
                      <a:cubicBezTo>
                        <a:pt x="0" y="1581"/>
                        <a:pt x="775" y="3432"/>
                        <a:pt x="2299" y="3432"/>
                      </a:cubicBezTo>
                      <a:cubicBezTo>
                        <a:pt x="3242" y="3432"/>
                        <a:pt x="4005" y="2658"/>
                        <a:pt x="4005" y="1714"/>
                      </a:cubicBezTo>
                      <a:cubicBezTo>
                        <a:pt x="4005"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5027;p136">
                  <a:extLst>
                    <a:ext uri="{FF2B5EF4-FFF2-40B4-BE49-F238E27FC236}">
                      <a16:creationId xmlns:a16="http://schemas.microsoft.com/office/drawing/2014/main" id="{B44C4650-7993-4CA6-A661-64EBD5B61942}"/>
                    </a:ext>
                  </a:extLst>
                </p:cNvPr>
                <p:cNvSpPr/>
                <p:nvPr/>
              </p:nvSpPr>
              <p:spPr>
                <a:xfrm>
                  <a:off x="3809668" y="3363399"/>
                  <a:ext cx="7613" cy="7613"/>
                </a:xfrm>
                <a:custGeom>
                  <a:avLst/>
                  <a:gdLst/>
                  <a:ahLst/>
                  <a:cxnLst/>
                  <a:rect l="l" t="t" r="r" b="b"/>
                  <a:pathLst>
                    <a:path w="968" h="968" extrusionOk="0">
                      <a:moveTo>
                        <a:pt x="484" y="0"/>
                      </a:moveTo>
                      <a:cubicBezTo>
                        <a:pt x="206" y="0"/>
                        <a:pt x="0" y="218"/>
                        <a:pt x="0" y="484"/>
                      </a:cubicBezTo>
                      <a:cubicBezTo>
                        <a:pt x="0" y="750"/>
                        <a:pt x="206"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5028;p136">
                <a:extLst>
                  <a:ext uri="{FF2B5EF4-FFF2-40B4-BE49-F238E27FC236}">
                    <a16:creationId xmlns:a16="http://schemas.microsoft.com/office/drawing/2014/main" id="{A4ADC4D2-A22C-4C41-AC0C-7BB3BC43D002}"/>
                  </a:ext>
                </a:extLst>
              </p:cNvPr>
              <p:cNvGrpSpPr/>
              <p:nvPr/>
            </p:nvGrpSpPr>
            <p:grpSpPr>
              <a:xfrm>
                <a:off x="4176909" y="4363221"/>
                <a:ext cx="38924" cy="33316"/>
                <a:chOff x="4176909" y="4363221"/>
                <a:chExt cx="38924" cy="33316"/>
              </a:xfrm>
            </p:grpSpPr>
            <p:sp>
              <p:nvSpPr>
                <p:cNvPr id="146" name="Google Shape;5029;p136">
                  <a:extLst>
                    <a:ext uri="{FF2B5EF4-FFF2-40B4-BE49-F238E27FC236}">
                      <a16:creationId xmlns:a16="http://schemas.microsoft.com/office/drawing/2014/main" id="{F6C8208A-DA1D-4FB9-99C9-984049CFFA4E}"/>
                    </a:ext>
                  </a:extLst>
                </p:cNvPr>
                <p:cNvSpPr/>
                <p:nvPr/>
              </p:nvSpPr>
              <p:spPr>
                <a:xfrm>
                  <a:off x="4176909" y="4363221"/>
                  <a:ext cx="38924" cy="33316"/>
                </a:xfrm>
                <a:custGeom>
                  <a:avLst/>
                  <a:gdLst/>
                  <a:ahLst/>
                  <a:cxnLst/>
                  <a:rect l="l" t="t" r="r" b="b"/>
                  <a:pathLst>
                    <a:path w="4949" h="4236" extrusionOk="0">
                      <a:moveTo>
                        <a:pt x="2823" y="0"/>
                      </a:moveTo>
                      <a:cubicBezTo>
                        <a:pt x="2301" y="0"/>
                        <a:pt x="1767" y="195"/>
                        <a:pt x="1331" y="631"/>
                      </a:cubicBezTo>
                      <a:cubicBezTo>
                        <a:pt x="1" y="1961"/>
                        <a:pt x="944" y="4236"/>
                        <a:pt x="2831" y="4236"/>
                      </a:cubicBezTo>
                      <a:cubicBezTo>
                        <a:pt x="4005" y="4236"/>
                        <a:pt x="4948" y="3292"/>
                        <a:pt x="4948" y="2119"/>
                      </a:cubicBezTo>
                      <a:cubicBezTo>
                        <a:pt x="4948" y="844"/>
                        <a:pt x="3911" y="0"/>
                        <a:pt x="282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5030;p136">
                  <a:extLst>
                    <a:ext uri="{FF2B5EF4-FFF2-40B4-BE49-F238E27FC236}">
                      <a16:creationId xmlns:a16="http://schemas.microsoft.com/office/drawing/2014/main" id="{9DA30DFB-A401-44F2-B73E-8679F744AFC9}"/>
                    </a:ext>
                  </a:extLst>
                </p:cNvPr>
                <p:cNvSpPr/>
                <p:nvPr/>
              </p:nvSpPr>
              <p:spPr>
                <a:xfrm>
                  <a:off x="4192230" y="4372934"/>
                  <a:ext cx="13897" cy="13992"/>
                </a:xfrm>
                <a:custGeom>
                  <a:avLst/>
                  <a:gdLst/>
                  <a:ahLst/>
                  <a:cxnLst/>
                  <a:rect l="l" t="t" r="r" b="b"/>
                  <a:pathLst>
                    <a:path w="1767" h="1779" extrusionOk="0">
                      <a:moveTo>
                        <a:pt x="883" y="1"/>
                      </a:moveTo>
                      <a:cubicBezTo>
                        <a:pt x="399" y="1"/>
                        <a:pt x="0" y="400"/>
                        <a:pt x="0" y="896"/>
                      </a:cubicBezTo>
                      <a:cubicBezTo>
                        <a:pt x="0" y="1380"/>
                        <a:pt x="399" y="1779"/>
                        <a:pt x="883" y="1779"/>
                      </a:cubicBezTo>
                      <a:cubicBezTo>
                        <a:pt x="1379" y="1779"/>
                        <a:pt x="1766" y="1380"/>
                        <a:pt x="1766" y="896"/>
                      </a:cubicBezTo>
                      <a:cubicBezTo>
                        <a:pt x="1766" y="400"/>
                        <a:pt x="1379" y="1"/>
                        <a:pt x="88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 name="Google Shape;5031;p136">
                <a:extLst>
                  <a:ext uri="{FF2B5EF4-FFF2-40B4-BE49-F238E27FC236}">
                    <a16:creationId xmlns:a16="http://schemas.microsoft.com/office/drawing/2014/main" id="{4EB88CF2-C0A1-4049-8FC4-304E55817224}"/>
                  </a:ext>
                </a:extLst>
              </p:cNvPr>
              <p:cNvGrpSpPr/>
              <p:nvPr/>
            </p:nvGrpSpPr>
            <p:grpSpPr>
              <a:xfrm>
                <a:off x="4226191" y="4007660"/>
                <a:ext cx="33560" cy="28770"/>
                <a:chOff x="4226191" y="4007660"/>
                <a:chExt cx="33560" cy="28770"/>
              </a:xfrm>
            </p:grpSpPr>
            <p:sp>
              <p:nvSpPr>
                <p:cNvPr id="144" name="Google Shape;5032;p136">
                  <a:extLst>
                    <a:ext uri="{FF2B5EF4-FFF2-40B4-BE49-F238E27FC236}">
                      <a16:creationId xmlns:a16="http://schemas.microsoft.com/office/drawing/2014/main" id="{CF3E1EDD-7096-40F0-83E3-6D48C8C0A318}"/>
                    </a:ext>
                  </a:extLst>
                </p:cNvPr>
                <p:cNvSpPr/>
                <p:nvPr/>
              </p:nvSpPr>
              <p:spPr>
                <a:xfrm>
                  <a:off x="4226191" y="4007660"/>
                  <a:ext cx="33560" cy="28770"/>
                </a:xfrm>
                <a:custGeom>
                  <a:avLst/>
                  <a:gdLst/>
                  <a:ahLst/>
                  <a:cxnLst/>
                  <a:rect l="l" t="t" r="r" b="b"/>
                  <a:pathLst>
                    <a:path w="4267" h="3658" extrusionOk="0">
                      <a:moveTo>
                        <a:pt x="2427" y="1"/>
                      </a:moveTo>
                      <a:cubicBezTo>
                        <a:pt x="1980" y="1"/>
                        <a:pt x="1524" y="167"/>
                        <a:pt x="1150" y="537"/>
                      </a:cubicBezTo>
                      <a:cubicBezTo>
                        <a:pt x="1" y="1686"/>
                        <a:pt x="811" y="3645"/>
                        <a:pt x="2444" y="3658"/>
                      </a:cubicBezTo>
                      <a:cubicBezTo>
                        <a:pt x="3436" y="3645"/>
                        <a:pt x="4259" y="2835"/>
                        <a:pt x="4259" y="1843"/>
                      </a:cubicBezTo>
                      <a:cubicBezTo>
                        <a:pt x="4267" y="736"/>
                        <a:pt x="3369" y="1"/>
                        <a:pt x="242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5033;p136">
                  <a:extLst>
                    <a:ext uri="{FF2B5EF4-FFF2-40B4-BE49-F238E27FC236}">
                      <a16:creationId xmlns:a16="http://schemas.microsoft.com/office/drawing/2014/main" id="{A17D1971-4948-425F-830B-B4A30F9573A8}"/>
                    </a:ext>
                  </a:extLst>
                </p:cNvPr>
                <p:cNvSpPr/>
                <p:nvPr/>
              </p:nvSpPr>
              <p:spPr>
                <a:xfrm>
                  <a:off x="4239129" y="4017397"/>
                  <a:ext cx="10948" cy="9383"/>
                </a:xfrm>
                <a:custGeom>
                  <a:avLst/>
                  <a:gdLst/>
                  <a:ahLst/>
                  <a:cxnLst/>
                  <a:rect l="l" t="t" r="r" b="b"/>
                  <a:pathLst>
                    <a:path w="1392" h="1193" extrusionOk="0">
                      <a:moveTo>
                        <a:pt x="787" y="0"/>
                      </a:moveTo>
                      <a:cubicBezTo>
                        <a:pt x="267" y="0"/>
                        <a:pt x="1" y="641"/>
                        <a:pt x="376" y="1016"/>
                      </a:cubicBezTo>
                      <a:cubicBezTo>
                        <a:pt x="497" y="1138"/>
                        <a:pt x="647" y="1192"/>
                        <a:pt x="794" y="1192"/>
                      </a:cubicBezTo>
                      <a:cubicBezTo>
                        <a:pt x="1099" y="1192"/>
                        <a:pt x="1392" y="957"/>
                        <a:pt x="1392" y="605"/>
                      </a:cubicBezTo>
                      <a:cubicBezTo>
                        <a:pt x="1392" y="266"/>
                        <a:pt x="1126" y="0"/>
                        <a:pt x="787"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 name="Google Shape;5034;p136">
                <a:extLst>
                  <a:ext uri="{FF2B5EF4-FFF2-40B4-BE49-F238E27FC236}">
                    <a16:creationId xmlns:a16="http://schemas.microsoft.com/office/drawing/2014/main" id="{6AC00B06-67C3-4C6E-88A7-05694BCCAD39}"/>
                  </a:ext>
                </a:extLst>
              </p:cNvPr>
              <p:cNvGrpSpPr/>
              <p:nvPr/>
            </p:nvGrpSpPr>
            <p:grpSpPr>
              <a:xfrm>
                <a:off x="3597785" y="3377045"/>
                <a:ext cx="33591" cy="28699"/>
                <a:chOff x="3597785" y="3377045"/>
                <a:chExt cx="33591" cy="28699"/>
              </a:xfrm>
            </p:grpSpPr>
            <p:sp>
              <p:nvSpPr>
                <p:cNvPr id="142" name="Google Shape;5035;p136">
                  <a:extLst>
                    <a:ext uri="{FF2B5EF4-FFF2-40B4-BE49-F238E27FC236}">
                      <a16:creationId xmlns:a16="http://schemas.microsoft.com/office/drawing/2014/main" id="{DE2FDD78-B281-4F86-B6C0-5009155CB9A2}"/>
                    </a:ext>
                  </a:extLst>
                </p:cNvPr>
                <p:cNvSpPr/>
                <p:nvPr/>
              </p:nvSpPr>
              <p:spPr>
                <a:xfrm>
                  <a:off x="3597785" y="3377045"/>
                  <a:ext cx="33591" cy="28699"/>
                </a:xfrm>
                <a:custGeom>
                  <a:avLst/>
                  <a:gdLst/>
                  <a:ahLst/>
                  <a:cxnLst/>
                  <a:rect l="l" t="t" r="r" b="b"/>
                  <a:pathLst>
                    <a:path w="4271" h="3649" extrusionOk="0">
                      <a:moveTo>
                        <a:pt x="2428" y="0"/>
                      </a:moveTo>
                      <a:cubicBezTo>
                        <a:pt x="1979" y="0"/>
                        <a:pt x="1522" y="167"/>
                        <a:pt x="1150" y="539"/>
                      </a:cubicBezTo>
                      <a:cubicBezTo>
                        <a:pt x="0" y="1676"/>
                        <a:pt x="811" y="3648"/>
                        <a:pt x="2444" y="3648"/>
                      </a:cubicBezTo>
                      <a:cubicBezTo>
                        <a:pt x="3448" y="3648"/>
                        <a:pt x="4259" y="2826"/>
                        <a:pt x="4271" y="1822"/>
                      </a:cubicBezTo>
                      <a:cubicBezTo>
                        <a:pt x="4262" y="726"/>
                        <a:pt x="3364" y="0"/>
                        <a:pt x="242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5036;p136">
                  <a:extLst>
                    <a:ext uri="{FF2B5EF4-FFF2-40B4-BE49-F238E27FC236}">
                      <a16:creationId xmlns:a16="http://schemas.microsoft.com/office/drawing/2014/main" id="{94F36E1F-6D0A-4825-8560-7E0417914995}"/>
                    </a:ext>
                  </a:extLst>
                </p:cNvPr>
                <p:cNvSpPr/>
                <p:nvPr/>
              </p:nvSpPr>
              <p:spPr>
                <a:xfrm>
                  <a:off x="3612343" y="3386703"/>
                  <a:ext cx="9328" cy="9336"/>
                </a:xfrm>
                <a:custGeom>
                  <a:avLst/>
                  <a:gdLst/>
                  <a:ahLst/>
                  <a:cxnLst/>
                  <a:rect l="l" t="t" r="r" b="b"/>
                  <a:pathLst>
                    <a:path w="1186" h="1187" extrusionOk="0">
                      <a:moveTo>
                        <a:pt x="593" y="1"/>
                      </a:moveTo>
                      <a:cubicBezTo>
                        <a:pt x="266" y="1"/>
                        <a:pt x="0" y="267"/>
                        <a:pt x="0" y="594"/>
                      </a:cubicBezTo>
                      <a:cubicBezTo>
                        <a:pt x="0" y="920"/>
                        <a:pt x="266" y="1186"/>
                        <a:pt x="593" y="1186"/>
                      </a:cubicBezTo>
                      <a:cubicBezTo>
                        <a:pt x="920" y="1186"/>
                        <a:pt x="1186" y="920"/>
                        <a:pt x="1186" y="594"/>
                      </a:cubicBezTo>
                      <a:cubicBezTo>
                        <a:pt x="1186" y="267"/>
                        <a:pt x="920" y="1"/>
                        <a:pt x="59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5037;p136">
                <a:extLst>
                  <a:ext uri="{FF2B5EF4-FFF2-40B4-BE49-F238E27FC236}">
                    <a16:creationId xmlns:a16="http://schemas.microsoft.com/office/drawing/2014/main" id="{AD613936-D17A-4FF8-8E31-4383B94E943D}"/>
                  </a:ext>
                </a:extLst>
              </p:cNvPr>
              <p:cNvGrpSpPr/>
              <p:nvPr/>
            </p:nvGrpSpPr>
            <p:grpSpPr>
              <a:xfrm>
                <a:off x="3887870" y="3669796"/>
                <a:ext cx="33591" cy="28692"/>
                <a:chOff x="3887870" y="3669796"/>
                <a:chExt cx="33591" cy="28692"/>
              </a:xfrm>
            </p:grpSpPr>
            <p:sp>
              <p:nvSpPr>
                <p:cNvPr id="140" name="Google Shape;5038;p136">
                  <a:extLst>
                    <a:ext uri="{FF2B5EF4-FFF2-40B4-BE49-F238E27FC236}">
                      <a16:creationId xmlns:a16="http://schemas.microsoft.com/office/drawing/2014/main" id="{D3D6E85F-26DF-44DF-95B8-563EFD38BB2C}"/>
                    </a:ext>
                  </a:extLst>
                </p:cNvPr>
                <p:cNvSpPr/>
                <p:nvPr/>
              </p:nvSpPr>
              <p:spPr>
                <a:xfrm>
                  <a:off x="3887870" y="3669796"/>
                  <a:ext cx="33591" cy="28692"/>
                </a:xfrm>
                <a:custGeom>
                  <a:avLst/>
                  <a:gdLst/>
                  <a:ahLst/>
                  <a:cxnLst/>
                  <a:rect l="l" t="t" r="r" b="b"/>
                  <a:pathLst>
                    <a:path w="4271" h="3648" extrusionOk="0">
                      <a:moveTo>
                        <a:pt x="2431" y="0"/>
                      </a:moveTo>
                      <a:cubicBezTo>
                        <a:pt x="1981" y="0"/>
                        <a:pt x="1522" y="167"/>
                        <a:pt x="1150" y="539"/>
                      </a:cubicBezTo>
                      <a:cubicBezTo>
                        <a:pt x="1" y="1676"/>
                        <a:pt x="823" y="3648"/>
                        <a:pt x="2444" y="3648"/>
                      </a:cubicBezTo>
                      <a:cubicBezTo>
                        <a:pt x="3448" y="3648"/>
                        <a:pt x="4271" y="2825"/>
                        <a:pt x="4271" y="1821"/>
                      </a:cubicBezTo>
                      <a:cubicBezTo>
                        <a:pt x="4271" y="725"/>
                        <a:pt x="3370" y="0"/>
                        <a:pt x="2431"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5039;p136">
                  <a:extLst>
                    <a:ext uri="{FF2B5EF4-FFF2-40B4-BE49-F238E27FC236}">
                      <a16:creationId xmlns:a16="http://schemas.microsoft.com/office/drawing/2014/main" id="{17985201-289F-4E4E-AED3-BA76BEF5D451}"/>
                    </a:ext>
                  </a:extLst>
                </p:cNvPr>
                <p:cNvSpPr/>
                <p:nvPr/>
              </p:nvSpPr>
              <p:spPr>
                <a:xfrm>
                  <a:off x="3902428" y="3679454"/>
                  <a:ext cx="9422" cy="9328"/>
                </a:xfrm>
                <a:custGeom>
                  <a:avLst/>
                  <a:gdLst/>
                  <a:ahLst/>
                  <a:cxnLst/>
                  <a:rect l="l" t="t" r="r" b="b"/>
                  <a:pathLst>
                    <a:path w="1198" h="1186" extrusionOk="0">
                      <a:moveTo>
                        <a:pt x="593" y="1"/>
                      </a:moveTo>
                      <a:cubicBezTo>
                        <a:pt x="266" y="1"/>
                        <a:pt x="0" y="267"/>
                        <a:pt x="0" y="593"/>
                      </a:cubicBezTo>
                      <a:cubicBezTo>
                        <a:pt x="0" y="920"/>
                        <a:pt x="266" y="1186"/>
                        <a:pt x="593" y="1186"/>
                      </a:cubicBezTo>
                      <a:cubicBezTo>
                        <a:pt x="932" y="1186"/>
                        <a:pt x="1198" y="920"/>
                        <a:pt x="1198" y="593"/>
                      </a:cubicBezTo>
                      <a:cubicBezTo>
                        <a:pt x="1198" y="267"/>
                        <a:pt x="932" y="1"/>
                        <a:pt x="59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5040;p136">
                <a:extLst>
                  <a:ext uri="{FF2B5EF4-FFF2-40B4-BE49-F238E27FC236}">
                    <a16:creationId xmlns:a16="http://schemas.microsoft.com/office/drawing/2014/main" id="{8BEC0D69-FCD2-4C3A-AD17-372909107B17}"/>
                  </a:ext>
                </a:extLst>
              </p:cNvPr>
              <p:cNvGrpSpPr/>
              <p:nvPr/>
            </p:nvGrpSpPr>
            <p:grpSpPr>
              <a:xfrm>
                <a:off x="3818320" y="3481625"/>
                <a:ext cx="33497" cy="28770"/>
                <a:chOff x="3818320" y="3481625"/>
                <a:chExt cx="33497" cy="28770"/>
              </a:xfrm>
            </p:grpSpPr>
            <p:sp>
              <p:nvSpPr>
                <p:cNvPr id="138" name="Google Shape;5041;p136">
                  <a:extLst>
                    <a:ext uri="{FF2B5EF4-FFF2-40B4-BE49-F238E27FC236}">
                      <a16:creationId xmlns:a16="http://schemas.microsoft.com/office/drawing/2014/main" id="{9FEF77D2-1691-49EE-B801-BB607734ED87}"/>
                    </a:ext>
                  </a:extLst>
                </p:cNvPr>
                <p:cNvSpPr/>
                <p:nvPr/>
              </p:nvSpPr>
              <p:spPr>
                <a:xfrm>
                  <a:off x="3818320" y="3481625"/>
                  <a:ext cx="33497" cy="28770"/>
                </a:xfrm>
                <a:custGeom>
                  <a:avLst/>
                  <a:gdLst/>
                  <a:ahLst/>
                  <a:cxnLst/>
                  <a:rect l="l" t="t" r="r" b="b"/>
                  <a:pathLst>
                    <a:path w="4259" h="3658" extrusionOk="0">
                      <a:moveTo>
                        <a:pt x="2421" y="1"/>
                      </a:moveTo>
                      <a:cubicBezTo>
                        <a:pt x="1975" y="1"/>
                        <a:pt x="1520" y="166"/>
                        <a:pt x="1150" y="537"/>
                      </a:cubicBezTo>
                      <a:cubicBezTo>
                        <a:pt x="1" y="1686"/>
                        <a:pt x="811" y="3658"/>
                        <a:pt x="2432" y="3658"/>
                      </a:cubicBezTo>
                      <a:cubicBezTo>
                        <a:pt x="3448" y="3658"/>
                        <a:pt x="4259" y="2835"/>
                        <a:pt x="4259" y="1831"/>
                      </a:cubicBezTo>
                      <a:cubicBezTo>
                        <a:pt x="4259" y="732"/>
                        <a:pt x="3359" y="1"/>
                        <a:pt x="2421"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5042;p136">
                  <a:extLst>
                    <a:ext uri="{FF2B5EF4-FFF2-40B4-BE49-F238E27FC236}">
                      <a16:creationId xmlns:a16="http://schemas.microsoft.com/office/drawing/2014/main" id="{972E3249-8B2C-47AF-B77E-6778C224B271}"/>
                    </a:ext>
                  </a:extLst>
                </p:cNvPr>
                <p:cNvSpPr/>
                <p:nvPr/>
              </p:nvSpPr>
              <p:spPr>
                <a:xfrm>
                  <a:off x="3831258" y="3491362"/>
                  <a:ext cx="10956" cy="9375"/>
                </a:xfrm>
                <a:custGeom>
                  <a:avLst/>
                  <a:gdLst/>
                  <a:ahLst/>
                  <a:cxnLst/>
                  <a:rect l="l" t="t" r="r" b="b"/>
                  <a:pathLst>
                    <a:path w="1393" h="1192" extrusionOk="0">
                      <a:moveTo>
                        <a:pt x="787" y="0"/>
                      </a:moveTo>
                      <a:cubicBezTo>
                        <a:pt x="267" y="0"/>
                        <a:pt x="1" y="641"/>
                        <a:pt x="376" y="1016"/>
                      </a:cubicBezTo>
                      <a:cubicBezTo>
                        <a:pt x="497" y="1137"/>
                        <a:pt x="646" y="1192"/>
                        <a:pt x="792" y="1192"/>
                      </a:cubicBezTo>
                      <a:cubicBezTo>
                        <a:pt x="1098" y="1192"/>
                        <a:pt x="1392" y="953"/>
                        <a:pt x="1392" y="593"/>
                      </a:cubicBezTo>
                      <a:cubicBezTo>
                        <a:pt x="1392" y="266"/>
                        <a:pt x="1126" y="0"/>
                        <a:pt x="787"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5043;p136">
                <a:extLst>
                  <a:ext uri="{FF2B5EF4-FFF2-40B4-BE49-F238E27FC236}">
                    <a16:creationId xmlns:a16="http://schemas.microsoft.com/office/drawing/2014/main" id="{892C4981-4061-4081-9E5E-DCB4FC8BC6A9}"/>
                  </a:ext>
                </a:extLst>
              </p:cNvPr>
              <p:cNvGrpSpPr/>
              <p:nvPr/>
            </p:nvGrpSpPr>
            <p:grpSpPr>
              <a:xfrm>
                <a:off x="4278139" y="4120948"/>
                <a:ext cx="37492" cy="32129"/>
                <a:chOff x="4278139" y="4120948"/>
                <a:chExt cx="37492" cy="32129"/>
              </a:xfrm>
            </p:grpSpPr>
            <p:sp>
              <p:nvSpPr>
                <p:cNvPr id="136" name="Google Shape;5044;p136">
                  <a:extLst>
                    <a:ext uri="{FF2B5EF4-FFF2-40B4-BE49-F238E27FC236}">
                      <a16:creationId xmlns:a16="http://schemas.microsoft.com/office/drawing/2014/main" id="{C810C37B-035F-4FB8-B046-CA85175CBE5D}"/>
                    </a:ext>
                  </a:extLst>
                </p:cNvPr>
                <p:cNvSpPr/>
                <p:nvPr/>
              </p:nvSpPr>
              <p:spPr>
                <a:xfrm>
                  <a:off x="4278139" y="4120948"/>
                  <a:ext cx="37492" cy="32129"/>
                </a:xfrm>
                <a:custGeom>
                  <a:avLst/>
                  <a:gdLst/>
                  <a:ahLst/>
                  <a:cxnLst/>
                  <a:rect l="l" t="t" r="r" b="b"/>
                  <a:pathLst>
                    <a:path w="4767" h="4085" extrusionOk="0">
                      <a:moveTo>
                        <a:pt x="2708" y="0"/>
                      </a:moveTo>
                      <a:cubicBezTo>
                        <a:pt x="2207" y="0"/>
                        <a:pt x="1697" y="186"/>
                        <a:pt x="1283" y="600"/>
                      </a:cubicBezTo>
                      <a:cubicBezTo>
                        <a:pt x="1" y="1895"/>
                        <a:pt x="908" y="4084"/>
                        <a:pt x="2722" y="4084"/>
                      </a:cubicBezTo>
                      <a:cubicBezTo>
                        <a:pt x="3847" y="4084"/>
                        <a:pt x="4755" y="3177"/>
                        <a:pt x="4767" y="2052"/>
                      </a:cubicBezTo>
                      <a:cubicBezTo>
                        <a:pt x="4767" y="815"/>
                        <a:pt x="3758" y="0"/>
                        <a:pt x="270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5045;p136">
                  <a:extLst>
                    <a:ext uri="{FF2B5EF4-FFF2-40B4-BE49-F238E27FC236}">
                      <a16:creationId xmlns:a16="http://schemas.microsoft.com/office/drawing/2014/main" id="{271ED92B-E15A-43BA-A70B-03619EA31840}"/>
                    </a:ext>
                  </a:extLst>
                </p:cNvPr>
                <p:cNvSpPr/>
                <p:nvPr/>
              </p:nvSpPr>
              <p:spPr>
                <a:xfrm>
                  <a:off x="4290983" y="4130614"/>
                  <a:ext cx="14943" cy="12812"/>
                </a:xfrm>
                <a:custGeom>
                  <a:avLst/>
                  <a:gdLst/>
                  <a:ahLst/>
                  <a:cxnLst/>
                  <a:rect l="l" t="t" r="r" b="b"/>
                  <a:pathLst>
                    <a:path w="1900" h="1629" extrusionOk="0">
                      <a:moveTo>
                        <a:pt x="1089" y="0"/>
                      </a:moveTo>
                      <a:cubicBezTo>
                        <a:pt x="363" y="0"/>
                        <a:pt x="1" y="883"/>
                        <a:pt x="509" y="1391"/>
                      </a:cubicBezTo>
                      <a:cubicBezTo>
                        <a:pt x="673" y="1555"/>
                        <a:pt x="876" y="1629"/>
                        <a:pt x="1076" y="1629"/>
                      </a:cubicBezTo>
                      <a:cubicBezTo>
                        <a:pt x="1495" y="1629"/>
                        <a:pt x="1900" y="1306"/>
                        <a:pt x="1900" y="823"/>
                      </a:cubicBezTo>
                      <a:cubicBezTo>
                        <a:pt x="1900" y="363"/>
                        <a:pt x="1537" y="0"/>
                        <a:pt x="1089"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5046;p136">
                <a:extLst>
                  <a:ext uri="{FF2B5EF4-FFF2-40B4-BE49-F238E27FC236}">
                    <a16:creationId xmlns:a16="http://schemas.microsoft.com/office/drawing/2014/main" id="{A26D41C4-71F4-4319-9E16-252C2A689384}"/>
                  </a:ext>
                </a:extLst>
              </p:cNvPr>
              <p:cNvGrpSpPr/>
              <p:nvPr/>
            </p:nvGrpSpPr>
            <p:grpSpPr>
              <a:xfrm>
                <a:off x="4419898" y="3977388"/>
                <a:ext cx="33497" cy="28692"/>
                <a:chOff x="4419898" y="3977388"/>
                <a:chExt cx="33497" cy="28692"/>
              </a:xfrm>
            </p:grpSpPr>
            <p:sp>
              <p:nvSpPr>
                <p:cNvPr id="134" name="Google Shape;5047;p136">
                  <a:extLst>
                    <a:ext uri="{FF2B5EF4-FFF2-40B4-BE49-F238E27FC236}">
                      <a16:creationId xmlns:a16="http://schemas.microsoft.com/office/drawing/2014/main" id="{AB48959B-46FC-4FCE-A406-CCBEFB2E443B}"/>
                    </a:ext>
                  </a:extLst>
                </p:cNvPr>
                <p:cNvSpPr/>
                <p:nvPr/>
              </p:nvSpPr>
              <p:spPr>
                <a:xfrm>
                  <a:off x="4419898" y="3977388"/>
                  <a:ext cx="33497" cy="28692"/>
                </a:xfrm>
                <a:custGeom>
                  <a:avLst/>
                  <a:gdLst/>
                  <a:ahLst/>
                  <a:cxnLst/>
                  <a:rect l="l" t="t" r="r" b="b"/>
                  <a:pathLst>
                    <a:path w="4259" h="3648" extrusionOk="0">
                      <a:moveTo>
                        <a:pt x="2426" y="0"/>
                      </a:moveTo>
                      <a:cubicBezTo>
                        <a:pt x="1979" y="0"/>
                        <a:pt x="1522" y="167"/>
                        <a:pt x="1150" y="539"/>
                      </a:cubicBezTo>
                      <a:cubicBezTo>
                        <a:pt x="1" y="1688"/>
                        <a:pt x="811" y="3648"/>
                        <a:pt x="2432" y="3648"/>
                      </a:cubicBezTo>
                      <a:cubicBezTo>
                        <a:pt x="3448" y="3648"/>
                        <a:pt x="4259" y="2837"/>
                        <a:pt x="4259" y="1833"/>
                      </a:cubicBezTo>
                      <a:cubicBezTo>
                        <a:pt x="4259" y="729"/>
                        <a:pt x="3362" y="0"/>
                        <a:pt x="242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5048;p136">
                  <a:extLst>
                    <a:ext uri="{FF2B5EF4-FFF2-40B4-BE49-F238E27FC236}">
                      <a16:creationId xmlns:a16="http://schemas.microsoft.com/office/drawing/2014/main" id="{A9960E33-FD04-4CB0-B3C5-4F2D5AFFA3AE}"/>
                    </a:ext>
                  </a:extLst>
                </p:cNvPr>
                <p:cNvSpPr/>
                <p:nvPr/>
              </p:nvSpPr>
              <p:spPr>
                <a:xfrm>
                  <a:off x="4432742" y="3987046"/>
                  <a:ext cx="11042" cy="9399"/>
                </a:xfrm>
                <a:custGeom>
                  <a:avLst/>
                  <a:gdLst/>
                  <a:ahLst/>
                  <a:cxnLst/>
                  <a:rect l="l" t="t" r="r" b="b"/>
                  <a:pathLst>
                    <a:path w="1404" h="1195" extrusionOk="0">
                      <a:moveTo>
                        <a:pt x="799" y="0"/>
                      </a:moveTo>
                      <a:cubicBezTo>
                        <a:pt x="267" y="0"/>
                        <a:pt x="1" y="641"/>
                        <a:pt x="376" y="1016"/>
                      </a:cubicBezTo>
                      <a:cubicBezTo>
                        <a:pt x="499" y="1139"/>
                        <a:pt x="650" y="1195"/>
                        <a:pt x="799" y="1195"/>
                      </a:cubicBezTo>
                      <a:cubicBezTo>
                        <a:pt x="1104" y="1195"/>
                        <a:pt x="1396" y="963"/>
                        <a:pt x="1404" y="605"/>
                      </a:cubicBezTo>
                      <a:cubicBezTo>
                        <a:pt x="1404" y="266"/>
                        <a:pt x="1138" y="0"/>
                        <a:pt x="799"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 name="Google Shape;5049;p136">
                <a:extLst>
                  <a:ext uri="{FF2B5EF4-FFF2-40B4-BE49-F238E27FC236}">
                    <a16:creationId xmlns:a16="http://schemas.microsoft.com/office/drawing/2014/main" id="{6C5C27A6-5868-4C71-8A1B-4801A379CE24}"/>
                  </a:ext>
                </a:extLst>
              </p:cNvPr>
              <p:cNvGrpSpPr/>
              <p:nvPr/>
            </p:nvGrpSpPr>
            <p:grpSpPr>
              <a:xfrm>
                <a:off x="4158930" y="4034684"/>
                <a:ext cx="33497" cy="28762"/>
                <a:chOff x="4158930" y="4034684"/>
                <a:chExt cx="33497" cy="28762"/>
              </a:xfrm>
            </p:grpSpPr>
            <p:sp>
              <p:nvSpPr>
                <p:cNvPr id="132" name="Google Shape;5050;p136">
                  <a:extLst>
                    <a:ext uri="{FF2B5EF4-FFF2-40B4-BE49-F238E27FC236}">
                      <a16:creationId xmlns:a16="http://schemas.microsoft.com/office/drawing/2014/main" id="{649005A3-F2FE-4189-80F4-F031C6D6B8D9}"/>
                    </a:ext>
                  </a:extLst>
                </p:cNvPr>
                <p:cNvSpPr/>
                <p:nvPr/>
              </p:nvSpPr>
              <p:spPr>
                <a:xfrm>
                  <a:off x="4158930" y="4034684"/>
                  <a:ext cx="33497" cy="28762"/>
                </a:xfrm>
                <a:custGeom>
                  <a:avLst/>
                  <a:gdLst/>
                  <a:ahLst/>
                  <a:cxnLst/>
                  <a:rect l="l" t="t" r="r" b="b"/>
                  <a:pathLst>
                    <a:path w="4259" h="3657" extrusionOk="0">
                      <a:moveTo>
                        <a:pt x="2421" y="0"/>
                      </a:moveTo>
                      <a:cubicBezTo>
                        <a:pt x="1974" y="0"/>
                        <a:pt x="1520" y="166"/>
                        <a:pt x="1149" y="536"/>
                      </a:cubicBezTo>
                      <a:cubicBezTo>
                        <a:pt x="0" y="1685"/>
                        <a:pt x="811" y="3645"/>
                        <a:pt x="2432" y="3657"/>
                      </a:cubicBezTo>
                      <a:cubicBezTo>
                        <a:pt x="3436" y="3645"/>
                        <a:pt x="4258" y="2834"/>
                        <a:pt x="4258" y="1830"/>
                      </a:cubicBezTo>
                      <a:cubicBezTo>
                        <a:pt x="4258" y="732"/>
                        <a:pt x="3358" y="0"/>
                        <a:pt x="2421"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5051;p136">
                  <a:extLst>
                    <a:ext uri="{FF2B5EF4-FFF2-40B4-BE49-F238E27FC236}">
                      <a16:creationId xmlns:a16="http://schemas.microsoft.com/office/drawing/2014/main" id="{3B498587-EB31-4A6E-A3B1-1D4B96DEF0B0}"/>
                    </a:ext>
                  </a:extLst>
                </p:cNvPr>
                <p:cNvSpPr/>
                <p:nvPr/>
              </p:nvSpPr>
              <p:spPr>
                <a:xfrm>
                  <a:off x="4173385" y="4044319"/>
                  <a:ext cx="9336" cy="9430"/>
                </a:xfrm>
                <a:custGeom>
                  <a:avLst/>
                  <a:gdLst/>
                  <a:ahLst/>
                  <a:cxnLst/>
                  <a:rect l="l" t="t" r="r" b="b"/>
                  <a:pathLst>
                    <a:path w="1187" h="1199" extrusionOk="0">
                      <a:moveTo>
                        <a:pt x="594" y="1"/>
                      </a:moveTo>
                      <a:cubicBezTo>
                        <a:pt x="267" y="1"/>
                        <a:pt x="1" y="279"/>
                        <a:pt x="1" y="605"/>
                      </a:cubicBezTo>
                      <a:cubicBezTo>
                        <a:pt x="1" y="932"/>
                        <a:pt x="267" y="1198"/>
                        <a:pt x="594" y="1198"/>
                      </a:cubicBezTo>
                      <a:cubicBezTo>
                        <a:pt x="920" y="1198"/>
                        <a:pt x="1186" y="932"/>
                        <a:pt x="1186" y="605"/>
                      </a:cubicBezTo>
                      <a:cubicBezTo>
                        <a:pt x="1186" y="279"/>
                        <a:pt x="920" y="1"/>
                        <a:pt x="59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 name="Google Shape;5052;p136">
                <a:extLst>
                  <a:ext uri="{FF2B5EF4-FFF2-40B4-BE49-F238E27FC236}">
                    <a16:creationId xmlns:a16="http://schemas.microsoft.com/office/drawing/2014/main" id="{D2A6E2CE-E237-4434-8993-D1273B5F0833}"/>
                  </a:ext>
                </a:extLst>
              </p:cNvPr>
              <p:cNvGrpSpPr/>
              <p:nvPr/>
            </p:nvGrpSpPr>
            <p:grpSpPr>
              <a:xfrm>
                <a:off x="4134949" y="3957049"/>
                <a:ext cx="33497" cy="28770"/>
                <a:chOff x="4134949" y="3957049"/>
                <a:chExt cx="33497" cy="28770"/>
              </a:xfrm>
            </p:grpSpPr>
            <p:sp>
              <p:nvSpPr>
                <p:cNvPr id="130" name="Google Shape;5053;p136">
                  <a:extLst>
                    <a:ext uri="{FF2B5EF4-FFF2-40B4-BE49-F238E27FC236}">
                      <a16:creationId xmlns:a16="http://schemas.microsoft.com/office/drawing/2014/main" id="{9D164DE5-C095-4198-8014-2D915F13D9E3}"/>
                    </a:ext>
                  </a:extLst>
                </p:cNvPr>
                <p:cNvSpPr/>
                <p:nvPr/>
              </p:nvSpPr>
              <p:spPr>
                <a:xfrm>
                  <a:off x="4134949" y="3957049"/>
                  <a:ext cx="33497" cy="28770"/>
                </a:xfrm>
                <a:custGeom>
                  <a:avLst/>
                  <a:gdLst/>
                  <a:ahLst/>
                  <a:cxnLst/>
                  <a:rect l="l" t="t" r="r" b="b"/>
                  <a:pathLst>
                    <a:path w="4259" h="3658" extrusionOk="0">
                      <a:moveTo>
                        <a:pt x="2421" y="0"/>
                      </a:moveTo>
                      <a:cubicBezTo>
                        <a:pt x="1975" y="0"/>
                        <a:pt x="1520" y="166"/>
                        <a:pt x="1150" y="536"/>
                      </a:cubicBezTo>
                      <a:cubicBezTo>
                        <a:pt x="1" y="1685"/>
                        <a:pt x="811" y="3657"/>
                        <a:pt x="2432" y="3657"/>
                      </a:cubicBezTo>
                      <a:cubicBezTo>
                        <a:pt x="3436" y="3657"/>
                        <a:pt x="4259" y="2834"/>
                        <a:pt x="4259" y="1830"/>
                      </a:cubicBezTo>
                      <a:cubicBezTo>
                        <a:pt x="4259" y="732"/>
                        <a:pt x="3359" y="0"/>
                        <a:pt x="2421"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5054;p136">
                  <a:extLst>
                    <a:ext uri="{FF2B5EF4-FFF2-40B4-BE49-F238E27FC236}">
                      <a16:creationId xmlns:a16="http://schemas.microsoft.com/office/drawing/2014/main" id="{2AC747D3-F84A-447C-BFE0-D0FD20358C5E}"/>
                    </a:ext>
                  </a:extLst>
                </p:cNvPr>
                <p:cNvSpPr/>
                <p:nvPr/>
              </p:nvSpPr>
              <p:spPr>
                <a:xfrm>
                  <a:off x="4147793" y="3966778"/>
                  <a:ext cx="10956" cy="9383"/>
                </a:xfrm>
                <a:custGeom>
                  <a:avLst/>
                  <a:gdLst/>
                  <a:ahLst/>
                  <a:cxnLst/>
                  <a:rect l="l" t="t" r="r" b="b"/>
                  <a:pathLst>
                    <a:path w="1393" h="1193" extrusionOk="0">
                      <a:moveTo>
                        <a:pt x="799" y="1"/>
                      </a:moveTo>
                      <a:cubicBezTo>
                        <a:pt x="267" y="1"/>
                        <a:pt x="1" y="642"/>
                        <a:pt x="376" y="1017"/>
                      </a:cubicBezTo>
                      <a:cubicBezTo>
                        <a:pt x="497" y="1138"/>
                        <a:pt x="646" y="1192"/>
                        <a:pt x="792" y="1192"/>
                      </a:cubicBezTo>
                      <a:cubicBezTo>
                        <a:pt x="1098" y="1192"/>
                        <a:pt x="1392" y="954"/>
                        <a:pt x="1392" y="593"/>
                      </a:cubicBezTo>
                      <a:cubicBezTo>
                        <a:pt x="1392" y="267"/>
                        <a:pt x="1126" y="1"/>
                        <a:pt x="799"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 name="Google Shape;5055;p136">
                <a:extLst>
                  <a:ext uri="{FF2B5EF4-FFF2-40B4-BE49-F238E27FC236}">
                    <a16:creationId xmlns:a16="http://schemas.microsoft.com/office/drawing/2014/main" id="{78EF5D30-E7CF-418F-8E65-BE361F2880C1}"/>
                  </a:ext>
                </a:extLst>
              </p:cNvPr>
              <p:cNvGrpSpPr/>
              <p:nvPr/>
            </p:nvGrpSpPr>
            <p:grpSpPr>
              <a:xfrm>
                <a:off x="4193653" y="4184403"/>
                <a:ext cx="43580" cy="37264"/>
                <a:chOff x="4193653" y="4184403"/>
                <a:chExt cx="43580" cy="37264"/>
              </a:xfrm>
            </p:grpSpPr>
            <p:sp>
              <p:nvSpPr>
                <p:cNvPr id="128" name="Google Shape;5056;p136">
                  <a:extLst>
                    <a:ext uri="{FF2B5EF4-FFF2-40B4-BE49-F238E27FC236}">
                      <a16:creationId xmlns:a16="http://schemas.microsoft.com/office/drawing/2014/main" id="{5B497FFE-E13F-47E8-82E8-F4461FF100D0}"/>
                    </a:ext>
                  </a:extLst>
                </p:cNvPr>
                <p:cNvSpPr/>
                <p:nvPr/>
              </p:nvSpPr>
              <p:spPr>
                <a:xfrm>
                  <a:off x="4193653" y="4184403"/>
                  <a:ext cx="43580" cy="37264"/>
                </a:xfrm>
                <a:custGeom>
                  <a:avLst/>
                  <a:gdLst/>
                  <a:ahLst/>
                  <a:cxnLst/>
                  <a:rect l="l" t="t" r="r" b="b"/>
                  <a:pathLst>
                    <a:path w="5541" h="4738" extrusionOk="0">
                      <a:moveTo>
                        <a:pt x="3156" y="1"/>
                      </a:moveTo>
                      <a:cubicBezTo>
                        <a:pt x="2575" y="1"/>
                        <a:pt x="1982" y="216"/>
                        <a:pt x="1501" y="698"/>
                      </a:cubicBezTo>
                      <a:cubicBezTo>
                        <a:pt x="1" y="2185"/>
                        <a:pt x="1065" y="4738"/>
                        <a:pt x="3170" y="4738"/>
                      </a:cubicBezTo>
                      <a:cubicBezTo>
                        <a:pt x="4476" y="4738"/>
                        <a:pt x="5529" y="3673"/>
                        <a:pt x="5541" y="2367"/>
                      </a:cubicBezTo>
                      <a:cubicBezTo>
                        <a:pt x="5541" y="943"/>
                        <a:pt x="4373" y="1"/>
                        <a:pt x="315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5057;p136">
                  <a:extLst>
                    <a:ext uri="{FF2B5EF4-FFF2-40B4-BE49-F238E27FC236}">
                      <a16:creationId xmlns:a16="http://schemas.microsoft.com/office/drawing/2014/main" id="{BA5A2E7D-7EEB-414F-AB2E-E03D772950D5}"/>
                    </a:ext>
                  </a:extLst>
                </p:cNvPr>
                <p:cNvSpPr/>
                <p:nvPr/>
              </p:nvSpPr>
              <p:spPr>
                <a:xfrm>
                  <a:off x="4206591" y="4194069"/>
                  <a:ext cx="20944" cy="17948"/>
                </a:xfrm>
                <a:custGeom>
                  <a:avLst/>
                  <a:gdLst/>
                  <a:ahLst/>
                  <a:cxnLst/>
                  <a:rect l="l" t="t" r="r" b="b"/>
                  <a:pathLst>
                    <a:path w="2663" h="2282" extrusionOk="0">
                      <a:moveTo>
                        <a:pt x="1525" y="1"/>
                      </a:moveTo>
                      <a:cubicBezTo>
                        <a:pt x="509" y="1"/>
                        <a:pt x="1" y="1223"/>
                        <a:pt x="714" y="1948"/>
                      </a:cubicBezTo>
                      <a:cubicBezTo>
                        <a:pt x="948" y="2179"/>
                        <a:pt x="1234" y="2282"/>
                        <a:pt x="1514" y="2282"/>
                      </a:cubicBezTo>
                      <a:cubicBezTo>
                        <a:pt x="2101" y="2282"/>
                        <a:pt x="2662" y="1826"/>
                        <a:pt x="2662" y="1138"/>
                      </a:cubicBezTo>
                      <a:cubicBezTo>
                        <a:pt x="2662" y="509"/>
                        <a:pt x="2154" y="1"/>
                        <a:pt x="152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5058;p136">
                <a:extLst>
                  <a:ext uri="{FF2B5EF4-FFF2-40B4-BE49-F238E27FC236}">
                    <a16:creationId xmlns:a16="http://schemas.microsoft.com/office/drawing/2014/main" id="{4F4E26FA-0908-4A9F-B04E-A0466DE1963C}"/>
                  </a:ext>
                </a:extLst>
              </p:cNvPr>
              <p:cNvGrpSpPr/>
              <p:nvPr/>
            </p:nvGrpSpPr>
            <p:grpSpPr>
              <a:xfrm>
                <a:off x="4343600" y="3943844"/>
                <a:ext cx="43580" cy="37312"/>
                <a:chOff x="4343600" y="3943844"/>
                <a:chExt cx="43580" cy="37312"/>
              </a:xfrm>
            </p:grpSpPr>
            <p:sp>
              <p:nvSpPr>
                <p:cNvPr id="126" name="Google Shape;5059;p136">
                  <a:extLst>
                    <a:ext uri="{FF2B5EF4-FFF2-40B4-BE49-F238E27FC236}">
                      <a16:creationId xmlns:a16="http://schemas.microsoft.com/office/drawing/2014/main" id="{E718CB4A-FEB7-4783-B52E-43AC20BA51CA}"/>
                    </a:ext>
                  </a:extLst>
                </p:cNvPr>
                <p:cNvSpPr/>
                <p:nvPr/>
              </p:nvSpPr>
              <p:spPr>
                <a:xfrm>
                  <a:off x="4343600" y="3943844"/>
                  <a:ext cx="43580" cy="37312"/>
                </a:xfrm>
                <a:custGeom>
                  <a:avLst/>
                  <a:gdLst/>
                  <a:ahLst/>
                  <a:cxnLst/>
                  <a:rect l="l" t="t" r="r" b="b"/>
                  <a:pathLst>
                    <a:path w="5541" h="4744" extrusionOk="0">
                      <a:moveTo>
                        <a:pt x="3156" y="1"/>
                      </a:moveTo>
                      <a:cubicBezTo>
                        <a:pt x="2574" y="1"/>
                        <a:pt x="1982" y="218"/>
                        <a:pt x="1500" y="703"/>
                      </a:cubicBezTo>
                      <a:cubicBezTo>
                        <a:pt x="0" y="2191"/>
                        <a:pt x="1065" y="4743"/>
                        <a:pt x="3169" y="4743"/>
                      </a:cubicBezTo>
                      <a:cubicBezTo>
                        <a:pt x="4476" y="4731"/>
                        <a:pt x="5528" y="3679"/>
                        <a:pt x="5540" y="2372"/>
                      </a:cubicBezTo>
                      <a:cubicBezTo>
                        <a:pt x="5540" y="949"/>
                        <a:pt x="4373" y="1"/>
                        <a:pt x="315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5060;p136">
                  <a:extLst>
                    <a:ext uri="{FF2B5EF4-FFF2-40B4-BE49-F238E27FC236}">
                      <a16:creationId xmlns:a16="http://schemas.microsoft.com/office/drawing/2014/main" id="{BDABB45B-38B3-4052-B924-41151F03E562}"/>
                    </a:ext>
                  </a:extLst>
                </p:cNvPr>
                <p:cNvSpPr/>
                <p:nvPr/>
              </p:nvSpPr>
              <p:spPr>
                <a:xfrm>
                  <a:off x="4359581" y="3953557"/>
                  <a:ext cx="17893" cy="17893"/>
                </a:xfrm>
                <a:custGeom>
                  <a:avLst/>
                  <a:gdLst/>
                  <a:ahLst/>
                  <a:cxnLst/>
                  <a:rect l="l" t="t" r="r" b="b"/>
                  <a:pathLst>
                    <a:path w="2275" h="2275" extrusionOk="0">
                      <a:moveTo>
                        <a:pt x="1137" y="0"/>
                      </a:moveTo>
                      <a:cubicBezTo>
                        <a:pt x="508" y="0"/>
                        <a:pt x="0" y="508"/>
                        <a:pt x="0" y="1137"/>
                      </a:cubicBezTo>
                      <a:cubicBezTo>
                        <a:pt x="0" y="1766"/>
                        <a:pt x="508" y="2274"/>
                        <a:pt x="1137" y="2274"/>
                      </a:cubicBezTo>
                      <a:cubicBezTo>
                        <a:pt x="1766" y="2274"/>
                        <a:pt x="2275" y="1766"/>
                        <a:pt x="2275" y="1137"/>
                      </a:cubicBezTo>
                      <a:cubicBezTo>
                        <a:pt x="2275" y="508"/>
                        <a:pt x="1766" y="0"/>
                        <a:pt x="1137"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 name="Google Shape;5061;p136">
                <a:extLst>
                  <a:ext uri="{FF2B5EF4-FFF2-40B4-BE49-F238E27FC236}">
                    <a16:creationId xmlns:a16="http://schemas.microsoft.com/office/drawing/2014/main" id="{BB26FA76-7D2F-4E06-B92B-AD83154208DC}"/>
                  </a:ext>
                </a:extLst>
              </p:cNvPr>
              <p:cNvGrpSpPr/>
              <p:nvPr/>
            </p:nvGrpSpPr>
            <p:grpSpPr>
              <a:xfrm>
                <a:off x="4172339" y="3381693"/>
                <a:ext cx="31499" cy="27001"/>
                <a:chOff x="4172339" y="3381693"/>
                <a:chExt cx="31499" cy="27001"/>
              </a:xfrm>
            </p:grpSpPr>
            <p:sp>
              <p:nvSpPr>
                <p:cNvPr id="124" name="Google Shape;5062;p136">
                  <a:extLst>
                    <a:ext uri="{FF2B5EF4-FFF2-40B4-BE49-F238E27FC236}">
                      <a16:creationId xmlns:a16="http://schemas.microsoft.com/office/drawing/2014/main" id="{D0CDB519-0B39-4481-9A90-79C7F35BFF82}"/>
                    </a:ext>
                  </a:extLst>
                </p:cNvPr>
                <p:cNvSpPr/>
                <p:nvPr/>
              </p:nvSpPr>
              <p:spPr>
                <a:xfrm>
                  <a:off x="4172339" y="3381693"/>
                  <a:ext cx="31499" cy="27001"/>
                </a:xfrm>
                <a:custGeom>
                  <a:avLst/>
                  <a:gdLst/>
                  <a:ahLst/>
                  <a:cxnLst/>
                  <a:rect l="l" t="t" r="r" b="b"/>
                  <a:pathLst>
                    <a:path w="4005" h="3433" extrusionOk="0">
                      <a:moveTo>
                        <a:pt x="2285" y="1"/>
                      </a:moveTo>
                      <a:cubicBezTo>
                        <a:pt x="1866" y="1"/>
                        <a:pt x="1438" y="157"/>
                        <a:pt x="1090" y="505"/>
                      </a:cubicBezTo>
                      <a:cubicBezTo>
                        <a:pt x="1" y="1581"/>
                        <a:pt x="775" y="3420"/>
                        <a:pt x="2299" y="3432"/>
                      </a:cubicBezTo>
                      <a:cubicBezTo>
                        <a:pt x="3243" y="3420"/>
                        <a:pt x="4005" y="2658"/>
                        <a:pt x="4005" y="1714"/>
                      </a:cubicBezTo>
                      <a:cubicBezTo>
                        <a:pt x="4005"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5063;p136">
                  <a:extLst>
                    <a:ext uri="{FF2B5EF4-FFF2-40B4-BE49-F238E27FC236}">
                      <a16:creationId xmlns:a16="http://schemas.microsoft.com/office/drawing/2014/main" id="{5B8B4D79-5B22-4E27-BD0B-BC5862D7BEEE}"/>
                    </a:ext>
                  </a:extLst>
                </p:cNvPr>
                <p:cNvSpPr/>
                <p:nvPr/>
              </p:nvSpPr>
              <p:spPr>
                <a:xfrm>
                  <a:off x="4185285" y="3391367"/>
                  <a:ext cx="8856" cy="7605"/>
                </a:xfrm>
                <a:custGeom>
                  <a:avLst/>
                  <a:gdLst/>
                  <a:ahLst/>
                  <a:cxnLst/>
                  <a:rect l="l" t="t" r="r" b="b"/>
                  <a:pathLst>
                    <a:path w="1126" h="967" extrusionOk="0">
                      <a:moveTo>
                        <a:pt x="653" y="1"/>
                      </a:moveTo>
                      <a:cubicBezTo>
                        <a:pt x="218" y="1"/>
                        <a:pt x="0" y="521"/>
                        <a:pt x="302" y="823"/>
                      </a:cubicBezTo>
                      <a:cubicBezTo>
                        <a:pt x="401" y="922"/>
                        <a:pt x="523" y="967"/>
                        <a:pt x="643" y="967"/>
                      </a:cubicBezTo>
                      <a:cubicBezTo>
                        <a:pt x="889" y="967"/>
                        <a:pt x="1125" y="778"/>
                        <a:pt x="1125" y="484"/>
                      </a:cubicBezTo>
                      <a:cubicBezTo>
                        <a:pt x="1125" y="218"/>
                        <a:pt x="919" y="1"/>
                        <a:pt x="65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878" name="Google Shape;4240;p136">
            <a:extLst>
              <a:ext uri="{FF2B5EF4-FFF2-40B4-BE49-F238E27FC236}">
                <a16:creationId xmlns:a16="http://schemas.microsoft.com/office/drawing/2014/main" id="{3D322BBD-24CD-4340-9677-DC92F593E3C7}"/>
              </a:ext>
            </a:extLst>
          </p:cNvPr>
          <p:cNvSpPr/>
          <p:nvPr/>
        </p:nvSpPr>
        <p:spPr>
          <a:xfrm>
            <a:off x="3583223" y="3520096"/>
            <a:ext cx="573631" cy="457222"/>
          </a:xfrm>
          <a:custGeom>
            <a:avLst/>
            <a:gdLst/>
            <a:ahLst/>
            <a:cxnLst/>
            <a:rect l="l" t="t" r="r" b="b"/>
            <a:pathLst>
              <a:path w="194168" h="196207" extrusionOk="0">
                <a:moveTo>
                  <a:pt x="11576" y="0"/>
                </a:moveTo>
                <a:cubicBezTo>
                  <a:pt x="8883" y="0"/>
                  <a:pt x="6181" y="987"/>
                  <a:pt x="4103" y="3065"/>
                </a:cubicBezTo>
                <a:cubicBezTo>
                  <a:pt x="1026" y="5799"/>
                  <a:pt x="1" y="10243"/>
                  <a:pt x="1368" y="14004"/>
                </a:cubicBezTo>
                <a:lnTo>
                  <a:pt x="65293" y="189369"/>
                </a:lnTo>
                <a:cubicBezTo>
                  <a:pt x="67002" y="193471"/>
                  <a:pt x="70762" y="196206"/>
                  <a:pt x="74864" y="196206"/>
                </a:cubicBezTo>
                <a:cubicBezTo>
                  <a:pt x="79308" y="196206"/>
                  <a:pt x="83410" y="193813"/>
                  <a:pt x="85120" y="190053"/>
                </a:cubicBezTo>
                <a:lnTo>
                  <a:pt x="114176" y="124077"/>
                </a:lnTo>
                <a:cubicBezTo>
                  <a:pt x="115202" y="121342"/>
                  <a:pt x="117595" y="119291"/>
                  <a:pt x="119988" y="118266"/>
                </a:cubicBezTo>
                <a:lnTo>
                  <a:pt x="187331" y="92286"/>
                </a:lnTo>
                <a:cubicBezTo>
                  <a:pt x="191433" y="90577"/>
                  <a:pt x="193826" y="86816"/>
                  <a:pt x="193826" y="82714"/>
                </a:cubicBezTo>
                <a:cubicBezTo>
                  <a:pt x="194168" y="78270"/>
                  <a:pt x="191433" y="74510"/>
                  <a:pt x="187673" y="72801"/>
                </a:cubicBezTo>
                <a:lnTo>
                  <a:pt x="15384" y="672"/>
                </a:lnTo>
                <a:cubicBezTo>
                  <a:pt x="14163" y="228"/>
                  <a:pt x="12871" y="0"/>
                  <a:pt x="11576" y="0"/>
                </a:cubicBezTo>
                <a:close/>
              </a:path>
            </a:pathLst>
          </a:custGeom>
          <a:solidFill>
            <a:srgbClr val="7994A9">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4240;p136">
            <a:extLst>
              <a:ext uri="{FF2B5EF4-FFF2-40B4-BE49-F238E27FC236}">
                <a16:creationId xmlns:a16="http://schemas.microsoft.com/office/drawing/2014/main" id="{B1DB982D-E56C-4769-AF3E-63C0ABCE3519}"/>
              </a:ext>
            </a:extLst>
          </p:cNvPr>
          <p:cNvSpPr/>
          <p:nvPr/>
        </p:nvSpPr>
        <p:spPr>
          <a:xfrm>
            <a:off x="6687410" y="3795529"/>
            <a:ext cx="479129" cy="486006"/>
          </a:xfrm>
          <a:custGeom>
            <a:avLst/>
            <a:gdLst/>
            <a:ahLst/>
            <a:cxnLst/>
            <a:rect l="l" t="t" r="r" b="b"/>
            <a:pathLst>
              <a:path w="194168" h="196207" extrusionOk="0">
                <a:moveTo>
                  <a:pt x="11576" y="0"/>
                </a:moveTo>
                <a:cubicBezTo>
                  <a:pt x="8883" y="0"/>
                  <a:pt x="6181" y="987"/>
                  <a:pt x="4103" y="3065"/>
                </a:cubicBezTo>
                <a:cubicBezTo>
                  <a:pt x="1026" y="5799"/>
                  <a:pt x="1" y="10243"/>
                  <a:pt x="1368" y="14004"/>
                </a:cubicBezTo>
                <a:lnTo>
                  <a:pt x="65293" y="189369"/>
                </a:lnTo>
                <a:cubicBezTo>
                  <a:pt x="67002" y="193471"/>
                  <a:pt x="70762" y="196206"/>
                  <a:pt x="74864" y="196206"/>
                </a:cubicBezTo>
                <a:cubicBezTo>
                  <a:pt x="79308" y="196206"/>
                  <a:pt x="83410" y="193813"/>
                  <a:pt x="85120" y="190053"/>
                </a:cubicBezTo>
                <a:lnTo>
                  <a:pt x="114176" y="124077"/>
                </a:lnTo>
                <a:cubicBezTo>
                  <a:pt x="115202" y="121342"/>
                  <a:pt x="117595" y="119291"/>
                  <a:pt x="119988" y="118266"/>
                </a:cubicBezTo>
                <a:lnTo>
                  <a:pt x="187331" y="92286"/>
                </a:lnTo>
                <a:cubicBezTo>
                  <a:pt x="191433" y="90577"/>
                  <a:pt x="193826" y="86816"/>
                  <a:pt x="193826" y="82714"/>
                </a:cubicBezTo>
                <a:cubicBezTo>
                  <a:pt x="194168" y="78270"/>
                  <a:pt x="191433" y="74510"/>
                  <a:pt x="187673" y="72801"/>
                </a:cubicBezTo>
                <a:lnTo>
                  <a:pt x="15384" y="672"/>
                </a:lnTo>
                <a:cubicBezTo>
                  <a:pt x="14163" y="228"/>
                  <a:pt x="12871" y="0"/>
                  <a:pt x="11576" y="0"/>
                </a:cubicBezTo>
                <a:close/>
              </a:path>
            </a:pathLst>
          </a:custGeom>
          <a:solidFill>
            <a:srgbClr val="7994A9">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0618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911"/>
                                        </p:tgtEl>
                                        <p:attrNameLst>
                                          <p:attrName>style.visibility</p:attrName>
                                        </p:attrNameLst>
                                      </p:cBhvr>
                                      <p:to>
                                        <p:strVal val="visible"/>
                                      </p:to>
                                    </p:set>
                                    <p:anim calcmode="lin" valueType="num">
                                      <p:cBhvr additive="base">
                                        <p:cTn id="7" dur="1000"/>
                                        <p:tgtEl>
                                          <p:spTgt spid="9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pic>
        <p:nvPicPr>
          <p:cNvPr id="7" name="Picture 6">
            <a:extLst>
              <a:ext uri="{FF2B5EF4-FFF2-40B4-BE49-F238E27FC236}">
                <a16:creationId xmlns:a16="http://schemas.microsoft.com/office/drawing/2014/main" id="{99B2222A-A379-4BD3-B090-6F2E14F126B5}"/>
              </a:ext>
            </a:extLst>
          </p:cNvPr>
          <p:cNvPicPr>
            <a:picLocks noChangeAspect="1"/>
          </p:cNvPicPr>
          <p:nvPr/>
        </p:nvPicPr>
        <p:blipFill>
          <a:blip r:embed="rId3"/>
          <a:stretch>
            <a:fillRect/>
          </a:stretch>
        </p:blipFill>
        <p:spPr>
          <a:xfrm>
            <a:off x="214099" y="1523999"/>
            <a:ext cx="4896618" cy="2546941"/>
          </a:xfrm>
          <a:prstGeom prst="rect">
            <a:avLst/>
          </a:prstGeom>
        </p:spPr>
      </p:pic>
      <p:sp>
        <p:nvSpPr>
          <p:cNvPr id="10" name="Google Shape;587;p71">
            <a:extLst>
              <a:ext uri="{FF2B5EF4-FFF2-40B4-BE49-F238E27FC236}">
                <a16:creationId xmlns:a16="http://schemas.microsoft.com/office/drawing/2014/main" id="{A6675115-0C56-4FE9-8074-A40AAEF835B4}"/>
              </a:ext>
            </a:extLst>
          </p:cNvPr>
          <p:cNvSpPr txBox="1">
            <a:spLocks noGrp="1"/>
          </p:cNvSpPr>
          <p:nvPr>
            <p:ph type="title"/>
          </p:nvPr>
        </p:nvSpPr>
        <p:spPr>
          <a:xfrm>
            <a:off x="689020" y="726621"/>
            <a:ext cx="3681696" cy="62564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a:t>Sales of Business type</a:t>
            </a:r>
            <a:endParaRPr sz="2800"/>
          </a:p>
        </p:txBody>
      </p:sp>
      <p:grpSp>
        <p:nvGrpSpPr>
          <p:cNvPr id="11" name="Google Shape;1115;p97">
            <a:extLst>
              <a:ext uri="{FF2B5EF4-FFF2-40B4-BE49-F238E27FC236}">
                <a16:creationId xmlns:a16="http://schemas.microsoft.com/office/drawing/2014/main" id="{8797E660-37FC-498D-9A47-7A65AE44950D}"/>
              </a:ext>
            </a:extLst>
          </p:cNvPr>
          <p:cNvGrpSpPr/>
          <p:nvPr/>
        </p:nvGrpSpPr>
        <p:grpSpPr>
          <a:xfrm>
            <a:off x="276520" y="821339"/>
            <a:ext cx="412500" cy="411197"/>
            <a:chOff x="-60987850" y="4100950"/>
            <a:chExt cx="316650" cy="315650"/>
          </a:xfrm>
        </p:grpSpPr>
        <p:sp>
          <p:nvSpPr>
            <p:cNvPr id="12" name="Google Shape;1116;p97">
              <a:extLst>
                <a:ext uri="{FF2B5EF4-FFF2-40B4-BE49-F238E27FC236}">
                  <a16:creationId xmlns:a16="http://schemas.microsoft.com/office/drawing/2014/main" id="{CA226496-232C-43CC-A381-041013825C8D}"/>
                </a:ext>
              </a:extLst>
            </p:cNvPr>
            <p:cNvSpPr/>
            <p:nvPr/>
          </p:nvSpPr>
          <p:spPr>
            <a:xfrm>
              <a:off x="-60987850" y="4355925"/>
              <a:ext cx="315875" cy="60675"/>
            </a:xfrm>
            <a:custGeom>
              <a:avLst/>
              <a:gdLst/>
              <a:ahLst/>
              <a:cxnLst/>
              <a:rect l="l" t="t" r="r" b="b"/>
              <a:pathLst>
                <a:path w="12635" h="2427" extrusionOk="0">
                  <a:moveTo>
                    <a:pt x="1230" y="1"/>
                  </a:moveTo>
                  <a:cubicBezTo>
                    <a:pt x="537" y="1"/>
                    <a:pt x="1" y="536"/>
                    <a:pt x="1" y="1198"/>
                  </a:cubicBezTo>
                  <a:lnTo>
                    <a:pt x="1" y="2049"/>
                  </a:lnTo>
                  <a:cubicBezTo>
                    <a:pt x="1" y="2269"/>
                    <a:pt x="190" y="2427"/>
                    <a:pt x="379" y="2427"/>
                  </a:cubicBezTo>
                  <a:lnTo>
                    <a:pt x="12256" y="2427"/>
                  </a:lnTo>
                  <a:cubicBezTo>
                    <a:pt x="12477" y="2427"/>
                    <a:pt x="12634" y="2238"/>
                    <a:pt x="12634" y="2049"/>
                  </a:cubicBezTo>
                  <a:lnTo>
                    <a:pt x="12634" y="1198"/>
                  </a:lnTo>
                  <a:cubicBezTo>
                    <a:pt x="12634" y="536"/>
                    <a:pt x="12099" y="1"/>
                    <a:pt x="114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17;p97">
              <a:extLst>
                <a:ext uri="{FF2B5EF4-FFF2-40B4-BE49-F238E27FC236}">
                  <a16:creationId xmlns:a16="http://schemas.microsoft.com/office/drawing/2014/main" id="{A470FBD6-C603-4BE8-80EA-30C0EB3C7F1F}"/>
                </a:ext>
              </a:extLst>
            </p:cNvPr>
            <p:cNvSpPr/>
            <p:nvPr/>
          </p:nvSpPr>
          <p:spPr>
            <a:xfrm>
              <a:off x="-60987050" y="4100950"/>
              <a:ext cx="315850" cy="123475"/>
            </a:xfrm>
            <a:custGeom>
              <a:avLst/>
              <a:gdLst/>
              <a:ahLst/>
              <a:cxnLst/>
              <a:rect l="l" t="t" r="r" b="b"/>
              <a:pathLst>
                <a:path w="12634" h="4939" extrusionOk="0">
                  <a:moveTo>
                    <a:pt x="6270" y="2355"/>
                  </a:moveTo>
                  <a:cubicBezTo>
                    <a:pt x="6490" y="2355"/>
                    <a:pt x="6711" y="2544"/>
                    <a:pt x="6711" y="2796"/>
                  </a:cubicBezTo>
                  <a:cubicBezTo>
                    <a:pt x="6711" y="2985"/>
                    <a:pt x="6490" y="3174"/>
                    <a:pt x="6270" y="3174"/>
                  </a:cubicBezTo>
                  <a:cubicBezTo>
                    <a:pt x="6018" y="3174"/>
                    <a:pt x="5860" y="2985"/>
                    <a:pt x="5860" y="2796"/>
                  </a:cubicBezTo>
                  <a:cubicBezTo>
                    <a:pt x="5860" y="2544"/>
                    <a:pt x="6081" y="2355"/>
                    <a:pt x="6270" y="2355"/>
                  </a:cubicBezTo>
                  <a:close/>
                  <a:moveTo>
                    <a:pt x="6290" y="0"/>
                  </a:moveTo>
                  <a:cubicBezTo>
                    <a:pt x="6238" y="0"/>
                    <a:pt x="6191" y="8"/>
                    <a:pt x="6144" y="24"/>
                  </a:cubicBezTo>
                  <a:lnTo>
                    <a:pt x="252" y="2513"/>
                  </a:lnTo>
                  <a:cubicBezTo>
                    <a:pt x="95" y="2576"/>
                    <a:pt x="0" y="2702"/>
                    <a:pt x="0" y="2891"/>
                  </a:cubicBezTo>
                  <a:lnTo>
                    <a:pt x="0" y="4561"/>
                  </a:lnTo>
                  <a:cubicBezTo>
                    <a:pt x="0" y="4781"/>
                    <a:pt x="189" y="4939"/>
                    <a:pt x="410" y="4939"/>
                  </a:cubicBezTo>
                  <a:lnTo>
                    <a:pt x="12256" y="4939"/>
                  </a:lnTo>
                  <a:cubicBezTo>
                    <a:pt x="12476" y="4939"/>
                    <a:pt x="12634" y="4750"/>
                    <a:pt x="12634" y="4561"/>
                  </a:cubicBezTo>
                  <a:lnTo>
                    <a:pt x="12634" y="2891"/>
                  </a:lnTo>
                  <a:cubicBezTo>
                    <a:pt x="12602" y="2702"/>
                    <a:pt x="12539" y="2544"/>
                    <a:pt x="12382" y="2513"/>
                  </a:cubicBezTo>
                  <a:lnTo>
                    <a:pt x="6459" y="24"/>
                  </a:lnTo>
                  <a:cubicBezTo>
                    <a:pt x="6396" y="8"/>
                    <a:pt x="6341" y="0"/>
                    <a:pt x="62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18;p97">
              <a:extLst>
                <a:ext uri="{FF2B5EF4-FFF2-40B4-BE49-F238E27FC236}">
                  <a16:creationId xmlns:a16="http://schemas.microsoft.com/office/drawing/2014/main" id="{A6CF6B8D-1E90-40AD-AA84-F39CBF5E2EB0}"/>
                </a:ext>
              </a:extLst>
            </p:cNvPr>
            <p:cNvSpPr/>
            <p:nvPr/>
          </p:nvSpPr>
          <p:spPr>
            <a:xfrm>
              <a:off x="-60757075" y="4245675"/>
              <a:ext cx="61475" cy="89025"/>
            </a:xfrm>
            <a:custGeom>
              <a:avLst/>
              <a:gdLst/>
              <a:ahLst/>
              <a:cxnLst/>
              <a:rect l="l" t="t" r="r" b="b"/>
              <a:pathLst>
                <a:path w="2459" h="3561" extrusionOk="0">
                  <a:moveTo>
                    <a:pt x="1" y="0"/>
                  </a:moveTo>
                  <a:lnTo>
                    <a:pt x="1" y="3560"/>
                  </a:lnTo>
                  <a:lnTo>
                    <a:pt x="2458" y="3560"/>
                  </a:lnTo>
                  <a:lnTo>
                    <a:pt x="24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19;p97">
              <a:extLst>
                <a:ext uri="{FF2B5EF4-FFF2-40B4-BE49-F238E27FC236}">
                  <a16:creationId xmlns:a16="http://schemas.microsoft.com/office/drawing/2014/main" id="{F0B5B52F-51B1-4A3D-8B10-5F5F572FC44B}"/>
                </a:ext>
              </a:extLst>
            </p:cNvPr>
            <p:cNvSpPr/>
            <p:nvPr/>
          </p:nvSpPr>
          <p:spPr>
            <a:xfrm>
              <a:off x="-60861025" y="4245675"/>
              <a:ext cx="62225" cy="89025"/>
            </a:xfrm>
            <a:custGeom>
              <a:avLst/>
              <a:gdLst/>
              <a:ahLst/>
              <a:cxnLst/>
              <a:rect l="l" t="t" r="r" b="b"/>
              <a:pathLst>
                <a:path w="2489" h="3561" extrusionOk="0">
                  <a:moveTo>
                    <a:pt x="0" y="0"/>
                  </a:moveTo>
                  <a:lnTo>
                    <a:pt x="0" y="3560"/>
                  </a:lnTo>
                  <a:lnTo>
                    <a:pt x="2489" y="3560"/>
                  </a:lnTo>
                  <a:lnTo>
                    <a:pt x="24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20;p97">
              <a:extLst>
                <a:ext uri="{FF2B5EF4-FFF2-40B4-BE49-F238E27FC236}">
                  <a16:creationId xmlns:a16="http://schemas.microsoft.com/office/drawing/2014/main" id="{2F85DE84-827A-4D93-8B7C-256BBF5E40C1}"/>
                </a:ext>
              </a:extLst>
            </p:cNvPr>
            <p:cNvSpPr/>
            <p:nvPr/>
          </p:nvSpPr>
          <p:spPr>
            <a:xfrm>
              <a:off x="-60964200" y="4245675"/>
              <a:ext cx="62225" cy="89025"/>
            </a:xfrm>
            <a:custGeom>
              <a:avLst/>
              <a:gdLst/>
              <a:ahLst/>
              <a:cxnLst/>
              <a:rect l="l" t="t" r="r" b="b"/>
              <a:pathLst>
                <a:path w="2489" h="3561" extrusionOk="0">
                  <a:moveTo>
                    <a:pt x="0" y="0"/>
                  </a:moveTo>
                  <a:lnTo>
                    <a:pt x="0" y="3560"/>
                  </a:lnTo>
                  <a:lnTo>
                    <a:pt x="2489" y="3560"/>
                  </a:lnTo>
                  <a:lnTo>
                    <a:pt x="24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560;p67">
            <a:extLst>
              <a:ext uri="{FF2B5EF4-FFF2-40B4-BE49-F238E27FC236}">
                <a16:creationId xmlns:a16="http://schemas.microsoft.com/office/drawing/2014/main" id="{01B7D612-B2C1-49B9-AA85-7BD396444D86}"/>
              </a:ext>
            </a:extLst>
          </p:cNvPr>
          <p:cNvSpPr txBox="1">
            <a:spLocks/>
          </p:cNvSpPr>
          <p:nvPr/>
        </p:nvSpPr>
        <p:spPr>
          <a:xfrm>
            <a:off x="5110717" y="1861583"/>
            <a:ext cx="2275368" cy="4090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2"/>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9pPr>
          </a:lstStyle>
          <a:p>
            <a:pPr marL="0" indent="0"/>
            <a:r>
              <a:rPr lang="en-US" sz="1600" b="1" i="1">
                <a:solidFill>
                  <a:srgbClr val="184E77"/>
                </a:solidFill>
              </a:rPr>
              <a:t>Observations:</a:t>
            </a:r>
          </a:p>
        </p:txBody>
      </p:sp>
      <p:sp>
        <p:nvSpPr>
          <p:cNvPr id="18" name="Google Shape;609;p72">
            <a:extLst>
              <a:ext uri="{FF2B5EF4-FFF2-40B4-BE49-F238E27FC236}">
                <a16:creationId xmlns:a16="http://schemas.microsoft.com/office/drawing/2014/main" id="{7789866F-7D6A-40D1-9B24-367551C767F9}"/>
              </a:ext>
            </a:extLst>
          </p:cNvPr>
          <p:cNvSpPr txBox="1"/>
          <p:nvPr/>
        </p:nvSpPr>
        <p:spPr>
          <a:xfrm>
            <a:off x="5403993" y="2388641"/>
            <a:ext cx="3525908" cy="1564244"/>
          </a:xfrm>
          <a:prstGeom prst="rect">
            <a:avLst/>
          </a:prstGeom>
          <a:noFill/>
          <a:ln>
            <a:noFill/>
          </a:ln>
        </p:spPr>
        <p:txBody>
          <a:bodyPr spcFirstLastPara="1" wrap="square" lIns="91425" tIns="91425" rIns="91425" bIns="91425" anchor="t" anchorCtr="0">
            <a:noAutofit/>
          </a:bodyPr>
          <a:lstStyle/>
          <a:p>
            <a:pPr marL="342900" lvl="0" indent="-342900" algn="l" rtl="0">
              <a:spcBef>
                <a:spcPts val="0"/>
              </a:spcBef>
              <a:spcAft>
                <a:spcPts val="0"/>
              </a:spcAft>
              <a:buFont typeface="Arial" panose="020B0604020202020204" pitchFamily="34" charset="0"/>
              <a:buChar char="•"/>
            </a:pPr>
            <a:r>
              <a:rPr lang="en-US" sz="1600">
                <a:solidFill>
                  <a:srgbClr val="184E77"/>
                </a:solidFill>
                <a:latin typeface="Vidaloka"/>
                <a:ea typeface="Vidaloka"/>
                <a:cs typeface="Vidaloka"/>
                <a:sym typeface="Vidaloka"/>
              </a:rPr>
              <a:t>Warehouse, Reseller</a:t>
            </a:r>
            <a:r>
              <a:rPr lang="en-US" sz="1600">
                <a:solidFill>
                  <a:schemeClr val="tx1"/>
                </a:solidFill>
                <a:latin typeface="Vidaloka"/>
                <a:ea typeface="Vidaloka"/>
                <a:cs typeface="Vidaloka"/>
                <a:sym typeface="Vidaloka"/>
              </a:rPr>
              <a:t> played a keyrole in sales.</a:t>
            </a:r>
          </a:p>
          <a:p>
            <a:pPr marL="342900" lvl="0" indent="-342900" algn="l" rtl="0">
              <a:spcBef>
                <a:spcPts val="0"/>
              </a:spcBef>
              <a:spcAft>
                <a:spcPts val="0"/>
              </a:spcAft>
              <a:buFont typeface="Arial" panose="020B0604020202020204" pitchFamily="34" charset="0"/>
              <a:buChar char="•"/>
            </a:pPr>
            <a:r>
              <a:rPr lang="en-US" sz="1600">
                <a:solidFill>
                  <a:srgbClr val="184E77"/>
                </a:solidFill>
                <a:latin typeface="Vidaloka"/>
                <a:ea typeface="Vidaloka"/>
                <a:cs typeface="Vidaloka"/>
                <a:sym typeface="Vidaloka"/>
              </a:rPr>
              <a:t>Local Bike Shop </a:t>
            </a:r>
            <a:r>
              <a:rPr lang="en-US" sz="1600">
                <a:solidFill>
                  <a:schemeClr val="tx1"/>
                </a:solidFill>
                <a:latin typeface="Vidaloka"/>
                <a:ea typeface="Vidaloka"/>
                <a:cs typeface="Vidaloka"/>
                <a:sym typeface="Vidaloka"/>
              </a:rPr>
              <a:t>had the least contribution to </a:t>
            </a:r>
            <a:r>
              <a:rPr lang="en-US" sz="1600">
                <a:solidFill>
                  <a:srgbClr val="184E77"/>
                </a:solidFill>
                <a:latin typeface="Vidaloka"/>
                <a:ea typeface="Vidaloka"/>
                <a:cs typeface="Vidaloka"/>
                <a:sym typeface="Vidaloka"/>
              </a:rPr>
              <a:t>revenue</a:t>
            </a:r>
            <a:r>
              <a:rPr lang="en-US" sz="1600">
                <a:solidFill>
                  <a:schemeClr val="tx1"/>
                </a:solidFill>
                <a:latin typeface="Vidaloka"/>
                <a:ea typeface="Vidaloka"/>
                <a:cs typeface="Vidaloka"/>
                <a:sym typeface="Vidaloka"/>
              </a:rPr>
              <a:t> of company</a:t>
            </a:r>
            <a:endParaRPr sz="1600">
              <a:solidFill>
                <a:schemeClr val="tx1"/>
              </a:solidFill>
              <a:latin typeface="Vidaloka"/>
              <a:ea typeface="Vidaloka"/>
              <a:cs typeface="Vidaloka"/>
              <a:sym typeface="Vidalok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p:tgtEl>
                                          <p:spTgt spid="11"/>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pic>
        <p:nvPicPr>
          <p:cNvPr id="7" name="Picture 6">
            <a:extLst>
              <a:ext uri="{FF2B5EF4-FFF2-40B4-BE49-F238E27FC236}">
                <a16:creationId xmlns:a16="http://schemas.microsoft.com/office/drawing/2014/main" id="{837FA6DD-F2E3-4D3D-8CEB-CD0F479E7E91}"/>
              </a:ext>
            </a:extLst>
          </p:cNvPr>
          <p:cNvPicPr>
            <a:picLocks noChangeAspect="1"/>
          </p:cNvPicPr>
          <p:nvPr/>
        </p:nvPicPr>
        <p:blipFill>
          <a:blip r:embed="rId3"/>
          <a:stretch>
            <a:fillRect/>
          </a:stretch>
        </p:blipFill>
        <p:spPr>
          <a:xfrm>
            <a:off x="877908" y="1360967"/>
            <a:ext cx="2467803" cy="3229640"/>
          </a:xfrm>
          <a:prstGeom prst="rect">
            <a:avLst/>
          </a:prstGeom>
        </p:spPr>
      </p:pic>
      <p:sp>
        <p:nvSpPr>
          <p:cNvPr id="10" name="Google Shape;587;p71">
            <a:extLst>
              <a:ext uri="{FF2B5EF4-FFF2-40B4-BE49-F238E27FC236}">
                <a16:creationId xmlns:a16="http://schemas.microsoft.com/office/drawing/2014/main" id="{4649D8F7-4B4E-4AF0-9432-91CEFC63D593}"/>
              </a:ext>
            </a:extLst>
          </p:cNvPr>
          <p:cNvSpPr txBox="1">
            <a:spLocks noGrp="1"/>
          </p:cNvSpPr>
          <p:nvPr>
            <p:ph type="title"/>
          </p:nvPr>
        </p:nvSpPr>
        <p:spPr>
          <a:xfrm>
            <a:off x="190336" y="552893"/>
            <a:ext cx="4565962" cy="62564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a:t>Top Resellers by Revenue</a:t>
            </a:r>
            <a:endParaRPr sz="2800"/>
          </a:p>
        </p:txBody>
      </p:sp>
      <p:sp>
        <p:nvSpPr>
          <p:cNvPr id="11" name="Google Shape;560;p67">
            <a:extLst>
              <a:ext uri="{FF2B5EF4-FFF2-40B4-BE49-F238E27FC236}">
                <a16:creationId xmlns:a16="http://schemas.microsoft.com/office/drawing/2014/main" id="{81194789-4D90-4EE4-989B-AD77645F1BFF}"/>
              </a:ext>
            </a:extLst>
          </p:cNvPr>
          <p:cNvSpPr txBox="1">
            <a:spLocks/>
          </p:cNvSpPr>
          <p:nvPr/>
        </p:nvSpPr>
        <p:spPr>
          <a:xfrm>
            <a:off x="3748300" y="1937108"/>
            <a:ext cx="2275368" cy="4090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2"/>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9pPr>
          </a:lstStyle>
          <a:p>
            <a:pPr marL="0" indent="0"/>
            <a:r>
              <a:rPr lang="en-US" sz="1600" b="1" i="1">
                <a:solidFill>
                  <a:srgbClr val="184E77"/>
                </a:solidFill>
              </a:rPr>
              <a:t>Observations:</a:t>
            </a:r>
          </a:p>
        </p:txBody>
      </p:sp>
      <p:sp>
        <p:nvSpPr>
          <p:cNvPr id="12" name="Google Shape;609;p72">
            <a:extLst>
              <a:ext uri="{FF2B5EF4-FFF2-40B4-BE49-F238E27FC236}">
                <a16:creationId xmlns:a16="http://schemas.microsoft.com/office/drawing/2014/main" id="{9A7AE1EB-A744-4E6D-AFBF-B13F99079186}"/>
              </a:ext>
            </a:extLst>
          </p:cNvPr>
          <p:cNvSpPr txBox="1"/>
          <p:nvPr/>
        </p:nvSpPr>
        <p:spPr>
          <a:xfrm>
            <a:off x="4225271" y="2346111"/>
            <a:ext cx="4479250" cy="1722615"/>
          </a:xfrm>
          <a:prstGeom prst="rect">
            <a:avLst/>
          </a:prstGeom>
          <a:noFill/>
          <a:ln>
            <a:noFill/>
          </a:ln>
        </p:spPr>
        <p:txBody>
          <a:bodyPr spcFirstLastPara="1" wrap="square" lIns="91425" tIns="91425" rIns="91425" bIns="91425" anchor="t" anchorCtr="0">
            <a:noAutofit/>
          </a:bodyPr>
          <a:lstStyle/>
          <a:p>
            <a:pPr marL="342900" lvl="0" indent="-342900">
              <a:buFont typeface="Arial" panose="020B0604020202020204" pitchFamily="34" charset="0"/>
              <a:buChar char="•"/>
            </a:pPr>
            <a:r>
              <a:rPr lang="en-US" sz="1600">
                <a:solidFill>
                  <a:schemeClr val="tx1"/>
                </a:solidFill>
                <a:latin typeface="Vidaloka"/>
                <a:ea typeface="Vidaloka"/>
                <a:cs typeface="Vidaloka"/>
                <a:sym typeface="Vidaloka"/>
              </a:rPr>
              <a:t>Even though </a:t>
            </a:r>
            <a:r>
              <a:rPr lang="en-US" sz="1600">
                <a:solidFill>
                  <a:srgbClr val="184E77"/>
                </a:solidFill>
                <a:latin typeface="Vidaloka"/>
                <a:ea typeface="Vidaloka"/>
                <a:cs typeface="Vidaloka"/>
                <a:sym typeface="Vidaloka"/>
              </a:rPr>
              <a:t>Vigorous Exercise Company </a:t>
            </a:r>
            <a:r>
              <a:rPr lang="en-US" sz="1600">
                <a:solidFill>
                  <a:schemeClr val="tx1"/>
                </a:solidFill>
                <a:latin typeface="Vidaloka"/>
                <a:ea typeface="Vidaloka"/>
                <a:cs typeface="Vidaloka"/>
                <a:sym typeface="Vidaloka"/>
              </a:rPr>
              <a:t>sold the </a:t>
            </a:r>
            <a:r>
              <a:rPr lang="en-US" sz="1600">
                <a:solidFill>
                  <a:srgbClr val="184E77"/>
                </a:solidFill>
                <a:latin typeface="Vidaloka"/>
                <a:ea typeface="Vidaloka"/>
                <a:cs typeface="Vidaloka"/>
                <a:sym typeface="Vidaloka"/>
              </a:rPr>
              <a:t>most quantity (2392) </a:t>
            </a:r>
            <a:r>
              <a:rPr lang="en-US" sz="1600">
                <a:solidFill>
                  <a:schemeClr val="tx1"/>
                </a:solidFill>
                <a:latin typeface="Vidaloka"/>
                <a:ea typeface="Vidaloka"/>
                <a:cs typeface="Vidaloka"/>
                <a:sym typeface="Vidaloka"/>
              </a:rPr>
              <a:t>but could not bring the most revenue </a:t>
            </a:r>
            <a:r>
              <a:rPr lang="en-US" sz="1600">
                <a:solidFill>
                  <a:srgbClr val="184E77"/>
                </a:solidFill>
                <a:latin typeface="Vidaloka"/>
                <a:ea typeface="Vidaloka"/>
                <a:cs typeface="Vidaloka"/>
                <a:sym typeface="Vidaloka"/>
              </a:rPr>
              <a:t>($795M).</a:t>
            </a:r>
          </a:p>
          <a:p>
            <a:pPr marL="342900" lvl="0" indent="-342900">
              <a:buFont typeface="Arial" panose="020B0604020202020204" pitchFamily="34" charset="0"/>
              <a:buChar char="•"/>
            </a:pPr>
            <a:r>
              <a:rPr lang="en-US" sz="1600">
                <a:solidFill>
                  <a:srgbClr val="184E77"/>
                </a:solidFill>
                <a:latin typeface="Vidaloka"/>
                <a:ea typeface="Vidaloka"/>
                <a:cs typeface="Vidaloka"/>
                <a:sym typeface="Vidaloka"/>
              </a:rPr>
              <a:t>Brakes and Gears</a:t>
            </a:r>
            <a:r>
              <a:rPr lang="en-US" sz="1600">
                <a:solidFill>
                  <a:schemeClr val="tx1"/>
                </a:solidFill>
                <a:latin typeface="Vidaloka"/>
                <a:ea typeface="Vidaloka"/>
                <a:cs typeface="Vidaloka"/>
                <a:sym typeface="Vidaloka"/>
              </a:rPr>
              <a:t> reseller is the </a:t>
            </a:r>
            <a:r>
              <a:rPr lang="en-US" sz="1600">
                <a:solidFill>
                  <a:srgbClr val="184E77"/>
                </a:solidFill>
                <a:latin typeface="Vidaloka"/>
                <a:ea typeface="Vidaloka"/>
                <a:cs typeface="Vidaloka"/>
                <a:sym typeface="Vidaloka"/>
              </a:rPr>
              <a:t>best reseller </a:t>
            </a:r>
            <a:r>
              <a:rPr lang="en-US" sz="1600">
                <a:solidFill>
                  <a:schemeClr val="tx1"/>
                </a:solidFill>
                <a:latin typeface="Vidaloka"/>
                <a:ea typeface="Vidaloka"/>
                <a:cs typeface="Vidaloka"/>
                <a:sym typeface="Vidaloka"/>
              </a:rPr>
              <a:t>with </a:t>
            </a:r>
            <a:r>
              <a:rPr lang="en-US" sz="1600">
                <a:solidFill>
                  <a:srgbClr val="184E77"/>
                </a:solidFill>
                <a:latin typeface="Vidaloka"/>
                <a:ea typeface="Vidaloka"/>
                <a:cs typeface="Vidaloka"/>
                <a:sym typeface="Vidaloka"/>
              </a:rPr>
              <a:t>$882M</a:t>
            </a:r>
            <a:r>
              <a:rPr lang="en-US" sz="1600">
                <a:solidFill>
                  <a:schemeClr val="tx1"/>
                </a:solidFill>
                <a:latin typeface="Vidaloka"/>
                <a:ea typeface="Vidaloka"/>
                <a:cs typeface="Vidaloka"/>
                <a:sym typeface="Vidaloka"/>
              </a:rPr>
              <a:t>.</a:t>
            </a:r>
            <a:endParaRPr sz="1600">
              <a:solidFill>
                <a:schemeClr val="tx1"/>
              </a:solidFill>
              <a:latin typeface="Vidaloka"/>
              <a:ea typeface="Vidaloka"/>
              <a:cs typeface="Vidaloka"/>
              <a:sym typeface="Vidaloka"/>
            </a:endParaRPr>
          </a:p>
        </p:txBody>
      </p:sp>
    </p:spTree>
    <p:extLst>
      <p:ext uri="{BB962C8B-B14F-4D97-AF65-F5344CB8AC3E}">
        <p14:creationId xmlns:p14="http://schemas.microsoft.com/office/powerpoint/2010/main" val="3405633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grpSp>
        <p:nvGrpSpPr>
          <p:cNvPr id="9" name="Google Shape;5858;p139">
            <a:extLst>
              <a:ext uri="{FF2B5EF4-FFF2-40B4-BE49-F238E27FC236}">
                <a16:creationId xmlns:a16="http://schemas.microsoft.com/office/drawing/2014/main" id="{867877C1-EF75-4378-B4D8-E106918FC26F}"/>
              </a:ext>
            </a:extLst>
          </p:cNvPr>
          <p:cNvGrpSpPr/>
          <p:nvPr/>
        </p:nvGrpSpPr>
        <p:grpSpPr>
          <a:xfrm>
            <a:off x="294233" y="1267090"/>
            <a:ext cx="1709706" cy="3531737"/>
            <a:chOff x="7026852" y="3311869"/>
            <a:chExt cx="434331" cy="1041955"/>
          </a:xfrm>
        </p:grpSpPr>
        <p:sp>
          <p:nvSpPr>
            <p:cNvPr id="10" name="Google Shape;5859;p139">
              <a:extLst>
                <a:ext uri="{FF2B5EF4-FFF2-40B4-BE49-F238E27FC236}">
                  <a16:creationId xmlns:a16="http://schemas.microsoft.com/office/drawing/2014/main" id="{A0C951F2-39C7-4AD0-A027-D0D0EA518B67}"/>
                </a:ext>
              </a:extLst>
            </p:cNvPr>
            <p:cNvSpPr/>
            <p:nvPr/>
          </p:nvSpPr>
          <p:spPr>
            <a:xfrm>
              <a:off x="7026852" y="3311869"/>
              <a:ext cx="434331" cy="847405"/>
            </a:xfrm>
            <a:custGeom>
              <a:avLst/>
              <a:gdLst/>
              <a:ahLst/>
              <a:cxnLst/>
              <a:rect l="l" t="t" r="r" b="b"/>
              <a:pathLst>
                <a:path w="16734" h="32649" extrusionOk="0">
                  <a:moveTo>
                    <a:pt x="8369" y="0"/>
                  </a:moveTo>
                  <a:cubicBezTo>
                    <a:pt x="3747" y="0"/>
                    <a:pt x="1" y="3747"/>
                    <a:pt x="1" y="8366"/>
                  </a:cubicBezTo>
                  <a:lnTo>
                    <a:pt x="1" y="32649"/>
                  </a:lnTo>
                  <a:lnTo>
                    <a:pt x="16734" y="32649"/>
                  </a:lnTo>
                  <a:lnTo>
                    <a:pt x="16734" y="8366"/>
                  </a:lnTo>
                  <a:cubicBezTo>
                    <a:pt x="16734" y="3744"/>
                    <a:pt x="12987" y="0"/>
                    <a:pt x="8369"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860;p139">
              <a:extLst>
                <a:ext uri="{FF2B5EF4-FFF2-40B4-BE49-F238E27FC236}">
                  <a16:creationId xmlns:a16="http://schemas.microsoft.com/office/drawing/2014/main" id="{EA9355FD-763E-4DB7-B86E-53E6348051B9}"/>
                </a:ext>
              </a:extLst>
            </p:cNvPr>
            <p:cNvSpPr/>
            <p:nvPr/>
          </p:nvSpPr>
          <p:spPr>
            <a:xfrm>
              <a:off x="7082395" y="3359392"/>
              <a:ext cx="323321" cy="323321"/>
            </a:xfrm>
            <a:custGeom>
              <a:avLst/>
              <a:gdLst/>
              <a:ahLst/>
              <a:cxnLst/>
              <a:rect l="l" t="t" r="r" b="b"/>
              <a:pathLst>
                <a:path w="12457" h="12457" extrusionOk="0">
                  <a:moveTo>
                    <a:pt x="6229" y="1"/>
                  </a:moveTo>
                  <a:cubicBezTo>
                    <a:pt x="2788" y="1"/>
                    <a:pt x="1" y="2788"/>
                    <a:pt x="1" y="6229"/>
                  </a:cubicBezTo>
                  <a:cubicBezTo>
                    <a:pt x="1" y="9670"/>
                    <a:pt x="2788" y="12457"/>
                    <a:pt x="6229" y="12457"/>
                  </a:cubicBezTo>
                  <a:cubicBezTo>
                    <a:pt x="9666" y="12457"/>
                    <a:pt x="12457" y="9670"/>
                    <a:pt x="12457" y="6229"/>
                  </a:cubicBezTo>
                  <a:cubicBezTo>
                    <a:pt x="12457" y="2788"/>
                    <a:pt x="9666" y="1"/>
                    <a:pt x="6229" y="1"/>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861;p139">
              <a:extLst>
                <a:ext uri="{FF2B5EF4-FFF2-40B4-BE49-F238E27FC236}">
                  <a16:creationId xmlns:a16="http://schemas.microsoft.com/office/drawing/2014/main" id="{C99196D8-C618-47C6-9908-99FCC93B9BDD}"/>
                </a:ext>
              </a:extLst>
            </p:cNvPr>
            <p:cNvSpPr/>
            <p:nvPr/>
          </p:nvSpPr>
          <p:spPr>
            <a:xfrm>
              <a:off x="7026852" y="4159239"/>
              <a:ext cx="434331" cy="194585"/>
            </a:xfrm>
            <a:custGeom>
              <a:avLst/>
              <a:gdLst/>
              <a:ahLst/>
              <a:cxnLst/>
              <a:rect l="l" t="t" r="r" b="b"/>
              <a:pathLst>
                <a:path w="16734" h="7497" extrusionOk="0">
                  <a:moveTo>
                    <a:pt x="1" y="1"/>
                  </a:moveTo>
                  <a:lnTo>
                    <a:pt x="8369" y="7496"/>
                  </a:lnTo>
                  <a:lnTo>
                    <a:pt x="16734"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5858;p139">
            <a:extLst>
              <a:ext uri="{FF2B5EF4-FFF2-40B4-BE49-F238E27FC236}">
                <a16:creationId xmlns:a16="http://schemas.microsoft.com/office/drawing/2014/main" id="{DA76F9E9-C3D3-4154-919A-00A6B63C42F5}"/>
              </a:ext>
            </a:extLst>
          </p:cNvPr>
          <p:cNvGrpSpPr/>
          <p:nvPr/>
        </p:nvGrpSpPr>
        <p:grpSpPr>
          <a:xfrm>
            <a:off x="2531649" y="1267090"/>
            <a:ext cx="1709706" cy="3531737"/>
            <a:chOff x="7026852" y="3311869"/>
            <a:chExt cx="434331" cy="1041955"/>
          </a:xfrm>
        </p:grpSpPr>
        <p:sp>
          <p:nvSpPr>
            <p:cNvPr id="14" name="Google Shape;5859;p139">
              <a:extLst>
                <a:ext uri="{FF2B5EF4-FFF2-40B4-BE49-F238E27FC236}">
                  <a16:creationId xmlns:a16="http://schemas.microsoft.com/office/drawing/2014/main" id="{70C651FE-E616-4318-BD77-D7A681E0B88A}"/>
                </a:ext>
              </a:extLst>
            </p:cNvPr>
            <p:cNvSpPr/>
            <p:nvPr/>
          </p:nvSpPr>
          <p:spPr>
            <a:xfrm>
              <a:off x="7026852" y="3311869"/>
              <a:ext cx="434331" cy="847405"/>
            </a:xfrm>
            <a:custGeom>
              <a:avLst/>
              <a:gdLst/>
              <a:ahLst/>
              <a:cxnLst/>
              <a:rect l="l" t="t" r="r" b="b"/>
              <a:pathLst>
                <a:path w="16734" h="32649" extrusionOk="0">
                  <a:moveTo>
                    <a:pt x="8369" y="0"/>
                  </a:moveTo>
                  <a:cubicBezTo>
                    <a:pt x="3747" y="0"/>
                    <a:pt x="1" y="3747"/>
                    <a:pt x="1" y="8366"/>
                  </a:cubicBezTo>
                  <a:lnTo>
                    <a:pt x="1" y="32649"/>
                  </a:lnTo>
                  <a:lnTo>
                    <a:pt x="16734" y="32649"/>
                  </a:lnTo>
                  <a:lnTo>
                    <a:pt x="16734" y="8366"/>
                  </a:lnTo>
                  <a:cubicBezTo>
                    <a:pt x="16734" y="3744"/>
                    <a:pt x="12987" y="0"/>
                    <a:pt x="8369"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860;p139">
              <a:extLst>
                <a:ext uri="{FF2B5EF4-FFF2-40B4-BE49-F238E27FC236}">
                  <a16:creationId xmlns:a16="http://schemas.microsoft.com/office/drawing/2014/main" id="{3621C2D7-FB5C-44D2-9481-5B33686A8603}"/>
                </a:ext>
              </a:extLst>
            </p:cNvPr>
            <p:cNvSpPr/>
            <p:nvPr/>
          </p:nvSpPr>
          <p:spPr>
            <a:xfrm>
              <a:off x="7082395" y="3359392"/>
              <a:ext cx="323321" cy="323321"/>
            </a:xfrm>
            <a:custGeom>
              <a:avLst/>
              <a:gdLst/>
              <a:ahLst/>
              <a:cxnLst/>
              <a:rect l="l" t="t" r="r" b="b"/>
              <a:pathLst>
                <a:path w="12457" h="12457" extrusionOk="0">
                  <a:moveTo>
                    <a:pt x="6229" y="1"/>
                  </a:moveTo>
                  <a:cubicBezTo>
                    <a:pt x="2788" y="1"/>
                    <a:pt x="1" y="2788"/>
                    <a:pt x="1" y="6229"/>
                  </a:cubicBezTo>
                  <a:cubicBezTo>
                    <a:pt x="1" y="9670"/>
                    <a:pt x="2788" y="12457"/>
                    <a:pt x="6229" y="12457"/>
                  </a:cubicBezTo>
                  <a:cubicBezTo>
                    <a:pt x="9666" y="12457"/>
                    <a:pt x="12457" y="9670"/>
                    <a:pt x="12457" y="6229"/>
                  </a:cubicBezTo>
                  <a:cubicBezTo>
                    <a:pt x="12457" y="2788"/>
                    <a:pt x="9666" y="1"/>
                    <a:pt x="6229" y="1"/>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861;p139">
              <a:extLst>
                <a:ext uri="{FF2B5EF4-FFF2-40B4-BE49-F238E27FC236}">
                  <a16:creationId xmlns:a16="http://schemas.microsoft.com/office/drawing/2014/main" id="{014FD773-C8C0-4206-9595-B48D36097D77}"/>
                </a:ext>
              </a:extLst>
            </p:cNvPr>
            <p:cNvSpPr/>
            <p:nvPr/>
          </p:nvSpPr>
          <p:spPr>
            <a:xfrm>
              <a:off x="7026852" y="4159239"/>
              <a:ext cx="434331" cy="194585"/>
            </a:xfrm>
            <a:custGeom>
              <a:avLst/>
              <a:gdLst/>
              <a:ahLst/>
              <a:cxnLst/>
              <a:rect l="l" t="t" r="r" b="b"/>
              <a:pathLst>
                <a:path w="16734" h="7497" extrusionOk="0">
                  <a:moveTo>
                    <a:pt x="1" y="1"/>
                  </a:moveTo>
                  <a:lnTo>
                    <a:pt x="8369" y="7496"/>
                  </a:lnTo>
                  <a:lnTo>
                    <a:pt x="16734"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5858;p139">
            <a:extLst>
              <a:ext uri="{FF2B5EF4-FFF2-40B4-BE49-F238E27FC236}">
                <a16:creationId xmlns:a16="http://schemas.microsoft.com/office/drawing/2014/main" id="{B86559AA-C29B-4BD7-8634-0B4E1CC1C1F3}"/>
              </a:ext>
            </a:extLst>
          </p:cNvPr>
          <p:cNvGrpSpPr/>
          <p:nvPr/>
        </p:nvGrpSpPr>
        <p:grpSpPr>
          <a:xfrm>
            <a:off x="4790040" y="1267090"/>
            <a:ext cx="1709706" cy="3531737"/>
            <a:chOff x="7026852" y="3311869"/>
            <a:chExt cx="434331" cy="1041955"/>
          </a:xfrm>
        </p:grpSpPr>
        <p:sp>
          <p:nvSpPr>
            <p:cNvPr id="18" name="Google Shape;5859;p139">
              <a:extLst>
                <a:ext uri="{FF2B5EF4-FFF2-40B4-BE49-F238E27FC236}">
                  <a16:creationId xmlns:a16="http://schemas.microsoft.com/office/drawing/2014/main" id="{791EDF6A-D816-4C64-941B-53089A0CDF20}"/>
                </a:ext>
              </a:extLst>
            </p:cNvPr>
            <p:cNvSpPr/>
            <p:nvPr/>
          </p:nvSpPr>
          <p:spPr>
            <a:xfrm>
              <a:off x="7026852" y="3311869"/>
              <a:ext cx="434331" cy="847405"/>
            </a:xfrm>
            <a:custGeom>
              <a:avLst/>
              <a:gdLst/>
              <a:ahLst/>
              <a:cxnLst/>
              <a:rect l="l" t="t" r="r" b="b"/>
              <a:pathLst>
                <a:path w="16734" h="32649" extrusionOk="0">
                  <a:moveTo>
                    <a:pt x="8369" y="0"/>
                  </a:moveTo>
                  <a:cubicBezTo>
                    <a:pt x="3747" y="0"/>
                    <a:pt x="1" y="3747"/>
                    <a:pt x="1" y="8366"/>
                  </a:cubicBezTo>
                  <a:lnTo>
                    <a:pt x="1" y="32649"/>
                  </a:lnTo>
                  <a:lnTo>
                    <a:pt x="16734" y="32649"/>
                  </a:lnTo>
                  <a:lnTo>
                    <a:pt x="16734" y="8366"/>
                  </a:lnTo>
                  <a:cubicBezTo>
                    <a:pt x="16734" y="3744"/>
                    <a:pt x="12987" y="0"/>
                    <a:pt x="8369"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860;p139">
              <a:extLst>
                <a:ext uri="{FF2B5EF4-FFF2-40B4-BE49-F238E27FC236}">
                  <a16:creationId xmlns:a16="http://schemas.microsoft.com/office/drawing/2014/main" id="{69AF922B-569E-4811-8817-84BA792979A0}"/>
                </a:ext>
              </a:extLst>
            </p:cNvPr>
            <p:cNvSpPr/>
            <p:nvPr/>
          </p:nvSpPr>
          <p:spPr>
            <a:xfrm>
              <a:off x="7082395" y="3359392"/>
              <a:ext cx="323321" cy="323321"/>
            </a:xfrm>
            <a:custGeom>
              <a:avLst/>
              <a:gdLst/>
              <a:ahLst/>
              <a:cxnLst/>
              <a:rect l="l" t="t" r="r" b="b"/>
              <a:pathLst>
                <a:path w="12457" h="12457" extrusionOk="0">
                  <a:moveTo>
                    <a:pt x="6229" y="1"/>
                  </a:moveTo>
                  <a:cubicBezTo>
                    <a:pt x="2788" y="1"/>
                    <a:pt x="1" y="2788"/>
                    <a:pt x="1" y="6229"/>
                  </a:cubicBezTo>
                  <a:cubicBezTo>
                    <a:pt x="1" y="9670"/>
                    <a:pt x="2788" y="12457"/>
                    <a:pt x="6229" y="12457"/>
                  </a:cubicBezTo>
                  <a:cubicBezTo>
                    <a:pt x="9666" y="12457"/>
                    <a:pt x="12457" y="9670"/>
                    <a:pt x="12457" y="6229"/>
                  </a:cubicBezTo>
                  <a:cubicBezTo>
                    <a:pt x="12457" y="2788"/>
                    <a:pt x="9666" y="1"/>
                    <a:pt x="6229" y="1"/>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861;p139">
              <a:extLst>
                <a:ext uri="{FF2B5EF4-FFF2-40B4-BE49-F238E27FC236}">
                  <a16:creationId xmlns:a16="http://schemas.microsoft.com/office/drawing/2014/main" id="{DA6D37FC-BD40-40A1-82F5-1E73B3BEC0B0}"/>
                </a:ext>
              </a:extLst>
            </p:cNvPr>
            <p:cNvSpPr/>
            <p:nvPr/>
          </p:nvSpPr>
          <p:spPr>
            <a:xfrm>
              <a:off x="7026852" y="4159239"/>
              <a:ext cx="434331" cy="194585"/>
            </a:xfrm>
            <a:custGeom>
              <a:avLst/>
              <a:gdLst/>
              <a:ahLst/>
              <a:cxnLst/>
              <a:rect l="l" t="t" r="r" b="b"/>
              <a:pathLst>
                <a:path w="16734" h="7497" extrusionOk="0">
                  <a:moveTo>
                    <a:pt x="1" y="1"/>
                  </a:moveTo>
                  <a:lnTo>
                    <a:pt x="8369" y="7496"/>
                  </a:lnTo>
                  <a:lnTo>
                    <a:pt x="16734"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5858;p139">
            <a:extLst>
              <a:ext uri="{FF2B5EF4-FFF2-40B4-BE49-F238E27FC236}">
                <a16:creationId xmlns:a16="http://schemas.microsoft.com/office/drawing/2014/main" id="{1805FCB3-B781-450F-91A3-ABDE46A828CA}"/>
              </a:ext>
            </a:extLst>
          </p:cNvPr>
          <p:cNvGrpSpPr/>
          <p:nvPr/>
        </p:nvGrpSpPr>
        <p:grpSpPr>
          <a:xfrm>
            <a:off x="6997324" y="1267090"/>
            <a:ext cx="1709706" cy="3531737"/>
            <a:chOff x="7026852" y="3311869"/>
            <a:chExt cx="434331" cy="1041955"/>
          </a:xfrm>
        </p:grpSpPr>
        <p:sp>
          <p:nvSpPr>
            <p:cNvPr id="22" name="Google Shape;5859;p139">
              <a:extLst>
                <a:ext uri="{FF2B5EF4-FFF2-40B4-BE49-F238E27FC236}">
                  <a16:creationId xmlns:a16="http://schemas.microsoft.com/office/drawing/2014/main" id="{E52283A1-4064-4B1C-8E38-4D394A73A875}"/>
                </a:ext>
              </a:extLst>
            </p:cNvPr>
            <p:cNvSpPr/>
            <p:nvPr/>
          </p:nvSpPr>
          <p:spPr>
            <a:xfrm>
              <a:off x="7026852" y="3311869"/>
              <a:ext cx="434331" cy="847405"/>
            </a:xfrm>
            <a:custGeom>
              <a:avLst/>
              <a:gdLst/>
              <a:ahLst/>
              <a:cxnLst/>
              <a:rect l="l" t="t" r="r" b="b"/>
              <a:pathLst>
                <a:path w="16734" h="32649" extrusionOk="0">
                  <a:moveTo>
                    <a:pt x="8369" y="0"/>
                  </a:moveTo>
                  <a:cubicBezTo>
                    <a:pt x="3747" y="0"/>
                    <a:pt x="1" y="3747"/>
                    <a:pt x="1" y="8366"/>
                  </a:cubicBezTo>
                  <a:lnTo>
                    <a:pt x="1" y="32649"/>
                  </a:lnTo>
                  <a:lnTo>
                    <a:pt x="16734" y="32649"/>
                  </a:lnTo>
                  <a:lnTo>
                    <a:pt x="16734" y="8366"/>
                  </a:lnTo>
                  <a:cubicBezTo>
                    <a:pt x="16734" y="3744"/>
                    <a:pt x="12987" y="0"/>
                    <a:pt x="8369"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860;p139">
              <a:extLst>
                <a:ext uri="{FF2B5EF4-FFF2-40B4-BE49-F238E27FC236}">
                  <a16:creationId xmlns:a16="http://schemas.microsoft.com/office/drawing/2014/main" id="{E6BC2B16-CB1E-4683-8815-05570A8D4C02}"/>
                </a:ext>
              </a:extLst>
            </p:cNvPr>
            <p:cNvSpPr/>
            <p:nvPr/>
          </p:nvSpPr>
          <p:spPr>
            <a:xfrm>
              <a:off x="7082395" y="3359392"/>
              <a:ext cx="323321" cy="323321"/>
            </a:xfrm>
            <a:custGeom>
              <a:avLst/>
              <a:gdLst/>
              <a:ahLst/>
              <a:cxnLst/>
              <a:rect l="l" t="t" r="r" b="b"/>
              <a:pathLst>
                <a:path w="12457" h="12457" extrusionOk="0">
                  <a:moveTo>
                    <a:pt x="6229" y="1"/>
                  </a:moveTo>
                  <a:cubicBezTo>
                    <a:pt x="2788" y="1"/>
                    <a:pt x="1" y="2788"/>
                    <a:pt x="1" y="6229"/>
                  </a:cubicBezTo>
                  <a:cubicBezTo>
                    <a:pt x="1" y="9670"/>
                    <a:pt x="2788" y="12457"/>
                    <a:pt x="6229" y="12457"/>
                  </a:cubicBezTo>
                  <a:cubicBezTo>
                    <a:pt x="9666" y="12457"/>
                    <a:pt x="12457" y="9670"/>
                    <a:pt x="12457" y="6229"/>
                  </a:cubicBezTo>
                  <a:cubicBezTo>
                    <a:pt x="12457" y="2788"/>
                    <a:pt x="9666" y="1"/>
                    <a:pt x="6229" y="1"/>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861;p139">
              <a:extLst>
                <a:ext uri="{FF2B5EF4-FFF2-40B4-BE49-F238E27FC236}">
                  <a16:creationId xmlns:a16="http://schemas.microsoft.com/office/drawing/2014/main" id="{2973EC3C-BD69-4E15-B0CB-0B61A60B7A29}"/>
                </a:ext>
              </a:extLst>
            </p:cNvPr>
            <p:cNvSpPr/>
            <p:nvPr/>
          </p:nvSpPr>
          <p:spPr>
            <a:xfrm>
              <a:off x="7026852" y="4159239"/>
              <a:ext cx="434331" cy="194585"/>
            </a:xfrm>
            <a:custGeom>
              <a:avLst/>
              <a:gdLst/>
              <a:ahLst/>
              <a:cxnLst/>
              <a:rect l="l" t="t" r="r" b="b"/>
              <a:pathLst>
                <a:path w="16734" h="7497" extrusionOk="0">
                  <a:moveTo>
                    <a:pt x="1" y="1"/>
                  </a:moveTo>
                  <a:lnTo>
                    <a:pt x="8369" y="7496"/>
                  </a:lnTo>
                  <a:lnTo>
                    <a:pt x="16734"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667;p78">
            <a:extLst>
              <a:ext uri="{FF2B5EF4-FFF2-40B4-BE49-F238E27FC236}">
                <a16:creationId xmlns:a16="http://schemas.microsoft.com/office/drawing/2014/main" id="{1ABEAF38-58D9-4CC2-A17E-652940F68C4C}"/>
              </a:ext>
            </a:extLst>
          </p:cNvPr>
          <p:cNvSpPr txBox="1">
            <a:spLocks noGrp="1"/>
          </p:cNvSpPr>
          <p:nvPr>
            <p:ph type="title"/>
          </p:nvPr>
        </p:nvSpPr>
        <p:spPr>
          <a:xfrm>
            <a:off x="938628" y="1667674"/>
            <a:ext cx="420915" cy="61689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b="1">
                <a:solidFill>
                  <a:schemeClr val="bg1"/>
                </a:solidFill>
              </a:rPr>
              <a:t>1</a:t>
            </a:r>
            <a:endParaRPr sz="3200" b="1">
              <a:solidFill>
                <a:schemeClr val="bg1"/>
              </a:solidFill>
            </a:endParaRPr>
          </a:p>
        </p:txBody>
      </p:sp>
      <p:sp>
        <p:nvSpPr>
          <p:cNvPr id="26" name="Google Shape;667;p78">
            <a:extLst>
              <a:ext uri="{FF2B5EF4-FFF2-40B4-BE49-F238E27FC236}">
                <a16:creationId xmlns:a16="http://schemas.microsoft.com/office/drawing/2014/main" id="{696C67DE-3EC0-41DA-AA88-C0C6B649378A}"/>
              </a:ext>
            </a:extLst>
          </p:cNvPr>
          <p:cNvSpPr txBox="1">
            <a:spLocks/>
          </p:cNvSpPr>
          <p:nvPr/>
        </p:nvSpPr>
        <p:spPr>
          <a:xfrm>
            <a:off x="3176044" y="1667673"/>
            <a:ext cx="420915" cy="6168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9000"/>
              <a:buFont typeface="Vidaloka"/>
              <a:buNone/>
              <a:defRPr sz="9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9000"/>
              <a:buFont typeface="Arial"/>
              <a:buNone/>
              <a:defRPr sz="9000" b="0"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9000"/>
              <a:buFont typeface="Arial"/>
              <a:buNone/>
              <a:defRPr sz="9000" b="0"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9000"/>
              <a:buFont typeface="Arial"/>
              <a:buNone/>
              <a:defRPr sz="9000" b="0"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9000"/>
              <a:buFont typeface="Arial"/>
              <a:buNone/>
              <a:defRPr sz="9000" b="0"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9000"/>
              <a:buFont typeface="Arial"/>
              <a:buNone/>
              <a:defRPr sz="9000" b="0"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9000"/>
              <a:buFont typeface="Arial"/>
              <a:buNone/>
              <a:defRPr sz="9000" b="0"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9000"/>
              <a:buFont typeface="Arial"/>
              <a:buNone/>
              <a:defRPr sz="9000" b="0"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9000"/>
              <a:buFont typeface="Arial"/>
              <a:buNone/>
              <a:defRPr sz="9000" b="0" i="1" u="none" strike="noStrike" cap="none">
                <a:solidFill>
                  <a:schemeClr val="dk1"/>
                </a:solidFill>
                <a:latin typeface="Arial"/>
                <a:ea typeface="Arial"/>
                <a:cs typeface="Arial"/>
                <a:sym typeface="Arial"/>
              </a:defRPr>
            </a:lvl9pPr>
          </a:lstStyle>
          <a:p>
            <a:pPr algn="ctr"/>
            <a:r>
              <a:rPr lang="en" sz="3200" b="1">
                <a:solidFill>
                  <a:schemeClr val="bg1"/>
                </a:solidFill>
              </a:rPr>
              <a:t>2</a:t>
            </a:r>
          </a:p>
        </p:txBody>
      </p:sp>
      <p:sp>
        <p:nvSpPr>
          <p:cNvPr id="27" name="Google Shape;667;p78">
            <a:extLst>
              <a:ext uri="{FF2B5EF4-FFF2-40B4-BE49-F238E27FC236}">
                <a16:creationId xmlns:a16="http://schemas.microsoft.com/office/drawing/2014/main" id="{8D1909F3-D5CF-46B5-89C7-A3DA8D570D4C}"/>
              </a:ext>
            </a:extLst>
          </p:cNvPr>
          <p:cNvSpPr txBox="1">
            <a:spLocks/>
          </p:cNvSpPr>
          <p:nvPr/>
        </p:nvSpPr>
        <p:spPr>
          <a:xfrm>
            <a:off x="5413460" y="1667673"/>
            <a:ext cx="420915" cy="6168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9000"/>
              <a:buFont typeface="Vidaloka"/>
              <a:buNone/>
              <a:defRPr sz="9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9000"/>
              <a:buFont typeface="Arial"/>
              <a:buNone/>
              <a:defRPr sz="9000" b="0"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9000"/>
              <a:buFont typeface="Arial"/>
              <a:buNone/>
              <a:defRPr sz="9000" b="0"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9000"/>
              <a:buFont typeface="Arial"/>
              <a:buNone/>
              <a:defRPr sz="9000" b="0"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9000"/>
              <a:buFont typeface="Arial"/>
              <a:buNone/>
              <a:defRPr sz="9000" b="0"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9000"/>
              <a:buFont typeface="Arial"/>
              <a:buNone/>
              <a:defRPr sz="9000" b="0"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9000"/>
              <a:buFont typeface="Arial"/>
              <a:buNone/>
              <a:defRPr sz="9000" b="0"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9000"/>
              <a:buFont typeface="Arial"/>
              <a:buNone/>
              <a:defRPr sz="9000" b="0"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9000"/>
              <a:buFont typeface="Arial"/>
              <a:buNone/>
              <a:defRPr sz="9000" b="0" i="1" u="none" strike="noStrike" cap="none">
                <a:solidFill>
                  <a:schemeClr val="dk1"/>
                </a:solidFill>
                <a:latin typeface="Arial"/>
                <a:ea typeface="Arial"/>
                <a:cs typeface="Arial"/>
                <a:sym typeface="Arial"/>
              </a:defRPr>
            </a:lvl9pPr>
          </a:lstStyle>
          <a:p>
            <a:pPr algn="ctr"/>
            <a:r>
              <a:rPr lang="en" sz="3200" b="1">
                <a:solidFill>
                  <a:schemeClr val="bg1"/>
                </a:solidFill>
              </a:rPr>
              <a:t>3</a:t>
            </a:r>
          </a:p>
        </p:txBody>
      </p:sp>
      <p:sp>
        <p:nvSpPr>
          <p:cNvPr id="28" name="Google Shape;667;p78">
            <a:extLst>
              <a:ext uri="{FF2B5EF4-FFF2-40B4-BE49-F238E27FC236}">
                <a16:creationId xmlns:a16="http://schemas.microsoft.com/office/drawing/2014/main" id="{2DFE4031-DCAB-4BD2-9146-385E78758F00}"/>
              </a:ext>
            </a:extLst>
          </p:cNvPr>
          <p:cNvSpPr txBox="1">
            <a:spLocks/>
          </p:cNvSpPr>
          <p:nvPr/>
        </p:nvSpPr>
        <p:spPr>
          <a:xfrm>
            <a:off x="7641719" y="1667673"/>
            <a:ext cx="420915" cy="6168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9000"/>
              <a:buFont typeface="Vidaloka"/>
              <a:buNone/>
              <a:defRPr sz="9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9000"/>
              <a:buFont typeface="Arial"/>
              <a:buNone/>
              <a:defRPr sz="9000" b="0"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9000"/>
              <a:buFont typeface="Arial"/>
              <a:buNone/>
              <a:defRPr sz="9000" b="0"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9000"/>
              <a:buFont typeface="Arial"/>
              <a:buNone/>
              <a:defRPr sz="9000" b="0"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9000"/>
              <a:buFont typeface="Arial"/>
              <a:buNone/>
              <a:defRPr sz="9000" b="0"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9000"/>
              <a:buFont typeface="Arial"/>
              <a:buNone/>
              <a:defRPr sz="9000" b="0"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9000"/>
              <a:buFont typeface="Arial"/>
              <a:buNone/>
              <a:defRPr sz="9000" b="0"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9000"/>
              <a:buFont typeface="Arial"/>
              <a:buNone/>
              <a:defRPr sz="9000" b="0"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9000"/>
              <a:buFont typeface="Arial"/>
              <a:buNone/>
              <a:defRPr sz="9000" b="0" i="1" u="none" strike="noStrike" cap="none">
                <a:solidFill>
                  <a:schemeClr val="dk1"/>
                </a:solidFill>
                <a:latin typeface="Arial"/>
                <a:ea typeface="Arial"/>
                <a:cs typeface="Arial"/>
                <a:sym typeface="Arial"/>
              </a:defRPr>
            </a:lvl9pPr>
          </a:lstStyle>
          <a:p>
            <a:pPr algn="ctr"/>
            <a:r>
              <a:rPr lang="en" sz="3200" b="1">
                <a:solidFill>
                  <a:schemeClr val="bg1"/>
                </a:solidFill>
              </a:rPr>
              <a:t>4</a:t>
            </a:r>
          </a:p>
        </p:txBody>
      </p:sp>
      <p:grpSp>
        <p:nvGrpSpPr>
          <p:cNvPr id="29" name="Google Shape;889;p89">
            <a:extLst>
              <a:ext uri="{FF2B5EF4-FFF2-40B4-BE49-F238E27FC236}">
                <a16:creationId xmlns:a16="http://schemas.microsoft.com/office/drawing/2014/main" id="{083A38FF-A12E-4817-A905-D2C273DBF29F}"/>
              </a:ext>
            </a:extLst>
          </p:cNvPr>
          <p:cNvGrpSpPr/>
          <p:nvPr/>
        </p:nvGrpSpPr>
        <p:grpSpPr>
          <a:xfrm>
            <a:off x="5428485" y="4186372"/>
            <a:ext cx="390864" cy="385048"/>
            <a:chOff x="-60991775" y="3376900"/>
            <a:chExt cx="315850" cy="311150"/>
          </a:xfrm>
        </p:grpSpPr>
        <p:sp>
          <p:nvSpPr>
            <p:cNvPr id="30" name="Google Shape;890;p89">
              <a:extLst>
                <a:ext uri="{FF2B5EF4-FFF2-40B4-BE49-F238E27FC236}">
                  <a16:creationId xmlns:a16="http://schemas.microsoft.com/office/drawing/2014/main" id="{28B0E1E9-8FB4-4242-B9B2-6EB46ECAAF7E}"/>
                </a:ext>
              </a:extLst>
            </p:cNvPr>
            <p:cNvSpPr/>
            <p:nvPr/>
          </p:nvSpPr>
          <p:spPr>
            <a:xfrm>
              <a:off x="-60991000" y="3376900"/>
              <a:ext cx="315075" cy="311150"/>
            </a:xfrm>
            <a:custGeom>
              <a:avLst/>
              <a:gdLst/>
              <a:ahLst/>
              <a:cxnLst/>
              <a:rect l="l" t="t" r="r" b="b"/>
              <a:pathLst>
                <a:path w="12603" h="12446" extrusionOk="0">
                  <a:moveTo>
                    <a:pt x="11136" y="1"/>
                  </a:moveTo>
                  <a:cubicBezTo>
                    <a:pt x="11054" y="1"/>
                    <a:pt x="10975" y="1"/>
                    <a:pt x="10902" y="1"/>
                  </a:cubicBezTo>
                  <a:cubicBezTo>
                    <a:pt x="10429" y="1"/>
                    <a:pt x="10051" y="159"/>
                    <a:pt x="9736" y="474"/>
                  </a:cubicBezTo>
                  <a:lnTo>
                    <a:pt x="3561" y="6649"/>
                  </a:lnTo>
                  <a:lnTo>
                    <a:pt x="2301" y="6428"/>
                  </a:lnTo>
                  <a:cubicBezTo>
                    <a:pt x="2278" y="6423"/>
                    <a:pt x="2253" y="6420"/>
                    <a:pt x="2229" y="6420"/>
                  </a:cubicBezTo>
                  <a:cubicBezTo>
                    <a:pt x="2119" y="6420"/>
                    <a:pt x="2000" y="6471"/>
                    <a:pt x="1923" y="6523"/>
                  </a:cubicBezTo>
                  <a:lnTo>
                    <a:pt x="158" y="8319"/>
                  </a:lnTo>
                  <a:cubicBezTo>
                    <a:pt x="32" y="8382"/>
                    <a:pt x="1" y="8539"/>
                    <a:pt x="32" y="8697"/>
                  </a:cubicBezTo>
                  <a:cubicBezTo>
                    <a:pt x="95" y="8823"/>
                    <a:pt x="190" y="8949"/>
                    <a:pt x="347" y="8980"/>
                  </a:cubicBezTo>
                  <a:lnTo>
                    <a:pt x="2994" y="9484"/>
                  </a:lnTo>
                  <a:lnTo>
                    <a:pt x="3498" y="12131"/>
                  </a:lnTo>
                  <a:cubicBezTo>
                    <a:pt x="3561" y="12288"/>
                    <a:pt x="3624" y="12414"/>
                    <a:pt x="3782" y="12446"/>
                  </a:cubicBezTo>
                  <a:lnTo>
                    <a:pt x="3908" y="12446"/>
                  </a:lnTo>
                  <a:cubicBezTo>
                    <a:pt x="4034" y="12446"/>
                    <a:pt x="4128" y="12414"/>
                    <a:pt x="4254" y="12414"/>
                  </a:cubicBezTo>
                  <a:lnTo>
                    <a:pt x="6018" y="10619"/>
                  </a:lnTo>
                  <a:cubicBezTo>
                    <a:pt x="6144" y="10556"/>
                    <a:pt x="6176" y="10398"/>
                    <a:pt x="6144" y="10272"/>
                  </a:cubicBezTo>
                  <a:lnTo>
                    <a:pt x="5924" y="9012"/>
                  </a:lnTo>
                  <a:lnTo>
                    <a:pt x="12099" y="2837"/>
                  </a:lnTo>
                  <a:cubicBezTo>
                    <a:pt x="12414" y="2522"/>
                    <a:pt x="12571" y="2081"/>
                    <a:pt x="12571" y="1671"/>
                  </a:cubicBezTo>
                  <a:cubicBezTo>
                    <a:pt x="12571" y="1199"/>
                    <a:pt x="12603" y="600"/>
                    <a:pt x="12288" y="285"/>
                  </a:cubicBezTo>
                  <a:cubicBezTo>
                    <a:pt x="12025" y="22"/>
                    <a:pt x="11544" y="1"/>
                    <a:pt x="111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91;p89">
              <a:extLst>
                <a:ext uri="{FF2B5EF4-FFF2-40B4-BE49-F238E27FC236}">
                  <a16:creationId xmlns:a16="http://schemas.microsoft.com/office/drawing/2014/main" id="{855276B4-51FD-4315-9738-5A884E95B49C}"/>
                </a:ext>
              </a:extLst>
            </p:cNvPr>
            <p:cNvSpPr/>
            <p:nvPr/>
          </p:nvSpPr>
          <p:spPr>
            <a:xfrm>
              <a:off x="-60991775" y="3404275"/>
              <a:ext cx="174875" cy="89250"/>
            </a:xfrm>
            <a:custGeom>
              <a:avLst/>
              <a:gdLst/>
              <a:ahLst/>
              <a:cxnLst/>
              <a:rect l="l" t="t" r="r" b="b"/>
              <a:pathLst>
                <a:path w="6995" h="3570" extrusionOk="0">
                  <a:moveTo>
                    <a:pt x="1632" y="1"/>
                  </a:moveTo>
                  <a:cubicBezTo>
                    <a:pt x="1523" y="1"/>
                    <a:pt x="1407" y="57"/>
                    <a:pt x="1355" y="135"/>
                  </a:cubicBezTo>
                  <a:lnTo>
                    <a:pt x="158" y="1301"/>
                  </a:lnTo>
                  <a:cubicBezTo>
                    <a:pt x="95" y="1395"/>
                    <a:pt x="0" y="1553"/>
                    <a:pt x="32" y="1710"/>
                  </a:cubicBezTo>
                  <a:cubicBezTo>
                    <a:pt x="126" y="1773"/>
                    <a:pt x="189" y="1899"/>
                    <a:pt x="315" y="1931"/>
                  </a:cubicBezTo>
                  <a:lnTo>
                    <a:pt x="4317" y="3569"/>
                  </a:lnTo>
                  <a:lnTo>
                    <a:pt x="6995" y="891"/>
                  </a:lnTo>
                  <a:lnTo>
                    <a:pt x="1702" y="9"/>
                  </a:lnTo>
                  <a:cubicBezTo>
                    <a:pt x="1679" y="4"/>
                    <a:pt x="1656" y="1"/>
                    <a:pt x="16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92;p89">
              <a:extLst>
                <a:ext uri="{FF2B5EF4-FFF2-40B4-BE49-F238E27FC236}">
                  <a16:creationId xmlns:a16="http://schemas.microsoft.com/office/drawing/2014/main" id="{8F14A143-3E18-4906-AE27-8B9A86BF08C9}"/>
                </a:ext>
              </a:extLst>
            </p:cNvPr>
            <p:cNvSpPr/>
            <p:nvPr/>
          </p:nvSpPr>
          <p:spPr>
            <a:xfrm>
              <a:off x="-60795650" y="3513975"/>
              <a:ext cx="89000" cy="173300"/>
            </a:xfrm>
            <a:custGeom>
              <a:avLst/>
              <a:gdLst/>
              <a:ahLst/>
              <a:cxnLst/>
              <a:rect l="l" t="t" r="r" b="b"/>
              <a:pathLst>
                <a:path w="3560" h="6932" extrusionOk="0">
                  <a:moveTo>
                    <a:pt x="2678" y="0"/>
                  </a:moveTo>
                  <a:lnTo>
                    <a:pt x="0" y="2678"/>
                  </a:lnTo>
                  <a:lnTo>
                    <a:pt x="1607" y="6679"/>
                  </a:lnTo>
                  <a:cubicBezTo>
                    <a:pt x="1638" y="6805"/>
                    <a:pt x="1764" y="6931"/>
                    <a:pt x="1922" y="6931"/>
                  </a:cubicBezTo>
                  <a:lnTo>
                    <a:pt x="1985" y="6931"/>
                  </a:lnTo>
                  <a:cubicBezTo>
                    <a:pt x="2111" y="6931"/>
                    <a:pt x="2206" y="6900"/>
                    <a:pt x="2269" y="6805"/>
                  </a:cubicBezTo>
                  <a:lnTo>
                    <a:pt x="3466" y="5640"/>
                  </a:lnTo>
                  <a:cubicBezTo>
                    <a:pt x="3529" y="5545"/>
                    <a:pt x="3560" y="5388"/>
                    <a:pt x="3560" y="5262"/>
                  </a:cubicBezTo>
                  <a:lnTo>
                    <a:pt x="26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668;p78">
            <a:extLst>
              <a:ext uri="{FF2B5EF4-FFF2-40B4-BE49-F238E27FC236}">
                <a16:creationId xmlns:a16="http://schemas.microsoft.com/office/drawing/2014/main" id="{2B20D365-3F95-4B4E-A0C8-DFF57E993462}"/>
              </a:ext>
            </a:extLst>
          </p:cNvPr>
          <p:cNvSpPr txBox="1">
            <a:spLocks noGrp="1"/>
          </p:cNvSpPr>
          <p:nvPr>
            <p:ph type="subTitle" idx="1"/>
          </p:nvPr>
        </p:nvSpPr>
        <p:spPr>
          <a:xfrm>
            <a:off x="4850290" y="2652251"/>
            <a:ext cx="1589205" cy="1430021"/>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US" b="1">
                <a:solidFill>
                  <a:schemeClr val="bg1"/>
                </a:solidFill>
              </a:rPr>
              <a:t>Southest</a:t>
            </a:r>
            <a:r>
              <a:rPr lang="en-US">
                <a:solidFill>
                  <a:schemeClr val="bg1"/>
                </a:solidFill>
              </a:rPr>
              <a:t> is the great continent if we want to have more new branches.</a:t>
            </a:r>
            <a:endParaRPr>
              <a:solidFill>
                <a:schemeClr val="bg1"/>
              </a:solidFill>
            </a:endParaRPr>
          </a:p>
        </p:txBody>
      </p:sp>
      <p:grpSp>
        <p:nvGrpSpPr>
          <p:cNvPr id="34" name="Google Shape;1217;p102">
            <a:extLst>
              <a:ext uri="{FF2B5EF4-FFF2-40B4-BE49-F238E27FC236}">
                <a16:creationId xmlns:a16="http://schemas.microsoft.com/office/drawing/2014/main" id="{736CAACD-AAE0-4C41-8ACF-F806937242DB}"/>
              </a:ext>
            </a:extLst>
          </p:cNvPr>
          <p:cNvGrpSpPr/>
          <p:nvPr/>
        </p:nvGrpSpPr>
        <p:grpSpPr>
          <a:xfrm>
            <a:off x="928518" y="4186372"/>
            <a:ext cx="431025" cy="420569"/>
            <a:chOff x="2343222" y="2246064"/>
            <a:chExt cx="307151" cy="323864"/>
          </a:xfrm>
        </p:grpSpPr>
        <p:sp>
          <p:nvSpPr>
            <p:cNvPr id="35" name="Google Shape;1218;p102">
              <a:extLst>
                <a:ext uri="{FF2B5EF4-FFF2-40B4-BE49-F238E27FC236}">
                  <a16:creationId xmlns:a16="http://schemas.microsoft.com/office/drawing/2014/main" id="{7BA0414A-3EC2-4825-B8D6-E1F4F4E3CE11}"/>
                </a:ext>
              </a:extLst>
            </p:cNvPr>
            <p:cNvSpPr/>
            <p:nvPr/>
          </p:nvSpPr>
          <p:spPr>
            <a:xfrm>
              <a:off x="2589354" y="2340097"/>
              <a:ext cx="61019" cy="133115"/>
            </a:xfrm>
            <a:custGeom>
              <a:avLst/>
              <a:gdLst/>
              <a:ahLst/>
              <a:cxnLst/>
              <a:rect l="l" t="t" r="r" b="b"/>
              <a:pathLst>
                <a:path w="3118" h="6802" extrusionOk="0">
                  <a:moveTo>
                    <a:pt x="1559" y="1"/>
                  </a:moveTo>
                  <a:cubicBezTo>
                    <a:pt x="1265" y="1"/>
                    <a:pt x="1030" y="265"/>
                    <a:pt x="1079" y="560"/>
                  </a:cubicBezTo>
                  <a:lnTo>
                    <a:pt x="1079" y="1128"/>
                  </a:lnTo>
                  <a:cubicBezTo>
                    <a:pt x="402" y="1363"/>
                    <a:pt x="0" y="2050"/>
                    <a:pt x="128" y="2746"/>
                  </a:cubicBezTo>
                  <a:cubicBezTo>
                    <a:pt x="244" y="3445"/>
                    <a:pt x="842" y="3952"/>
                    <a:pt x="1549" y="3952"/>
                  </a:cubicBezTo>
                  <a:cubicBezTo>
                    <a:pt x="1555" y="3952"/>
                    <a:pt x="1562" y="3951"/>
                    <a:pt x="1569" y="3951"/>
                  </a:cubicBezTo>
                  <a:cubicBezTo>
                    <a:pt x="2000" y="3951"/>
                    <a:pt x="2226" y="4481"/>
                    <a:pt x="1912" y="4785"/>
                  </a:cubicBezTo>
                  <a:cubicBezTo>
                    <a:pt x="1813" y="4887"/>
                    <a:pt x="1689" y="4933"/>
                    <a:pt x="1568" y="4933"/>
                  </a:cubicBezTo>
                  <a:cubicBezTo>
                    <a:pt x="1319" y="4933"/>
                    <a:pt x="1079" y="4738"/>
                    <a:pt x="1079" y="4442"/>
                  </a:cubicBezTo>
                  <a:cubicBezTo>
                    <a:pt x="1118" y="4147"/>
                    <a:pt x="892" y="3883"/>
                    <a:pt x="589" y="3883"/>
                  </a:cubicBezTo>
                  <a:cubicBezTo>
                    <a:pt x="294" y="3883"/>
                    <a:pt x="59" y="4147"/>
                    <a:pt x="108" y="4442"/>
                  </a:cubicBezTo>
                  <a:cubicBezTo>
                    <a:pt x="108" y="5059"/>
                    <a:pt x="500" y="5608"/>
                    <a:pt x="1079" y="5814"/>
                  </a:cubicBezTo>
                  <a:lnTo>
                    <a:pt x="1079" y="6383"/>
                  </a:lnTo>
                  <a:cubicBezTo>
                    <a:pt x="1118" y="6662"/>
                    <a:pt x="1339" y="6802"/>
                    <a:pt x="1560" y="6802"/>
                  </a:cubicBezTo>
                  <a:cubicBezTo>
                    <a:pt x="1782" y="6802"/>
                    <a:pt x="2005" y="6662"/>
                    <a:pt x="2049" y="6383"/>
                  </a:cubicBezTo>
                  <a:lnTo>
                    <a:pt x="2049" y="5814"/>
                  </a:lnTo>
                  <a:cubicBezTo>
                    <a:pt x="2716" y="5579"/>
                    <a:pt x="3118" y="4892"/>
                    <a:pt x="3000" y="4196"/>
                  </a:cubicBezTo>
                  <a:cubicBezTo>
                    <a:pt x="2873" y="3500"/>
                    <a:pt x="2275" y="2991"/>
                    <a:pt x="1559" y="2991"/>
                  </a:cubicBezTo>
                  <a:lnTo>
                    <a:pt x="1559" y="2981"/>
                  </a:lnTo>
                  <a:cubicBezTo>
                    <a:pt x="1555" y="2981"/>
                    <a:pt x="1551" y="2981"/>
                    <a:pt x="1547" y="2981"/>
                  </a:cubicBezTo>
                  <a:cubicBezTo>
                    <a:pt x="1114" y="2981"/>
                    <a:pt x="905" y="2458"/>
                    <a:pt x="1206" y="2148"/>
                  </a:cubicBezTo>
                  <a:cubicBezTo>
                    <a:pt x="1307" y="2047"/>
                    <a:pt x="1431" y="2001"/>
                    <a:pt x="1551" y="2001"/>
                  </a:cubicBezTo>
                  <a:cubicBezTo>
                    <a:pt x="1806" y="2001"/>
                    <a:pt x="2049" y="2201"/>
                    <a:pt x="2049" y="2501"/>
                  </a:cubicBezTo>
                  <a:cubicBezTo>
                    <a:pt x="2088" y="2780"/>
                    <a:pt x="2309" y="2920"/>
                    <a:pt x="2531" y="2920"/>
                  </a:cubicBezTo>
                  <a:cubicBezTo>
                    <a:pt x="2753" y="2920"/>
                    <a:pt x="2976" y="2780"/>
                    <a:pt x="3020" y="2501"/>
                  </a:cubicBezTo>
                  <a:cubicBezTo>
                    <a:pt x="3010" y="1883"/>
                    <a:pt x="2628" y="1334"/>
                    <a:pt x="2049" y="1128"/>
                  </a:cubicBezTo>
                  <a:lnTo>
                    <a:pt x="2049" y="560"/>
                  </a:lnTo>
                  <a:cubicBezTo>
                    <a:pt x="2088" y="265"/>
                    <a:pt x="1863" y="1"/>
                    <a:pt x="15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219;p102">
              <a:extLst>
                <a:ext uri="{FF2B5EF4-FFF2-40B4-BE49-F238E27FC236}">
                  <a16:creationId xmlns:a16="http://schemas.microsoft.com/office/drawing/2014/main" id="{D34BD7A8-9F23-4B6D-874E-234E258B6406}"/>
                </a:ext>
              </a:extLst>
            </p:cNvPr>
            <p:cNvSpPr/>
            <p:nvPr/>
          </p:nvSpPr>
          <p:spPr>
            <a:xfrm>
              <a:off x="2493050" y="2303462"/>
              <a:ext cx="22466" cy="19296"/>
            </a:xfrm>
            <a:custGeom>
              <a:avLst/>
              <a:gdLst/>
              <a:ahLst/>
              <a:cxnLst/>
              <a:rect l="l" t="t" r="r" b="b"/>
              <a:pathLst>
                <a:path w="1148" h="986" extrusionOk="0">
                  <a:moveTo>
                    <a:pt x="667" y="0"/>
                  </a:moveTo>
                  <a:cubicBezTo>
                    <a:pt x="226" y="0"/>
                    <a:pt x="0" y="530"/>
                    <a:pt x="314" y="843"/>
                  </a:cubicBezTo>
                  <a:cubicBezTo>
                    <a:pt x="412" y="941"/>
                    <a:pt x="533" y="985"/>
                    <a:pt x="652" y="985"/>
                  </a:cubicBezTo>
                  <a:cubicBezTo>
                    <a:pt x="904" y="985"/>
                    <a:pt x="1147" y="790"/>
                    <a:pt x="1147" y="491"/>
                  </a:cubicBezTo>
                  <a:cubicBezTo>
                    <a:pt x="1147" y="226"/>
                    <a:pt x="932" y="10"/>
                    <a:pt x="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220;p102">
              <a:extLst>
                <a:ext uri="{FF2B5EF4-FFF2-40B4-BE49-F238E27FC236}">
                  <a16:creationId xmlns:a16="http://schemas.microsoft.com/office/drawing/2014/main" id="{74D2DAB2-8C5A-400A-B908-8896F8206A00}"/>
                </a:ext>
              </a:extLst>
            </p:cNvPr>
            <p:cNvSpPr/>
            <p:nvPr/>
          </p:nvSpPr>
          <p:spPr>
            <a:xfrm>
              <a:off x="2343222" y="2246064"/>
              <a:ext cx="278188" cy="323864"/>
            </a:xfrm>
            <a:custGeom>
              <a:avLst/>
              <a:gdLst/>
              <a:ahLst/>
              <a:cxnLst/>
              <a:rect l="l" t="t" r="r" b="b"/>
              <a:pathLst>
                <a:path w="14215" h="16549" extrusionOk="0">
                  <a:moveTo>
                    <a:pt x="8338" y="1968"/>
                  </a:moveTo>
                  <a:cubicBezTo>
                    <a:pt x="8695" y="1968"/>
                    <a:pt x="9058" y="2100"/>
                    <a:pt x="9352" y="2394"/>
                  </a:cubicBezTo>
                  <a:cubicBezTo>
                    <a:pt x="10274" y="3316"/>
                    <a:pt x="9617" y="4884"/>
                    <a:pt x="8323" y="4884"/>
                  </a:cubicBezTo>
                  <a:cubicBezTo>
                    <a:pt x="7519" y="4884"/>
                    <a:pt x="6872" y="4227"/>
                    <a:pt x="6872" y="3424"/>
                  </a:cubicBezTo>
                  <a:cubicBezTo>
                    <a:pt x="6872" y="2547"/>
                    <a:pt x="7591" y="1968"/>
                    <a:pt x="8338" y="1968"/>
                  </a:cubicBezTo>
                  <a:close/>
                  <a:moveTo>
                    <a:pt x="8270" y="1"/>
                  </a:moveTo>
                  <a:cubicBezTo>
                    <a:pt x="7177" y="1"/>
                    <a:pt x="6076" y="216"/>
                    <a:pt x="5029" y="659"/>
                  </a:cubicBezTo>
                  <a:cubicBezTo>
                    <a:pt x="1980" y="1963"/>
                    <a:pt x="0" y="4963"/>
                    <a:pt x="0" y="8276"/>
                  </a:cubicBezTo>
                  <a:cubicBezTo>
                    <a:pt x="0" y="11589"/>
                    <a:pt x="1980" y="14589"/>
                    <a:pt x="5029" y="15883"/>
                  </a:cubicBezTo>
                  <a:cubicBezTo>
                    <a:pt x="6078" y="16330"/>
                    <a:pt x="7183" y="16548"/>
                    <a:pt x="8278" y="16548"/>
                  </a:cubicBezTo>
                  <a:cubicBezTo>
                    <a:pt x="10375" y="16548"/>
                    <a:pt x="12437" y="15750"/>
                    <a:pt x="14009" y="14236"/>
                  </a:cubicBezTo>
                  <a:cubicBezTo>
                    <a:pt x="14215" y="14040"/>
                    <a:pt x="14205" y="13717"/>
                    <a:pt x="13999" y="13530"/>
                  </a:cubicBezTo>
                  <a:lnTo>
                    <a:pt x="8088" y="8276"/>
                  </a:lnTo>
                  <a:lnTo>
                    <a:pt x="13999" y="3022"/>
                  </a:lnTo>
                  <a:cubicBezTo>
                    <a:pt x="14205" y="2835"/>
                    <a:pt x="14215" y="2502"/>
                    <a:pt x="14009" y="2306"/>
                  </a:cubicBezTo>
                  <a:cubicBezTo>
                    <a:pt x="12435" y="797"/>
                    <a:pt x="10370" y="1"/>
                    <a:pt x="8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668;p78">
            <a:extLst>
              <a:ext uri="{FF2B5EF4-FFF2-40B4-BE49-F238E27FC236}">
                <a16:creationId xmlns:a16="http://schemas.microsoft.com/office/drawing/2014/main" id="{09B6613B-1322-4A38-8D80-3D4B782101C7}"/>
              </a:ext>
            </a:extLst>
          </p:cNvPr>
          <p:cNvSpPr txBox="1">
            <a:spLocks/>
          </p:cNvSpPr>
          <p:nvPr/>
        </p:nvSpPr>
        <p:spPr>
          <a:xfrm>
            <a:off x="329105" y="2648198"/>
            <a:ext cx="1589205" cy="14300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Montserrat"/>
              <a:buNone/>
              <a:defRPr sz="1400" b="0" i="0" u="none" strike="noStrike" cap="none">
                <a:solidFill>
                  <a:schemeClr val="dk2"/>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9pPr>
          </a:lstStyle>
          <a:p>
            <a:pPr marL="0" indent="0" algn="ctr">
              <a:spcAft>
                <a:spcPts val="1200"/>
              </a:spcAft>
            </a:pPr>
            <a:r>
              <a:rPr lang="en-US">
                <a:solidFill>
                  <a:schemeClr val="bg1"/>
                </a:solidFill>
              </a:rPr>
              <a:t>Always prepare enough bikes in stock in May, July.</a:t>
            </a:r>
          </a:p>
        </p:txBody>
      </p:sp>
      <p:sp>
        <p:nvSpPr>
          <p:cNvPr id="39" name="Google Shape;668;p78">
            <a:extLst>
              <a:ext uri="{FF2B5EF4-FFF2-40B4-BE49-F238E27FC236}">
                <a16:creationId xmlns:a16="http://schemas.microsoft.com/office/drawing/2014/main" id="{911DEDB2-D4D0-4582-9097-12F75A3FFFBA}"/>
              </a:ext>
            </a:extLst>
          </p:cNvPr>
          <p:cNvSpPr txBox="1">
            <a:spLocks/>
          </p:cNvSpPr>
          <p:nvPr/>
        </p:nvSpPr>
        <p:spPr>
          <a:xfrm>
            <a:off x="2552624" y="2648197"/>
            <a:ext cx="1589205" cy="14300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Montserrat"/>
              <a:buNone/>
              <a:defRPr sz="1400" b="0" i="0" u="none" strike="noStrike" cap="none">
                <a:solidFill>
                  <a:schemeClr val="dk2"/>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9pPr>
          </a:lstStyle>
          <a:p>
            <a:pPr marL="0" indent="0" algn="ctr">
              <a:spcAft>
                <a:spcPts val="1200"/>
              </a:spcAft>
            </a:pPr>
            <a:r>
              <a:rPr lang="en-US">
                <a:solidFill>
                  <a:schemeClr val="bg1"/>
                </a:solidFill>
              </a:rPr>
              <a:t>Remind employees to set the </a:t>
            </a:r>
            <a:r>
              <a:rPr lang="en-US" b="1">
                <a:solidFill>
                  <a:schemeClr val="bg1"/>
                </a:solidFill>
              </a:rPr>
              <a:t>target</a:t>
            </a:r>
            <a:r>
              <a:rPr lang="en-US">
                <a:solidFill>
                  <a:schemeClr val="bg1"/>
                </a:solidFill>
              </a:rPr>
              <a:t> </a:t>
            </a:r>
            <a:r>
              <a:rPr lang="en-US" b="1">
                <a:solidFill>
                  <a:schemeClr val="bg1"/>
                </a:solidFill>
              </a:rPr>
              <a:t>reasonably</a:t>
            </a:r>
            <a:r>
              <a:rPr lang="en-US">
                <a:solidFill>
                  <a:schemeClr val="bg1"/>
                </a:solidFill>
              </a:rPr>
              <a:t> for motivation.</a:t>
            </a:r>
          </a:p>
        </p:txBody>
      </p:sp>
      <p:grpSp>
        <p:nvGrpSpPr>
          <p:cNvPr id="40" name="Google Shape;1230;p102">
            <a:extLst>
              <a:ext uri="{FF2B5EF4-FFF2-40B4-BE49-F238E27FC236}">
                <a16:creationId xmlns:a16="http://schemas.microsoft.com/office/drawing/2014/main" id="{CF481A7D-C5DB-48AD-AC6C-C878C1C8E840}"/>
              </a:ext>
            </a:extLst>
          </p:cNvPr>
          <p:cNvGrpSpPr/>
          <p:nvPr/>
        </p:nvGrpSpPr>
        <p:grpSpPr>
          <a:xfrm>
            <a:off x="2029138" y="449325"/>
            <a:ext cx="330557" cy="326623"/>
            <a:chOff x="1776690" y="2244870"/>
            <a:chExt cx="330557" cy="326623"/>
          </a:xfrm>
        </p:grpSpPr>
        <p:sp>
          <p:nvSpPr>
            <p:cNvPr id="41" name="Google Shape;1231;p102">
              <a:extLst>
                <a:ext uri="{FF2B5EF4-FFF2-40B4-BE49-F238E27FC236}">
                  <a16:creationId xmlns:a16="http://schemas.microsoft.com/office/drawing/2014/main" id="{95740A03-ECB8-4D96-8946-FCB080140E26}"/>
                </a:ext>
              </a:extLst>
            </p:cNvPr>
            <p:cNvSpPr/>
            <p:nvPr/>
          </p:nvSpPr>
          <p:spPr>
            <a:xfrm>
              <a:off x="1776690" y="2438378"/>
              <a:ext cx="123839" cy="133115"/>
            </a:xfrm>
            <a:custGeom>
              <a:avLst/>
              <a:gdLst/>
              <a:ahLst/>
              <a:cxnLst/>
              <a:rect l="l" t="t" r="r" b="b"/>
              <a:pathLst>
                <a:path w="6328" h="6802" extrusionOk="0">
                  <a:moveTo>
                    <a:pt x="3178" y="2829"/>
                  </a:moveTo>
                  <a:cubicBezTo>
                    <a:pt x="3427" y="2829"/>
                    <a:pt x="3667" y="3024"/>
                    <a:pt x="3667" y="3321"/>
                  </a:cubicBezTo>
                  <a:cubicBezTo>
                    <a:pt x="3667" y="3586"/>
                    <a:pt x="3451" y="3811"/>
                    <a:pt x="3177" y="3811"/>
                  </a:cubicBezTo>
                  <a:cubicBezTo>
                    <a:pt x="2745" y="3811"/>
                    <a:pt x="2520" y="3282"/>
                    <a:pt x="2834" y="2978"/>
                  </a:cubicBezTo>
                  <a:cubicBezTo>
                    <a:pt x="2933" y="2875"/>
                    <a:pt x="3056" y="2829"/>
                    <a:pt x="3178" y="2829"/>
                  </a:cubicBezTo>
                  <a:close/>
                  <a:moveTo>
                    <a:pt x="3182" y="0"/>
                  </a:moveTo>
                  <a:cubicBezTo>
                    <a:pt x="2961" y="0"/>
                    <a:pt x="2741" y="140"/>
                    <a:pt x="2696" y="419"/>
                  </a:cubicBezTo>
                  <a:lnTo>
                    <a:pt x="2696" y="949"/>
                  </a:lnTo>
                  <a:cubicBezTo>
                    <a:pt x="2187" y="1057"/>
                    <a:pt x="1716" y="1321"/>
                    <a:pt x="1373" y="1723"/>
                  </a:cubicBezTo>
                  <a:lnTo>
                    <a:pt x="912" y="1449"/>
                  </a:lnTo>
                  <a:cubicBezTo>
                    <a:pt x="844" y="1421"/>
                    <a:pt x="778" y="1409"/>
                    <a:pt x="716" y="1409"/>
                  </a:cubicBezTo>
                  <a:cubicBezTo>
                    <a:pt x="291" y="1409"/>
                    <a:pt x="29" y="1984"/>
                    <a:pt x="422" y="2292"/>
                  </a:cubicBezTo>
                  <a:lnTo>
                    <a:pt x="883" y="2557"/>
                  </a:lnTo>
                  <a:cubicBezTo>
                    <a:pt x="716" y="3056"/>
                    <a:pt x="716" y="3596"/>
                    <a:pt x="883" y="4096"/>
                  </a:cubicBezTo>
                  <a:lnTo>
                    <a:pt x="422" y="4360"/>
                  </a:lnTo>
                  <a:cubicBezTo>
                    <a:pt x="1" y="4655"/>
                    <a:pt x="268" y="5255"/>
                    <a:pt x="694" y="5255"/>
                  </a:cubicBezTo>
                  <a:cubicBezTo>
                    <a:pt x="763" y="5255"/>
                    <a:pt x="837" y="5239"/>
                    <a:pt x="912" y="5203"/>
                  </a:cubicBezTo>
                  <a:lnTo>
                    <a:pt x="1373" y="4939"/>
                  </a:lnTo>
                  <a:cubicBezTo>
                    <a:pt x="1726" y="5331"/>
                    <a:pt x="2187" y="5595"/>
                    <a:pt x="2706" y="5703"/>
                  </a:cubicBezTo>
                  <a:lnTo>
                    <a:pt x="2706" y="6242"/>
                  </a:lnTo>
                  <a:cubicBezTo>
                    <a:pt x="2657" y="6537"/>
                    <a:pt x="2892" y="6801"/>
                    <a:pt x="3187" y="6801"/>
                  </a:cubicBezTo>
                  <a:cubicBezTo>
                    <a:pt x="3490" y="6801"/>
                    <a:pt x="3716" y="6537"/>
                    <a:pt x="3677" y="6242"/>
                  </a:cubicBezTo>
                  <a:lnTo>
                    <a:pt x="3677" y="5703"/>
                  </a:lnTo>
                  <a:cubicBezTo>
                    <a:pt x="4186" y="5595"/>
                    <a:pt x="4657" y="5331"/>
                    <a:pt x="5000" y="4939"/>
                  </a:cubicBezTo>
                  <a:lnTo>
                    <a:pt x="5461" y="5203"/>
                  </a:lnTo>
                  <a:cubicBezTo>
                    <a:pt x="5526" y="5229"/>
                    <a:pt x="5589" y="5241"/>
                    <a:pt x="5649" y="5241"/>
                  </a:cubicBezTo>
                  <a:cubicBezTo>
                    <a:pt x="6068" y="5241"/>
                    <a:pt x="6327" y="4669"/>
                    <a:pt x="5941" y="4360"/>
                  </a:cubicBezTo>
                  <a:lnTo>
                    <a:pt x="5480" y="4096"/>
                  </a:lnTo>
                  <a:cubicBezTo>
                    <a:pt x="5647" y="3596"/>
                    <a:pt x="5647" y="3056"/>
                    <a:pt x="5480" y="2566"/>
                  </a:cubicBezTo>
                  <a:lnTo>
                    <a:pt x="5941" y="2292"/>
                  </a:lnTo>
                  <a:cubicBezTo>
                    <a:pt x="6176" y="2164"/>
                    <a:pt x="6255" y="1870"/>
                    <a:pt x="6118" y="1635"/>
                  </a:cubicBezTo>
                  <a:lnTo>
                    <a:pt x="6118" y="1625"/>
                  </a:lnTo>
                  <a:cubicBezTo>
                    <a:pt x="6025" y="1473"/>
                    <a:pt x="5861" y="1388"/>
                    <a:pt x="5694" y="1388"/>
                  </a:cubicBezTo>
                  <a:cubicBezTo>
                    <a:pt x="5614" y="1388"/>
                    <a:pt x="5534" y="1407"/>
                    <a:pt x="5461" y="1449"/>
                  </a:cubicBezTo>
                  <a:lnTo>
                    <a:pt x="4990" y="1723"/>
                  </a:lnTo>
                  <a:cubicBezTo>
                    <a:pt x="4647" y="1321"/>
                    <a:pt x="4177" y="1057"/>
                    <a:pt x="3667" y="949"/>
                  </a:cubicBezTo>
                  <a:lnTo>
                    <a:pt x="3667" y="419"/>
                  </a:lnTo>
                  <a:cubicBezTo>
                    <a:pt x="3623" y="140"/>
                    <a:pt x="3402" y="0"/>
                    <a:pt x="31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232;p102">
              <a:extLst>
                <a:ext uri="{FF2B5EF4-FFF2-40B4-BE49-F238E27FC236}">
                  <a16:creationId xmlns:a16="http://schemas.microsoft.com/office/drawing/2014/main" id="{ED6E048D-0E13-48BE-8C62-5414A95A46D3}"/>
                </a:ext>
              </a:extLst>
            </p:cNvPr>
            <p:cNvSpPr/>
            <p:nvPr/>
          </p:nvSpPr>
          <p:spPr>
            <a:xfrm>
              <a:off x="1983310" y="2438378"/>
              <a:ext cx="123937" cy="132919"/>
            </a:xfrm>
            <a:custGeom>
              <a:avLst/>
              <a:gdLst/>
              <a:ahLst/>
              <a:cxnLst/>
              <a:rect l="l" t="t" r="r" b="b"/>
              <a:pathLst>
                <a:path w="6333" h="6792" extrusionOk="0">
                  <a:moveTo>
                    <a:pt x="3158" y="2829"/>
                  </a:moveTo>
                  <a:cubicBezTo>
                    <a:pt x="3407" y="2829"/>
                    <a:pt x="3647" y="3024"/>
                    <a:pt x="3647" y="3321"/>
                  </a:cubicBezTo>
                  <a:cubicBezTo>
                    <a:pt x="3647" y="3586"/>
                    <a:pt x="3422" y="3811"/>
                    <a:pt x="3157" y="3811"/>
                  </a:cubicBezTo>
                  <a:cubicBezTo>
                    <a:pt x="2716" y="3811"/>
                    <a:pt x="2500" y="3282"/>
                    <a:pt x="2814" y="2978"/>
                  </a:cubicBezTo>
                  <a:cubicBezTo>
                    <a:pt x="2913" y="2875"/>
                    <a:pt x="3037" y="2829"/>
                    <a:pt x="3158" y="2829"/>
                  </a:cubicBezTo>
                  <a:close/>
                  <a:moveTo>
                    <a:pt x="3148" y="0"/>
                  </a:moveTo>
                  <a:cubicBezTo>
                    <a:pt x="2927" y="0"/>
                    <a:pt x="2706" y="140"/>
                    <a:pt x="2667" y="419"/>
                  </a:cubicBezTo>
                  <a:lnTo>
                    <a:pt x="2667" y="949"/>
                  </a:lnTo>
                  <a:cubicBezTo>
                    <a:pt x="2147" y="1057"/>
                    <a:pt x="1687" y="1321"/>
                    <a:pt x="1343" y="1723"/>
                  </a:cubicBezTo>
                  <a:lnTo>
                    <a:pt x="873" y="1449"/>
                  </a:lnTo>
                  <a:cubicBezTo>
                    <a:pt x="784" y="1382"/>
                    <a:pt x="682" y="1351"/>
                    <a:pt x="580" y="1351"/>
                  </a:cubicBezTo>
                  <a:cubicBezTo>
                    <a:pt x="411" y="1351"/>
                    <a:pt x="245" y="1437"/>
                    <a:pt x="148" y="1596"/>
                  </a:cubicBezTo>
                  <a:cubicBezTo>
                    <a:pt x="0" y="1851"/>
                    <a:pt x="108" y="2174"/>
                    <a:pt x="383" y="2292"/>
                  </a:cubicBezTo>
                  <a:lnTo>
                    <a:pt x="844" y="2557"/>
                  </a:lnTo>
                  <a:cubicBezTo>
                    <a:pt x="677" y="3056"/>
                    <a:pt x="677" y="3596"/>
                    <a:pt x="844" y="4096"/>
                  </a:cubicBezTo>
                  <a:lnTo>
                    <a:pt x="402" y="4360"/>
                  </a:lnTo>
                  <a:cubicBezTo>
                    <a:pt x="128" y="4478"/>
                    <a:pt x="20" y="4801"/>
                    <a:pt x="167" y="5056"/>
                  </a:cubicBezTo>
                  <a:cubicBezTo>
                    <a:pt x="259" y="5215"/>
                    <a:pt x="426" y="5302"/>
                    <a:pt x="597" y="5302"/>
                  </a:cubicBezTo>
                  <a:cubicBezTo>
                    <a:pt x="700" y="5302"/>
                    <a:pt x="804" y="5270"/>
                    <a:pt x="893" y="5203"/>
                  </a:cubicBezTo>
                  <a:lnTo>
                    <a:pt x="1353" y="4929"/>
                  </a:lnTo>
                  <a:cubicBezTo>
                    <a:pt x="1706" y="5321"/>
                    <a:pt x="2167" y="5595"/>
                    <a:pt x="2687" y="5703"/>
                  </a:cubicBezTo>
                  <a:lnTo>
                    <a:pt x="2687" y="6233"/>
                  </a:lnTo>
                  <a:cubicBezTo>
                    <a:pt x="2637" y="6527"/>
                    <a:pt x="2873" y="6791"/>
                    <a:pt x="3167" y="6791"/>
                  </a:cubicBezTo>
                  <a:cubicBezTo>
                    <a:pt x="3471" y="6791"/>
                    <a:pt x="3696" y="6527"/>
                    <a:pt x="3657" y="6233"/>
                  </a:cubicBezTo>
                  <a:lnTo>
                    <a:pt x="3657" y="5703"/>
                  </a:lnTo>
                  <a:cubicBezTo>
                    <a:pt x="4167" y="5595"/>
                    <a:pt x="4637" y="5321"/>
                    <a:pt x="4980" y="4929"/>
                  </a:cubicBezTo>
                  <a:lnTo>
                    <a:pt x="5441" y="5203"/>
                  </a:lnTo>
                  <a:cubicBezTo>
                    <a:pt x="5509" y="5231"/>
                    <a:pt x="5575" y="5244"/>
                    <a:pt x="5638" y="5244"/>
                  </a:cubicBezTo>
                  <a:cubicBezTo>
                    <a:pt x="6064" y="5244"/>
                    <a:pt x="6333" y="4668"/>
                    <a:pt x="5931" y="4360"/>
                  </a:cubicBezTo>
                  <a:lnTo>
                    <a:pt x="5922" y="4360"/>
                  </a:lnTo>
                  <a:lnTo>
                    <a:pt x="5451" y="4096"/>
                  </a:lnTo>
                  <a:cubicBezTo>
                    <a:pt x="5618" y="3596"/>
                    <a:pt x="5618" y="3056"/>
                    <a:pt x="5451" y="2557"/>
                  </a:cubicBezTo>
                  <a:lnTo>
                    <a:pt x="5922" y="2292"/>
                  </a:lnTo>
                  <a:cubicBezTo>
                    <a:pt x="6315" y="1984"/>
                    <a:pt x="6045" y="1409"/>
                    <a:pt x="5625" y="1409"/>
                  </a:cubicBezTo>
                  <a:cubicBezTo>
                    <a:pt x="5563" y="1409"/>
                    <a:pt x="5498" y="1421"/>
                    <a:pt x="5431" y="1449"/>
                  </a:cubicBezTo>
                  <a:lnTo>
                    <a:pt x="4961" y="1723"/>
                  </a:lnTo>
                  <a:cubicBezTo>
                    <a:pt x="4618" y="1321"/>
                    <a:pt x="4147" y="1057"/>
                    <a:pt x="3637" y="949"/>
                  </a:cubicBezTo>
                  <a:lnTo>
                    <a:pt x="3637" y="419"/>
                  </a:lnTo>
                  <a:cubicBezTo>
                    <a:pt x="3593" y="140"/>
                    <a:pt x="3370" y="0"/>
                    <a:pt x="31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233;p102">
              <a:extLst>
                <a:ext uri="{FF2B5EF4-FFF2-40B4-BE49-F238E27FC236}">
                  <a16:creationId xmlns:a16="http://schemas.microsoft.com/office/drawing/2014/main" id="{CD7E9846-7727-4AC4-A48E-1D4E7F2B43B8}"/>
                </a:ext>
              </a:extLst>
            </p:cNvPr>
            <p:cNvSpPr/>
            <p:nvPr/>
          </p:nvSpPr>
          <p:spPr>
            <a:xfrm>
              <a:off x="1894677" y="2416831"/>
              <a:ext cx="94973" cy="38005"/>
            </a:xfrm>
            <a:custGeom>
              <a:avLst/>
              <a:gdLst/>
              <a:ahLst/>
              <a:cxnLst/>
              <a:rect l="l" t="t" r="r" b="b"/>
              <a:pathLst>
                <a:path w="4853" h="1942" extrusionOk="0">
                  <a:moveTo>
                    <a:pt x="0" y="1"/>
                  </a:moveTo>
                  <a:lnTo>
                    <a:pt x="0" y="1452"/>
                  </a:lnTo>
                  <a:cubicBezTo>
                    <a:pt x="0" y="1726"/>
                    <a:pt x="216" y="1942"/>
                    <a:pt x="491" y="1942"/>
                  </a:cubicBezTo>
                  <a:lnTo>
                    <a:pt x="4363" y="1942"/>
                  </a:lnTo>
                  <a:cubicBezTo>
                    <a:pt x="4627" y="1942"/>
                    <a:pt x="4853" y="1726"/>
                    <a:pt x="4853" y="1452"/>
                  </a:cubicBezTo>
                  <a:lnTo>
                    <a:pt x="4843" y="1452"/>
                  </a:lnTo>
                  <a:lnTo>
                    <a:pt x="48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234;p102">
              <a:extLst>
                <a:ext uri="{FF2B5EF4-FFF2-40B4-BE49-F238E27FC236}">
                  <a16:creationId xmlns:a16="http://schemas.microsoft.com/office/drawing/2014/main" id="{BCF2C1D9-FD7D-4E3C-84C5-D285C55DDA0F}"/>
                </a:ext>
              </a:extLst>
            </p:cNvPr>
            <p:cNvSpPr/>
            <p:nvPr/>
          </p:nvSpPr>
          <p:spPr>
            <a:xfrm>
              <a:off x="1833286" y="2245946"/>
              <a:ext cx="194174" cy="151922"/>
            </a:xfrm>
            <a:custGeom>
              <a:avLst/>
              <a:gdLst/>
              <a:ahLst/>
              <a:cxnLst/>
              <a:rect l="l" t="t" r="r" b="b"/>
              <a:pathLst>
                <a:path w="9922" h="7763" extrusionOk="0">
                  <a:moveTo>
                    <a:pt x="5558" y="1"/>
                  </a:moveTo>
                  <a:cubicBezTo>
                    <a:pt x="5217" y="1"/>
                    <a:pt x="4869" y="41"/>
                    <a:pt x="4520" y="126"/>
                  </a:cubicBezTo>
                  <a:cubicBezTo>
                    <a:pt x="991" y="979"/>
                    <a:pt x="0" y="5508"/>
                    <a:pt x="2843" y="7762"/>
                  </a:cubicBezTo>
                  <a:lnTo>
                    <a:pt x="5069" y="7762"/>
                  </a:lnTo>
                  <a:lnTo>
                    <a:pt x="5069" y="5537"/>
                  </a:lnTo>
                  <a:lnTo>
                    <a:pt x="4245" y="4714"/>
                  </a:lnTo>
                  <a:cubicBezTo>
                    <a:pt x="4010" y="4537"/>
                    <a:pt x="3981" y="4184"/>
                    <a:pt x="4196" y="3978"/>
                  </a:cubicBezTo>
                  <a:cubicBezTo>
                    <a:pt x="4290" y="3880"/>
                    <a:pt x="4415" y="3833"/>
                    <a:pt x="4539" y="3833"/>
                  </a:cubicBezTo>
                  <a:cubicBezTo>
                    <a:pt x="4688" y="3833"/>
                    <a:pt x="4836" y="3900"/>
                    <a:pt x="4931" y="4028"/>
                  </a:cubicBezTo>
                  <a:lnTo>
                    <a:pt x="5559" y="4655"/>
                  </a:lnTo>
                  <a:lnTo>
                    <a:pt x="6186" y="4028"/>
                  </a:lnTo>
                  <a:cubicBezTo>
                    <a:pt x="6282" y="3900"/>
                    <a:pt x="6427" y="3833"/>
                    <a:pt x="6574" y="3833"/>
                  </a:cubicBezTo>
                  <a:cubicBezTo>
                    <a:pt x="6698" y="3833"/>
                    <a:pt x="6823" y="3880"/>
                    <a:pt x="6921" y="3978"/>
                  </a:cubicBezTo>
                  <a:cubicBezTo>
                    <a:pt x="7127" y="4184"/>
                    <a:pt x="7108" y="4537"/>
                    <a:pt x="6872" y="4714"/>
                  </a:cubicBezTo>
                  <a:lnTo>
                    <a:pt x="6039" y="5537"/>
                  </a:lnTo>
                  <a:lnTo>
                    <a:pt x="6039" y="7762"/>
                  </a:lnTo>
                  <a:lnTo>
                    <a:pt x="8274" y="7762"/>
                  </a:lnTo>
                  <a:cubicBezTo>
                    <a:pt x="9313" y="6949"/>
                    <a:pt x="9921" y="5694"/>
                    <a:pt x="9921" y="4380"/>
                  </a:cubicBezTo>
                  <a:cubicBezTo>
                    <a:pt x="9921" y="1899"/>
                    <a:pt x="7898" y="1"/>
                    <a:pt x="55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235;p102">
              <a:extLst>
                <a:ext uri="{FF2B5EF4-FFF2-40B4-BE49-F238E27FC236}">
                  <a16:creationId xmlns:a16="http://schemas.microsoft.com/office/drawing/2014/main" id="{067F303A-916E-4095-A031-71459EB8BFF5}"/>
                </a:ext>
              </a:extLst>
            </p:cNvPr>
            <p:cNvSpPr/>
            <p:nvPr/>
          </p:nvSpPr>
          <p:spPr>
            <a:xfrm>
              <a:off x="1797219" y="2244968"/>
              <a:ext cx="42995" cy="40177"/>
            </a:xfrm>
            <a:custGeom>
              <a:avLst/>
              <a:gdLst/>
              <a:ahLst/>
              <a:cxnLst/>
              <a:rect l="l" t="t" r="r" b="b"/>
              <a:pathLst>
                <a:path w="2197" h="2053" extrusionOk="0">
                  <a:moveTo>
                    <a:pt x="564" y="1"/>
                  </a:moveTo>
                  <a:cubicBezTo>
                    <a:pt x="440" y="1"/>
                    <a:pt x="315" y="48"/>
                    <a:pt x="216" y="146"/>
                  </a:cubicBezTo>
                  <a:cubicBezTo>
                    <a:pt x="0" y="352"/>
                    <a:pt x="30" y="705"/>
                    <a:pt x="275" y="882"/>
                  </a:cubicBezTo>
                  <a:lnTo>
                    <a:pt x="1236" y="1852"/>
                  </a:lnTo>
                  <a:cubicBezTo>
                    <a:pt x="1337" y="1985"/>
                    <a:pt x="1484" y="2052"/>
                    <a:pt x="1633" y="2052"/>
                  </a:cubicBezTo>
                  <a:cubicBezTo>
                    <a:pt x="1757" y="2052"/>
                    <a:pt x="1882" y="2005"/>
                    <a:pt x="1981" y="1911"/>
                  </a:cubicBezTo>
                  <a:cubicBezTo>
                    <a:pt x="2196" y="1695"/>
                    <a:pt x="2167" y="1342"/>
                    <a:pt x="1922" y="1166"/>
                  </a:cubicBezTo>
                  <a:lnTo>
                    <a:pt x="961" y="196"/>
                  </a:lnTo>
                  <a:cubicBezTo>
                    <a:pt x="860" y="68"/>
                    <a:pt x="712" y="1"/>
                    <a:pt x="5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236;p102">
              <a:extLst>
                <a:ext uri="{FF2B5EF4-FFF2-40B4-BE49-F238E27FC236}">
                  <a16:creationId xmlns:a16="http://schemas.microsoft.com/office/drawing/2014/main" id="{7EAEFE49-A98E-4F23-8986-DB5A085BE572}"/>
                </a:ext>
              </a:extLst>
            </p:cNvPr>
            <p:cNvSpPr/>
            <p:nvPr/>
          </p:nvSpPr>
          <p:spPr>
            <a:xfrm>
              <a:off x="1797277" y="2358748"/>
              <a:ext cx="42937" cy="38396"/>
            </a:xfrm>
            <a:custGeom>
              <a:avLst/>
              <a:gdLst/>
              <a:ahLst/>
              <a:cxnLst/>
              <a:rect l="l" t="t" r="r" b="b"/>
              <a:pathLst>
                <a:path w="2194" h="1962" extrusionOk="0">
                  <a:moveTo>
                    <a:pt x="1634" y="1"/>
                  </a:moveTo>
                  <a:cubicBezTo>
                    <a:pt x="1486" y="1"/>
                    <a:pt x="1339" y="70"/>
                    <a:pt x="1242" y="205"/>
                  </a:cubicBezTo>
                  <a:lnTo>
                    <a:pt x="272" y="1175"/>
                  </a:lnTo>
                  <a:cubicBezTo>
                    <a:pt x="1" y="1531"/>
                    <a:pt x="299" y="1961"/>
                    <a:pt x="664" y="1961"/>
                  </a:cubicBezTo>
                  <a:cubicBezTo>
                    <a:pt x="760" y="1961"/>
                    <a:pt x="862" y="1931"/>
                    <a:pt x="958" y="1861"/>
                  </a:cubicBezTo>
                  <a:lnTo>
                    <a:pt x="1929" y="891"/>
                  </a:lnTo>
                  <a:cubicBezTo>
                    <a:pt x="2164" y="704"/>
                    <a:pt x="2193" y="361"/>
                    <a:pt x="1978" y="146"/>
                  </a:cubicBezTo>
                  <a:cubicBezTo>
                    <a:pt x="1880" y="48"/>
                    <a:pt x="1757" y="1"/>
                    <a:pt x="16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237;p102">
              <a:extLst>
                <a:ext uri="{FF2B5EF4-FFF2-40B4-BE49-F238E27FC236}">
                  <a16:creationId xmlns:a16="http://schemas.microsoft.com/office/drawing/2014/main" id="{F488E24C-BD97-4DA0-AC22-9C1BB4AB9392}"/>
                </a:ext>
              </a:extLst>
            </p:cNvPr>
            <p:cNvSpPr/>
            <p:nvPr/>
          </p:nvSpPr>
          <p:spPr>
            <a:xfrm>
              <a:off x="2043938" y="2244870"/>
              <a:ext cx="42800" cy="40275"/>
            </a:xfrm>
            <a:custGeom>
              <a:avLst/>
              <a:gdLst/>
              <a:ahLst/>
              <a:cxnLst/>
              <a:rect l="l" t="t" r="r" b="b"/>
              <a:pathLst>
                <a:path w="2187" h="2058" extrusionOk="0">
                  <a:moveTo>
                    <a:pt x="1629" y="1"/>
                  </a:moveTo>
                  <a:cubicBezTo>
                    <a:pt x="1479" y="1"/>
                    <a:pt x="1331" y="67"/>
                    <a:pt x="1235" y="201"/>
                  </a:cubicBezTo>
                  <a:lnTo>
                    <a:pt x="265" y="1171"/>
                  </a:lnTo>
                  <a:cubicBezTo>
                    <a:pt x="20" y="1347"/>
                    <a:pt x="0" y="1700"/>
                    <a:pt x="206" y="1916"/>
                  </a:cubicBezTo>
                  <a:cubicBezTo>
                    <a:pt x="305" y="2010"/>
                    <a:pt x="432" y="2057"/>
                    <a:pt x="557" y="2057"/>
                  </a:cubicBezTo>
                  <a:cubicBezTo>
                    <a:pt x="707" y="2057"/>
                    <a:pt x="855" y="1990"/>
                    <a:pt x="951" y="1857"/>
                  </a:cubicBezTo>
                  <a:lnTo>
                    <a:pt x="1922" y="887"/>
                  </a:lnTo>
                  <a:cubicBezTo>
                    <a:pt x="2167" y="710"/>
                    <a:pt x="2186" y="357"/>
                    <a:pt x="1980" y="142"/>
                  </a:cubicBezTo>
                  <a:cubicBezTo>
                    <a:pt x="1882" y="48"/>
                    <a:pt x="1755" y="1"/>
                    <a:pt x="16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238;p102">
              <a:extLst>
                <a:ext uri="{FF2B5EF4-FFF2-40B4-BE49-F238E27FC236}">
                  <a16:creationId xmlns:a16="http://schemas.microsoft.com/office/drawing/2014/main" id="{D94FC32B-EE96-449D-97EC-6DC68058D9A3}"/>
                </a:ext>
              </a:extLst>
            </p:cNvPr>
            <p:cNvSpPr/>
            <p:nvPr/>
          </p:nvSpPr>
          <p:spPr>
            <a:xfrm>
              <a:off x="2043938" y="2358826"/>
              <a:ext cx="42800" cy="40177"/>
            </a:xfrm>
            <a:custGeom>
              <a:avLst/>
              <a:gdLst/>
              <a:ahLst/>
              <a:cxnLst/>
              <a:rect l="l" t="t" r="r" b="b"/>
              <a:pathLst>
                <a:path w="2187" h="2053" extrusionOk="0">
                  <a:moveTo>
                    <a:pt x="557" y="1"/>
                  </a:moveTo>
                  <a:cubicBezTo>
                    <a:pt x="432" y="1"/>
                    <a:pt x="305" y="48"/>
                    <a:pt x="206" y="142"/>
                  </a:cubicBezTo>
                  <a:cubicBezTo>
                    <a:pt x="0" y="357"/>
                    <a:pt x="20" y="710"/>
                    <a:pt x="265" y="887"/>
                  </a:cubicBezTo>
                  <a:lnTo>
                    <a:pt x="1235" y="1857"/>
                  </a:lnTo>
                  <a:cubicBezTo>
                    <a:pt x="1331" y="1985"/>
                    <a:pt x="1479" y="2052"/>
                    <a:pt x="1629" y="2052"/>
                  </a:cubicBezTo>
                  <a:cubicBezTo>
                    <a:pt x="1755" y="2052"/>
                    <a:pt x="1882" y="2005"/>
                    <a:pt x="1980" y="1906"/>
                  </a:cubicBezTo>
                  <a:cubicBezTo>
                    <a:pt x="2186" y="1700"/>
                    <a:pt x="2167" y="1347"/>
                    <a:pt x="1922" y="1171"/>
                  </a:cubicBezTo>
                  <a:lnTo>
                    <a:pt x="951" y="201"/>
                  </a:lnTo>
                  <a:cubicBezTo>
                    <a:pt x="855" y="67"/>
                    <a:pt x="707" y="1"/>
                    <a:pt x="5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1230;p102">
            <a:extLst>
              <a:ext uri="{FF2B5EF4-FFF2-40B4-BE49-F238E27FC236}">
                <a16:creationId xmlns:a16="http://schemas.microsoft.com/office/drawing/2014/main" id="{B1B88BB8-012B-45CF-8CBE-80BEECE74741}"/>
              </a:ext>
            </a:extLst>
          </p:cNvPr>
          <p:cNvGrpSpPr/>
          <p:nvPr/>
        </p:nvGrpSpPr>
        <p:grpSpPr>
          <a:xfrm>
            <a:off x="6577685" y="462163"/>
            <a:ext cx="330557" cy="326623"/>
            <a:chOff x="1776690" y="2244870"/>
            <a:chExt cx="330557" cy="326623"/>
          </a:xfrm>
        </p:grpSpPr>
        <p:sp>
          <p:nvSpPr>
            <p:cNvPr id="50" name="Google Shape;1231;p102">
              <a:extLst>
                <a:ext uri="{FF2B5EF4-FFF2-40B4-BE49-F238E27FC236}">
                  <a16:creationId xmlns:a16="http://schemas.microsoft.com/office/drawing/2014/main" id="{6409C7B9-C99E-4A70-AE38-05807F156F0C}"/>
                </a:ext>
              </a:extLst>
            </p:cNvPr>
            <p:cNvSpPr/>
            <p:nvPr/>
          </p:nvSpPr>
          <p:spPr>
            <a:xfrm>
              <a:off x="1776690" y="2438378"/>
              <a:ext cx="123839" cy="133115"/>
            </a:xfrm>
            <a:custGeom>
              <a:avLst/>
              <a:gdLst/>
              <a:ahLst/>
              <a:cxnLst/>
              <a:rect l="l" t="t" r="r" b="b"/>
              <a:pathLst>
                <a:path w="6328" h="6802" extrusionOk="0">
                  <a:moveTo>
                    <a:pt x="3178" y="2829"/>
                  </a:moveTo>
                  <a:cubicBezTo>
                    <a:pt x="3427" y="2829"/>
                    <a:pt x="3667" y="3024"/>
                    <a:pt x="3667" y="3321"/>
                  </a:cubicBezTo>
                  <a:cubicBezTo>
                    <a:pt x="3667" y="3586"/>
                    <a:pt x="3451" y="3811"/>
                    <a:pt x="3177" y="3811"/>
                  </a:cubicBezTo>
                  <a:cubicBezTo>
                    <a:pt x="2745" y="3811"/>
                    <a:pt x="2520" y="3282"/>
                    <a:pt x="2834" y="2978"/>
                  </a:cubicBezTo>
                  <a:cubicBezTo>
                    <a:pt x="2933" y="2875"/>
                    <a:pt x="3056" y="2829"/>
                    <a:pt x="3178" y="2829"/>
                  </a:cubicBezTo>
                  <a:close/>
                  <a:moveTo>
                    <a:pt x="3182" y="0"/>
                  </a:moveTo>
                  <a:cubicBezTo>
                    <a:pt x="2961" y="0"/>
                    <a:pt x="2741" y="140"/>
                    <a:pt x="2696" y="419"/>
                  </a:cubicBezTo>
                  <a:lnTo>
                    <a:pt x="2696" y="949"/>
                  </a:lnTo>
                  <a:cubicBezTo>
                    <a:pt x="2187" y="1057"/>
                    <a:pt x="1716" y="1321"/>
                    <a:pt x="1373" y="1723"/>
                  </a:cubicBezTo>
                  <a:lnTo>
                    <a:pt x="912" y="1449"/>
                  </a:lnTo>
                  <a:cubicBezTo>
                    <a:pt x="844" y="1421"/>
                    <a:pt x="778" y="1409"/>
                    <a:pt x="716" y="1409"/>
                  </a:cubicBezTo>
                  <a:cubicBezTo>
                    <a:pt x="291" y="1409"/>
                    <a:pt x="29" y="1984"/>
                    <a:pt x="422" y="2292"/>
                  </a:cubicBezTo>
                  <a:lnTo>
                    <a:pt x="883" y="2557"/>
                  </a:lnTo>
                  <a:cubicBezTo>
                    <a:pt x="716" y="3056"/>
                    <a:pt x="716" y="3596"/>
                    <a:pt x="883" y="4096"/>
                  </a:cubicBezTo>
                  <a:lnTo>
                    <a:pt x="422" y="4360"/>
                  </a:lnTo>
                  <a:cubicBezTo>
                    <a:pt x="1" y="4655"/>
                    <a:pt x="268" y="5255"/>
                    <a:pt x="694" y="5255"/>
                  </a:cubicBezTo>
                  <a:cubicBezTo>
                    <a:pt x="763" y="5255"/>
                    <a:pt x="837" y="5239"/>
                    <a:pt x="912" y="5203"/>
                  </a:cubicBezTo>
                  <a:lnTo>
                    <a:pt x="1373" y="4939"/>
                  </a:lnTo>
                  <a:cubicBezTo>
                    <a:pt x="1726" y="5331"/>
                    <a:pt x="2187" y="5595"/>
                    <a:pt x="2706" y="5703"/>
                  </a:cubicBezTo>
                  <a:lnTo>
                    <a:pt x="2706" y="6242"/>
                  </a:lnTo>
                  <a:cubicBezTo>
                    <a:pt x="2657" y="6537"/>
                    <a:pt x="2892" y="6801"/>
                    <a:pt x="3187" y="6801"/>
                  </a:cubicBezTo>
                  <a:cubicBezTo>
                    <a:pt x="3490" y="6801"/>
                    <a:pt x="3716" y="6537"/>
                    <a:pt x="3677" y="6242"/>
                  </a:cubicBezTo>
                  <a:lnTo>
                    <a:pt x="3677" y="5703"/>
                  </a:lnTo>
                  <a:cubicBezTo>
                    <a:pt x="4186" y="5595"/>
                    <a:pt x="4657" y="5331"/>
                    <a:pt x="5000" y="4939"/>
                  </a:cubicBezTo>
                  <a:lnTo>
                    <a:pt x="5461" y="5203"/>
                  </a:lnTo>
                  <a:cubicBezTo>
                    <a:pt x="5526" y="5229"/>
                    <a:pt x="5589" y="5241"/>
                    <a:pt x="5649" y="5241"/>
                  </a:cubicBezTo>
                  <a:cubicBezTo>
                    <a:pt x="6068" y="5241"/>
                    <a:pt x="6327" y="4669"/>
                    <a:pt x="5941" y="4360"/>
                  </a:cubicBezTo>
                  <a:lnTo>
                    <a:pt x="5480" y="4096"/>
                  </a:lnTo>
                  <a:cubicBezTo>
                    <a:pt x="5647" y="3596"/>
                    <a:pt x="5647" y="3056"/>
                    <a:pt x="5480" y="2566"/>
                  </a:cubicBezTo>
                  <a:lnTo>
                    <a:pt x="5941" y="2292"/>
                  </a:lnTo>
                  <a:cubicBezTo>
                    <a:pt x="6176" y="2164"/>
                    <a:pt x="6255" y="1870"/>
                    <a:pt x="6118" y="1635"/>
                  </a:cubicBezTo>
                  <a:lnTo>
                    <a:pt x="6118" y="1625"/>
                  </a:lnTo>
                  <a:cubicBezTo>
                    <a:pt x="6025" y="1473"/>
                    <a:pt x="5861" y="1388"/>
                    <a:pt x="5694" y="1388"/>
                  </a:cubicBezTo>
                  <a:cubicBezTo>
                    <a:pt x="5614" y="1388"/>
                    <a:pt x="5534" y="1407"/>
                    <a:pt x="5461" y="1449"/>
                  </a:cubicBezTo>
                  <a:lnTo>
                    <a:pt x="4990" y="1723"/>
                  </a:lnTo>
                  <a:cubicBezTo>
                    <a:pt x="4647" y="1321"/>
                    <a:pt x="4177" y="1057"/>
                    <a:pt x="3667" y="949"/>
                  </a:cubicBezTo>
                  <a:lnTo>
                    <a:pt x="3667" y="419"/>
                  </a:lnTo>
                  <a:cubicBezTo>
                    <a:pt x="3623" y="140"/>
                    <a:pt x="3402" y="0"/>
                    <a:pt x="31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232;p102">
              <a:extLst>
                <a:ext uri="{FF2B5EF4-FFF2-40B4-BE49-F238E27FC236}">
                  <a16:creationId xmlns:a16="http://schemas.microsoft.com/office/drawing/2014/main" id="{2779FA8E-196E-4D98-980B-A3F9CCEC1CD1}"/>
                </a:ext>
              </a:extLst>
            </p:cNvPr>
            <p:cNvSpPr/>
            <p:nvPr/>
          </p:nvSpPr>
          <p:spPr>
            <a:xfrm>
              <a:off x="1983310" y="2438378"/>
              <a:ext cx="123937" cy="132919"/>
            </a:xfrm>
            <a:custGeom>
              <a:avLst/>
              <a:gdLst/>
              <a:ahLst/>
              <a:cxnLst/>
              <a:rect l="l" t="t" r="r" b="b"/>
              <a:pathLst>
                <a:path w="6333" h="6792" extrusionOk="0">
                  <a:moveTo>
                    <a:pt x="3158" y="2829"/>
                  </a:moveTo>
                  <a:cubicBezTo>
                    <a:pt x="3407" y="2829"/>
                    <a:pt x="3647" y="3024"/>
                    <a:pt x="3647" y="3321"/>
                  </a:cubicBezTo>
                  <a:cubicBezTo>
                    <a:pt x="3647" y="3586"/>
                    <a:pt x="3422" y="3811"/>
                    <a:pt x="3157" y="3811"/>
                  </a:cubicBezTo>
                  <a:cubicBezTo>
                    <a:pt x="2716" y="3811"/>
                    <a:pt x="2500" y="3282"/>
                    <a:pt x="2814" y="2978"/>
                  </a:cubicBezTo>
                  <a:cubicBezTo>
                    <a:pt x="2913" y="2875"/>
                    <a:pt x="3037" y="2829"/>
                    <a:pt x="3158" y="2829"/>
                  </a:cubicBezTo>
                  <a:close/>
                  <a:moveTo>
                    <a:pt x="3148" y="0"/>
                  </a:moveTo>
                  <a:cubicBezTo>
                    <a:pt x="2927" y="0"/>
                    <a:pt x="2706" y="140"/>
                    <a:pt x="2667" y="419"/>
                  </a:cubicBezTo>
                  <a:lnTo>
                    <a:pt x="2667" y="949"/>
                  </a:lnTo>
                  <a:cubicBezTo>
                    <a:pt x="2147" y="1057"/>
                    <a:pt x="1687" y="1321"/>
                    <a:pt x="1343" y="1723"/>
                  </a:cubicBezTo>
                  <a:lnTo>
                    <a:pt x="873" y="1449"/>
                  </a:lnTo>
                  <a:cubicBezTo>
                    <a:pt x="784" y="1382"/>
                    <a:pt x="682" y="1351"/>
                    <a:pt x="580" y="1351"/>
                  </a:cubicBezTo>
                  <a:cubicBezTo>
                    <a:pt x="411" y="1351"/>
                    <a:pt x="245" y="1437"/>
                    <a:pt x="148" y="1596"/>
                  </a:cubicBezTo>
                  <a:cubicBezTo>
                    <a:pt x="0" y="1851"/>
                    <a:pt x="108" y="2174"/>
                    <a:pt x="383" y="2292"/>
                  </a:cubicBezTo>
                  <a:lnTo>
                    <a:pt x="844" y="2557"/>
                  </a:lnTo>
                  <a:cubicBezTo>
                    <a:pt x="677" y="3056"/>
                    <a:pt x="677" y="3596"/>
                    <a:pt x="844" y="4096"/>
                  </a:cubicBezTo>
                  <a:lnTo>
                    <a:pt x="402" y="4360"/>
                  </a:lnTo>
                  <a:cubicBezTo>
                    <a:pt x="128" y="4478"/>
                    <a:pt x="20" y="4801"/>
                    <a:pt x="167" y="5056"/>
                  </a:cubicBezTo>
                  <a:cubicBezTo>
                    <a:pt x="259" y="5215"/>
                    <a:pt x="426" y="5302"/>
                    <a:pt x="597" y="5302"/>
                  </a:cubicBezTo>
                  <a:cubicBezTo>
                    <a:pt x="700" y="5302"/>
                    <a:pt x="804" y="5270"/>
                    <a:pt x="893" y="5203"/>
                  </a:cubicBezTo>
                  <a:lnTo>
                    <a:pt x="1353" y="4929"/>
                  </a:lnTo>
                  <a:cubicBezTo>
                    <a:pt x="1706" y="5321"/>
                    <a:pt x="2167" y="5595"/>
                    <a:pt x="2687" y="5703"/>
                  </a:cubicBezTo>
                  <a:lnTo>
                    <a:pt x="2687" y="6233"/>
                  </a:lnTo>
                  <a:cubicBezTo>
                    <a:pt x="2637" y="6527"/>
                    <a:pt x="2873" y="6791"/>
                    <a:pt x="3167" y="6791"/>
                  </a:cubicBezTo>
                  <a:cubicBezTo>
                    <a:pt x="3471" y="6791"/>
                    <a:pt x="3696" y="6527"/>
                    <a:pt x="3657" y="6233"/>
                  </a:cubicBezTo>
                  <a:lnTo>
                    <a:pt x="3657" y="5703"/>
                  </a:lnTo>
                  <a:cubicBezTo>
                    <a:pt x="4167" y="5595"/>
                    <a:pt x="4637" y="5321"/>
                    <a:pt x="4980" y="4929"/>
                  </a:cubicBezTo>
                  <a:lnTo>
                    <a:pt x="5441" y="5203"/>
                  </a:lnTo>
                  <a:cubicBezTo>
                    <a:pt x="5509" y="5231"/>
                    <a:pt x="5575" y="5244"/>
                    <a:pt x="5638" y="5244"/>
                  </a:cubicBezTo>
                  <a:cubicBezTo>
                    <a:pt x="6064" y="5244"/>
                    <a:pt x="6333" y="4668"/>
                    <a:pt x="5931" y="4360"/>
                  </a:cubicBezTo>
                  <a:lnTo>
                    <a:pt x="5922" y="4360"/>
                  </a:lnTo>
                  <a:lnTo>
                    <a:pt x="5451" y="4096"/>
                  </a:lnTo>
                  <a:cubicBezTo>
                    <a:pt x="5618" y="3596"/>
                    <a:pt x="5618" y="3056"/>
                    <a:pt x="5451" y="2557"/>
                  </a:cubicBezTo>
                  <a:lnTo>
                    <a:pt x="5922" y="2292"/>
                  </a:lnTo>
                  <a:cubicBezTo>
                    <a:pt x="6315" y="1984"/>
                    <a:pt x="6045" y="1409"/>
                    <a:pt x="5625" y="1409"/>
                  </a:cubicBezTo>
                  <a:cubicBezTo>
                    <a:pt x="5563" y="1409"/>
                    <a:pt x="5498" y="1421"/>
                    <a:pt x="5431" y="1449"/>
                  </a:cubicBezTo>
                  <a:lnTo>
                    <a:pt x="4961" y="1723"/>
                  </a:lnTo>
                  <a:cubicBezTo>
                    <a:pt x="4618" y="1321"/>
                    <a:pt x="4147" y="1057"/>
                    <a:pt x="3637" y="949"/>
                  </a:cubicBezTo>
                  <a:lnTo>
                    <a:pt x="3637" y="419"/>
                  </a:lnTo>
                  <a:cubicBezTo>
                    <a:pt x="3593" y="140"/>
                    <a:pt x="3370" y="0"/>
                    <a:pt x="31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233;p102">
              <a:extLst>
                <a:ext uri="{FF2B5EF4-FFF2-40B4-BE49-F238E27FC236}">
                  <a16:creationId xmlns:a16="http://schemas.microsoft.com/office/drawing/2014/main" id="{72C8F041-EB2E-416D-94D9-80D5741946D7}"/>
                </a:ext>
              </a:extLst>
            </p:cNvPr>
            <p:cNvSpPr/>
            <p:nvPr/>
          </p:nvSpPr>
          <p:spPr>
            <a:xfrm>
              <a:off x="1894677" y="2416831"/>
              <a:ext cx="94973" cy="38005"/>
            </a:xfrm>
            <a:custGeom>
              <a:avLst/>
              <a:gdLst/>
              <a:ahLst/>
              <a:cxnLst/>
              <a:rect l="l" t="t" r="r" b="b"/>
              <a:pathLst>
                <a:path w="4853" h="1942" extrusionOk="0">
                  <a:moveTo>
                    <a:pt x="0" y="1"/>
                  </a:moveTo>
                  <a:lnTo>
                    <a:pt x="0" y="1452"/>
                  </a:lnTo>
                  <a:cubicBezTo>
                    <a:pt x="0" y="1726"/>
                    <a:pt x="216" y="1942"/>
                    <a:pt x="491" y="1942"/>
                  </a:cubicBezTo>
                  <a:lnTo>
                    <a:pt x="4363" y="1942"/>
                  </a:lnTo>
                  <a:cubicBezTo>
                    <a:pt x="4627" y="1942"/>
                    <a:pt x="4853" y="1726"/>
                    <a:pt x="4853" y="1452"/>
                  </a:cubicBezTo>
                  <a:lnTo>
                    <a:pt x="4843" y="1452"/>
                  </a:lnTo>
                  <a:lnTo>
                    <a:pt x="48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234;p102">
              <a:extLst>
                <a:ext uri="{FF2B5EF4-FFF2-40B4-BE49-F238E27FC236}">
                  <a16:creationId xmlns:a16="http://schemas.microsoft.com/office/drawing/2014/main" id="{4AC27C09-B9A9-4F56-BCEB-929F0EE89A55}"/>
                </a:ext>
              </a:extLst>
            </p:cNvPr>
            <p:cNvSpPr/>
            <p:nvPr/>
          </p:nvSpPr>
          <p:spPr>
            <a:xfrm>
              <a:off x="1833286" y="2245946"/>
              <a:ext cx="194174" cy="151922"/>
            </a:xfrm>
            <a:custGeom>
              <a:avLst/>
              <a:gdLst/>
              <a:ahLst/>
              <a:cxnLst/>
              <a:rect l="l" t="t" r="r" b="b"/>
              <a:pathLst>
                <a:path w="9922" h="7763" extrusionOk="0">
                  <a:moveTo>
                    <a:pt x="5558" y="1"/>
                  </a:moveTo>
                  <a:cubicBezTo>
                    <a:pt x="5217" y="1"/>
                    <a:pt x="4869" y="41"/>
                    <a:pt x="4520" y="126"/>
                  </a:cubicBezTo>
                  <a:cubicBezTo>
                    <a:pt x="991" y="979"/>
                    <a:pt x="0" y="5508"/>
                    <a:pt x="2843" y="7762"/>
                  </a:cubicBezTo>
                  <a:lnTo>
                    <a:pt x="5069" y="7762"/>
                  </a:lnTo>
                  <a:lnTo>
                    <a:pt x="5069" y="5537"/>
                  </a:lnTo>
                  <a:lnTo>
                    <a:pt x="4245" y="4714"/>
                  </a:lnTo>
                  <a:cubicBezTo>
                    <a:pt x="4010" y="4537"/>
                    <a:pt x="3981" y="4184"/>
                    <a:pt x="4196" y="3978"/>
                  </a:cubicBezTo>
                  <a:cubicBezTo>
                    <a:pt x="4290" y="3880"/>
                    <a:pt x="4415" y="3833"/>
                    <a:pt x="4539" y="3833"/>
                  </a:cubicBezTo>
                  <a:cubicBezTo>
                    <a:pt x="4688" y="3833"/>
                    <a:pt x="4836" y="3900"/>
                    <a:pt x="4931" y="4028"/>
                  </a:cubicBezTo>
                  <a:lnTo>
                    <a:pt x="5559" y="4655"/>
                  </a:lnTo>
                  <a:lnTo>
                    <a:pt x="6186" y="4028"/>
                  </a:lnTo>
                  <a:cubicBezTo>
                    <a:pt x="6282" y="3900"/>
                    <a:pt x="6427" y="3833"/>
                    <a:pt x="6574" y="3833"/>
                  </a:cubicBezTo>
                  <a:cubicBezTo>
                    <a:pt x="6698" y="3833"/>
                    <a:pt x="6823" y="3880"/>
                    <a:pt x="6921" y="3978"/>
                  </a:cubicBezTo>
                  <a:cubicBezTo>
                    <a:pt x="7127" y="4184"/>
                    <a:pt x="7108" y="4537"/>
                    <a:pt x="6872" y="4714"/>
                  </a:cubicBezTo>
                  <a:lnTo>
                    <a:pt x="6039" y="5537"/>
                  </a:lnTo>
                  <a:lnTo>
                    <a:pt x="6039" y="7762"/>
                  </a:lnTo>
                  <a:lnTo>
                    <a:pt x="8274" y="7762"/>
                  </a:lnTo>
                  <a:cubicBezTo>
                    <a:pt x="9313" y="6949"/>
                    <a:pt x="9921" y="5694"/>
                    <a:pt x="9921" y="4380"/>
                  </a:cubicBezTo>
                  <a:cubicBezTo>
                    <a:pt x="9921" y="1899"/>
                    <a:pt x="7898" y="1"/>
                    <a:pt x="55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235;p102">
              <a:extLst>
                <a:ext uri="{FF2B5EF4-FFF2-40B4-BE49-F238E27FC236}">
                  <a16:creationId xmlns:a16="http://schemas.microsoft.com/office/drawing/2014/main" id="{5B3B7092-C90F-4CD9-90F1-A435509DF6B0}"/>
                </a:ext>
              </a:extLst>
            </p:cNvPr>
            <p:cNvSpPr/>
            <p:nvPr/>
          </p:nvSpPr>
          <p:spPr>
            <a:xfrm>
              <a:off x="1797219" y="2244968"/>
              <a:ext cx="42995" cy="40177"/>
            </a:xfrm>
            <a:custGeom>
              <a:avLst/>
              <a:gdLst/>
              <a:ahLst/>
              <a:cxnLst/>
              <a:rect l="l" t="t" r="r" b="b"/>
              <a:pathLst>
                <a:path w="2197" h="2053" extrusionOk="0">
                  <a:moveTo>
                    <a:pt x="564" y="1"/>
                  </a:moveTo>
                  <a:cubicBezTo>
                    <a:pt x="440" y="1"/>
                    <a:pt x="315" y="48"/>
                    <a:pt x="216" y="146"/>
                  </a:cubicBezTo>
                  <a:cubicBezTo>
                    <a:pt x="0" y="352"/>
                    <a:pt x="30" y="705"/>
                    <a:pt x="275" y="882"/>
                  </a:cubicBezTo>
                  <a:lnTo>
                    <a:pt x="1236" y="1852"/>
                  </a:lnTo>
                  <a:cubicBezTo>
                    <a:pt x="1337" y="1985"/>
                    <a:pt x="1484" y="2052"/>
                    <a:pt x="1633" y="2052"/>
                  </a:cubicBezTo>
                  <a:cubicBezTo>
                    <a:pt x="1757" y="2052"/>
                    <a:pt x="1882" y="2005"/>
                    <a:pt x="1981" y="1911"/>
                  </a:cubicBezTo>
                  <a:cubicBezTo>
                    <a:pt x="2196" y="1695"/>
                    <a:pt x="2167" y="1342"/>
                    <a:pt x="1922" y="1166"/>
                  </a:cubicBezTo>
                  <a:lnTo>
                    <a:pt x="961" y="196"/>
                  </a:lnTo>
                  <a:cubicBezTo>
                    <a:pt x="860" y="68"/>
                    <a:pt x="712" y="1"/>
                    <a:pt x="5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236;p102">
              <a:extLst>
                <a:ext uri="{FF2B5EF4-FFF2-40B4-BE49-F238E27FC236}">
                  <a16:creationId xmlns:a16="http://schemas.microsoft.com/office/drawing/2014/main" id="{BDB562B4-87F0-4F90-8E32-086DB2320AEE}"/>
                </a:ext>
              </a:extLst>
            </p:cNvPr>
            <p:cNvSpPr/>
            <p:nvPr/>
          </p:nvSpPr>
          <p:spPr>
            <a:xfrm>
              <a:off x="1797277" y="2358748"/>
              <a:ext cx="42937" cy="38396"/>
            </a:xfrm>
            <a:custGeom>
              <a:avLst/>
              <a:gdLst/>
              <a:ahLst/>
              <a:cxnLst/>
              <a:rect l="l" t="t" r="r" b="b"/>
              <a:pathLst>
                <a:path w="2194" h="1962" extrusionOk="0">
                  <a:moveTo>
                    <a:pt x="1634" y="1"/>
                  </a:moveTo>
                  <a:cubicBezTo>
                    <a:pt x="1486" y="1"/>
                    <a:pt x="1339" y="70"/>
                    <a:pt x="1242" y="205"/>
                  </a:cubicBezTo>
                  <a:lnTo>
                    <a:pt x="272" y="1175"/>
                  </a:lnTo>
                  <a:cubicBezTo>
                    <a:pt x="1" y="1531"/>
                    <a:pt x="299" y="1961"/>
                    <a:pt x="664" y="1961"/>
                  </a:cubicBezTo>
                  <a:cubicBezTo>
                    <a:pt x="760" y="1961"/>
                    <a:pt x="862" y="1931"/>
                    <a:pt x="958" y="1861"/>
                  </a:cubicBezTo>
                  <a:lnTo>
                    <a:pt x="1929" y="891"/>
                  </a:lnTo>
                  <a:cubicBezTo>
                    <a:pt x="2164" y="704"/>
                    <a:pt x="2193" y="361"/>
                    <a:pt x="1978" y="146"/>
                  </a:cubicBezTo>
                  <a:cubicBezTo>
                    <a:pt x="1880" y="48"/>
                    <a:pt x="1757" y="1"/>
                    <a:pt x="16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237;p102">
              <a:extLst>
                <a:ext uri="{FF2B5EF4-FFF2-40B4-BE49-F238E27FC236}">
                  <a16:creationId xmlns:a16="http://schemas.microsoft.com/office/drawing/2014/main" id="{5C4EC68A-BAD4-4CBE-B5D1-5CC308FA8506}"/>
                </a:ext>
              </a:extLst>
            </p:cNvPr>
            <p:cNvSpPr/>
            <p:nvPr/>
          </p:nvSpPr>
          <p:spPr>
            <a:xfrm>
              <a:off x="2043938" y="2244870"/>
              <a:ext cx="42800" cy="40275"/>
            </a:xfrm>
            <a:custGeom>
              <a:avLst/>
              <a:gdLst/>
              <a:ahLst/>
              <a:cxnLst/>
              <a:rect l="l" t="t" r="r" b="b"/>
              <a:pathLst>
                <a:path w="2187" h="2058" extrusionOk="0">
                  <a:moveTo>
                    <a:pt x="1629" y="1"/>
                  </a:moveTo>
                  <a:cubicBezTo>
                    <a:pt x="1479" y="1"/>
                    <a:pt x="1331" y="67"/>
                    <a:pt x="1235" y="201"/>
                  </a:cubicBezTo>
                  <a:lnTo>
                    <a:pt x="265" y="1171"/>
                  </a:lnTo>
                  <a:cubicBezTo>
                    <a:pt x="20" y="1347"/>
                    <a:pt x="0" y="1700"/>
                    <a:pt x="206" y="1916"/>
                  </a:cubicBezTo>
                  <a:cubicBezTo>
                    <a:pt x="305" y="2010"/>
                    <a:pt x="432" y="2057"/>
                    <a:pt x="557" y="2057"/>
                  </a:cubicBezTo>
                  <a:cubicBezTo>
                    <a:pt x="707" y="2057"/>
                    <a:pt x="855" y="1990"/>
                    <a:pt x="951" y="1857"/>
                  </a:cubicBezTo>
                  <a:lnTo>
                    <a:pt x="1922" y="887"/>
                  </a:lnTo>
                  <a:cubicBezTo>
                    <a:pt x="2167" y="710"/>
                    <a:pt x="2186" y="357"/>
                    <a:pt x="1980" y="142"/>
                  </a:cubicBezTo>
                  <a:cubicBezTo>
                    <a:pt x="1882" y="48"/>
                    <a:pt x="1755" y="1"/>
                    <a:pt x="16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238;p102">
              <a:extLst>
                <a:ext uri="{FF2B5EF4-FFF2-40B4-BE49-F238E27FC236}">
                  <a16:creationId xmlns:a16="http://schemas.microsoft.com/office/drawing/2014/main" id="{B2744A0A-A4F8-499D-92F1-FB9ACB5A1255}"/>
                </a:ext>
              </a:extLst>
            </p:cNvPr>
            <p:cNvSpPr/>
            <p:nvPr/>
          </p:nvSpPr>
          <p:spPr>
            <a:xfrm>
              <a:off x="2043938" y="2358826"/>
              <a:ext cx="42800" cy="40177"/>
            </a:xfrm>
            <a:custGeom>
              <a:avLst/>
              <a:gdLst/>
              <a:ahLst/>
              <a:cxnLst/>
              <a:rect l="l" t="t" r="r" b="b"/>
              <a:pathLst>
                <a:path w="2187" h="2053" extrusionOk="0">
                  <a:moveTo>
                    <a:pt x="557" y="1"/>
                  </a:moveTo>
                  <a:cubicBezTo>
                    <a:pt x="432" y="1"/>
                    <a:pt x="305" y="48"/>
                    <a:pt x="206" y="142"/>
                  </a:cubicBezTo>
                  <a:cubicBezTo>
                    <a:pt x="0" y="357"/>
                    <a:pt x="20" y="710"/>
                    <a:pt x="265" y="887"/>
                  </a:cubicBezTo>
                  <a:lnTo>
                    <a:pt x="1235" y="1857"/>
                  </a:lnTo>
                  <a:cubicBezTo>
                    <a:pt x="1331" y="1985"/>
                    <a:pt x="1479" y="2052"/>
                    <a:pt x="1629" y="2052"/>
                  </a:cubicBezTo>
                  <a:cubicBezTo>
                    <a:pt x="1755" y="2052"/>
                    <a:pt x="1882" y="2005"/>
                    <a:pt x="1980" y="1906"/>
                  </a:cubicBezTo>
                  <a:cubicBezTo>
                    <a:pt x="2186" y="1700"/>
                    <a:pt x="2167" y="1347"/>
                    <a:pt x="1922" y="1171"/>
                  </a:cubicBezTo>
                  <a:lnTo>
                    <a:pt x="951" y="201"/>
                  </a:lnTo>
                  <a:cubicBezTo>
                    <a:pt x="855" y="67"/>
                    <a:pt x="707" y="1"/>
                    <a:pt x="5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1425;p109">
            <a:extLst>
              <a:ext uri="{FF2B5EF4-FFF2-40B4-BE49-F238E27FC236}">
                <a16:creationId xmlns:a16="http://schemas.microsoft.com/office/drawing/2014/main" id="{66ACC1D6-1BC1-480B-83B8-64A3D0CCAAD1}"/>
              </a:ext>
            </a:extLst>
          </p:cNvPr>
          <p:cNvGrpSpPr/>
          <p:nvPr/>
        </p:nvGrpSpPr>
        <p:grpSpPr>
          <a:xfrm>
            <a:off x="3176044" y="4187769"/>
            <a:ext cx="524086" cy="430107"/>
            <a:chOff x="2404875" y="3955825"/>
            <a:chExt cx="296950" cy="295375"/>
          </a:xfrm>
        </p:grpSpPr>
        <p:sp>
          <p:nvSpPr>
            <p:cNvPr id="59" name="Google Shape;1426;p109">
              <a:extLst>
                <a:ext uri="{FF2B5EF4-FFF2-40B4-BE49-F238E27FC236}">
                  <a16:creationId xmlns:a16="http://schemas.microsoft.com/office/drawing/2014/main" id="{3B573916-7310-4F54-9C71-CF0F020D4C50}"/>
                </a:ext>
              </a:extLst>
            </p:cNvPr>
            <p:cNvSpPr/>
            <p:nvPr/>
          </p:nvSpPr>
          <p:spPr>
            <a:xfrm>
              <a:off x="2404875" y="3955825"/>
              <a:ext cx="219775" cy="224500"/>
            </a:xfrm>
            <a:custGeom>
              <a:avLst/>
              <a:gdLst/>
              <a:ahLst/>
              <a:cxnLst/>
              <a:rect l="l" t="t" r="r" b="b"/>
              <a:pathLst>
                <a:path w="8791" h="8980" extrusionOk="0">
                  <a:moveTo>
                    <a:pt x="4537" y="0"/>
                  </a:moveTo>
                  <a:cubicBezTo>
                    <a:pt x="2048" y="0"/>
                    <a:pt x="0" y="2017"/>
                    <a:pt x="0" y="4506"/>
                  </a:cubicBezTo>
                  <a:cubicBezTo>
                    <a:pt x="0" y="6963"/>
                    <a:pt x="2048" y="8979"/>
                    <a:pt x="4537" y="8979"/>
                  </a:cubicBezTo>
                  <a:cubicBezTo>
                    <a:pt x="6459" y="8979"/>
                    <a:pt x="8160" y="7719"/>
                    <a:pt x="8790" y="5986"/>
                  </a:cubicBezTo>
                  <a:cubicBezTo>
                    <a:pt x="8633" y="5860"/>
                    <a:pt x="8443" y="5640"/>
                    <a:pt x="8286" y="5514"/>
                  </a:cubicBezTo>
                  <a:lnTo>
                    <a:pt x="7498" y="5514"/>
                  </a:lnTo>
                  <a:cubicBezTo>
                    <a:pt x="7057" y="6742"/>
                    <a:pt x="5923" y="7593"/>
                    <a:pt x="4568" y="7593"/>
                  </a:cubicBezTo>
                  <a:cubicBezTo>
                    <a:pt x="2836" y="7593"/>
                    <a:pt x="1481" y="6175"/>
                    <a:pt x="1481" y="4506"/>
                  </a:cubicBezTo>
                  <a:cubicBezTo>
                    <a:pt x="1481" y="2804"/>
                    <a:pt x="2867" y="1387"/>
                    <a:pt x="4568" y="1387"/>
                  </a:cubicBezTo>
                  <a:cubicBezTo>
                    <a:pt x="5923" y="1387"/>
                    <a:pt x="7057" y="2237"/>
                    <a:pt x="7498" y="3466"/>
                  </a:cubicBezTo>
                  <a:lnTo>
                    <a:pt x="8286" y="3466"/>
                  </a:lnTo>
                  <a:cubicBezTo>
                    <a:pt x="8443" y="3308"/>
                    <a:pt x="8633" y="3088"/>
                    <a:pt x="8790" y="2993"/>
                  </a:cubicBezTo>
                  <a:cubicBezTo>
                    <a:pt x="8160" y="1261"/>
                    <a:pt x="6522" y="0"/>
                    <a:pt x="45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427;p109">
              <a:extLst>
                <a:ext uri="{FF2B5EF4-FFF2-40B4-BE49-F238E27FC236}">
                  <a16:creationId xmlns:a16="http://schemas.microsoft.com/office/drawing/2014/main" id="{54676AAE-3BE7-4C03-A320-B23DE35E92E9}"/>
                </a:ext>
              </a:extLst>
            </p:cNvPr>
            <p:cNvSpPr/>
            <p:nvPr/>
          </p:nvSpPr>
          <p:spPr>
            <a:xfrm>
              <a:off x="2510400" y="4024075"/>
              <a:ext cx="191425" cy="87575"/>
            </a:xfrm>
            <a:custGeom>
              <a:avLst/>
              <a:gdLst/>
              <a:ahLst/>
              <a:cxnLst/>
              <a:rect l="l" t="t" r="r" b="b"/>
              <a:pathLst>
                <a:path w="7657" h="3503" extrusionOk="0">
                  <a:moveTo>
                    <a:pt x="7260" y="0"/>
                  </a:moveTo>
                  <a:cubicBezTo>
                    <a:pt x="7232" y="0"/>
                    <a:pt x="7206" y="4"/>
                    <a:pt x="7184" y="11"/>
                  </a:cubicBezTo>
                  <a:lnTo>
                    <a:pt x="5073" y="736"/>
                  </a:lnTo>
                  <a:cubicBezTo>
                    <a:pt x="5042" y="736"/>
                    <a:pt x="5010" y="767"/>
                    <a:pt x="4947" y="799"/>
                  </a:cubicBezTo>
                  <a:lnTo>
                    <a:pt x="4380" y="1398"/>
                  </a:lnTo>
                  <a:lnTo>
                    <a:pt x="347" y="1398"/>
                  </a:lnTo>
                  <a:cubicBezTo>
                    <a:pt x="158" y="1398"/>
                    <a:pt x="1" y="1555"/>
                    <a:pt x="1" y="1744"/>
                  </a:cubicBezTo>
                  <a:cubicBezTo>
                    <a:pt x="1" y="1965"/>
                    <a:pt x="158" y="2122"/>
                    <a:pt x="347" y="2122"/>
                  </a:cubicBezTo>
                  <a:lnTo>
                    <a:pt x="4380" y="2122"/>
                  </a:lnTo>
                  <a:lnTo>
                    <a:pt x="4947" y="2689"/>
                  </a:lnTo>
                  <a:cubicBezTo>
                    <a:pt x="5010" y="2752"/>
                    <a:pt x="5042" y="2784"/>
                    <a:pt x="5073" y="2784"/>
                  </a:cubicBezTo>
                  <a:lnTo>
                    <a:pt x="7184" y="3477"/>
                  </a:lnTo>
                  <a:cubicBezTo>
                    <a:pt x="7210" y="3494"/>
                    <a:pt x="7242" y="3502"/>
                    <a:pt x="7275" y="3502"/>
                  </a:cubicBezTo>
                  <a:cubicBezTo>
                    <a:pt x="7362" y="3502"/>
                    <a:pt x="7462" y="3451"/>
                    <a:pt x="7531" y="3382"/>
                  </a:cubicBezTo>
                  <a:cubicBezTo>
                    <a:pt x="7594" y="3256"/>
                    <a:pt x="7657" y="3099"/>
                    <a:pt x="7562" y="2973"/>
                  </a:cubicBezTo>
                  <a:lnTo>
                    <a:pt x="6932" y="1744"/>
                  </a:lnTo>
                  <a:lnTo>
                    <a:pt x="7562" y="547"/>
                  </a:lnTo>
                  <a:cubicBezTo>
                    <a:pt x="7657" y="389"/>
                    <a:pt x="7594" y="232"/>
                    <a:pt x="7531" y="137"/>
                  </a:cubicBezTo>
                  <a:cubicBezTo>
                    <a:pt x="7458" y="41"/>
                    <a:pt x="7349" y="0"/>
                    <a:pt x="72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428;p109">
              <a:extLst>
                <a:ext uri="{FF2B5EF4-FFF2-40B4-BE49-F238E27FC236}">
                  <a16:creationId xmlns:a16="http://schemas.microsoft.com/office/drawing/2014/main" id="{7471ADBB-538E-472D-A7AF-DB88F4BA01C6}"/>
                </a:ext>
              </a:extLst>
            </p:cNvPr>
            <p:cNvSpPr/>
            <p:nvPr/>
          </p:nvSpPr>
          <p:spPr>
            <a:xfrm>
              <a:off x="2424550" y="4188175"/>
              <a:ext cx="189050" cy="63025"/>
            </a:xfrm>
            <a:custGeom>
              <a:avLst/>
              <a:gdLst/>
              <a:ahLst/>
              <a:cxnLst/>
              <a:rect l="l" t="t" r="r" b="b"/>
              <a:pathLst>
                <a:path w="7562" h="2521" extrusionOk="0">
                  <a:moveTo>
                    <a:pt x="1828" y="0"/>
                  </a:moveTo>
                  <a:lnTo>
                    <a:pt x="1482" y="1135"/>
                  </a:lnTo>
                  <a:lnTo>
                    <a:pt x="1040" y="1135"/>
                  </a:lnTo>
                  <a:cubicBezTo>
                    <a:pt x="442" y="1135"/>
                    <a:pt x="1" y="1607"/>
                    <a:pt x="1" y="2174"/>
                  </a:cubicBezTo>
                  <a:cubicBezTo>
                    <a:pt x="1" y="2363"/>
                    <a:pt x="158" y="2521"/>
                    <a:pt x="379" y="2521"/>
                  </a:cubicBezTo>
                  <a:lnTo>
                    <a:pt x="7310" y="2521"/>
                  </a:lnTo>
                  <a:cubicBezTo>
                    <a:pt x="7404" y="2489"/>
                    <a:pt x="7562" y="2363"/>
                    <a:pt x="7562" y="2174"/>
                  </a:cubicBezTo>
                  <a:cubicBezTo>
                    <a:pt x="7562" y="1576"/>
                    <a:pt x="7089" y="1135"/>
                    <a:pt x="6554" y="1135"/>
                  </a:cubicBezTo>
                  <a:lnTo>
                    <a:pt x="6113" y="1135"/>
                  </a:lnTo>
                  <a:lnTo>
                    <a:pt x="5766" y="0"/>
                  </a:lnTo>
                  <a:cubicBezTo>
                    <a:pt x="5168" y="252"/>
                    <a:pt x="4506" y="410"/>
                    <a:pt x="3781" y="410"/>
                  </a:cubicBezTo>
                  <a:cubicBezTo>
                    <a:pt x="3088" y="410"/>
                    <a:pt x="2427" y="252"/>
                    <a:pt x="18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429;p109">
              <a:extLst>
                <a:ext uri="{FF2B5EF4-FFF2-40B4-BE49-F238E27FC236}">
                  <a16:creationId xmlns:a16="http://schemas.microsoft.com/office/drawing/2014/main" id="{5FAB40A0-BFF7-43D0-845B-1EC8BCEC3513}"/>
                </a:ext>
              </a:extLst>
            </p:cNvPr>
            <p:cNvSpPr/>
            <p:nvPr/>
          </p:nvSpPr>
          <p:spPr>
            <a:xfrm>
              <a:off x="2457625" y="4007025"/>
              <a:ext cx="115025" cy="122100"/>
            </a:xfrm>
            <a:custGeom>
              <a:avLst/>
              <a:gdLst/>
              <a:ahLst/>
              <a:cxnLst/>
              <a:rect l="l" t="t" r="r" b="b"/>
              <a:pathLst>
                <a:path w="4601" h="4884" extrusionOk="0">
                  <a:moveTo>
                    <a:pt x="2427" y="0"/>
                  </a:moveTo>
                  <a:cubicBezTo>
                    <a:pt x="1104" y="0"/>
                    <a:pt x="1" y="1103"/>
                    <a:pt x="1" y="2458"/>
                  </a:cubicBezTo>
                  <a:cubicBezTo>
                    <a:pt x="1" y="3781"/>
                    <a:pt x="1104" y="4884"/>
                    <a:pt x="2427" y="4884"/>
                  </a:cubicBezTo>
                  <a:cubicBezTo>
                    <a:pt x="3404" y="4884"/>
                    <a:pt x="4254" y="4348"/>
                    <a:pt x="4601" y="3497"/>
                  </a:cubicBezTo>
                  <a:lnTo>
                    <a:pt x="2427" y="3497"/>
                  </a:lnTo>
                  <a:cubicBezTo>
                    <a:pt x="1828" y="3497"/>
                    <a:pt x="1419" y="3025"/>
                    <a:pt x="1419" y="2489"/>
                  </a:cubicBezTo>
                  <a:cubicBezTo>
                    <a:pt x="1356" y="1859"/>
                    <a:pt x="1828" y="1386"/>
                    <a:pt x="2427" y="1386"/>
                  </a:cubicBezTo>
                  <a:lnTo>
                    <a:pt x="4601" y="1386"/>
                  </a:lnTo>
                  <a:cubicBezTo>
                    <a:pt x="4191" y="567"/>
                    <a:pt x="3372" y="0"/>
                    <a:pt x="24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 name="Google Shape;1264;p103">
            <a:extLst>
              <a:ext uri="{FF2B5EF4-FFF2-40B4-BE49-F238E27FC236}">
                <a16:creationId xmlns:a16="http://schemas.microsoft.com/office/drawing/2014/main" id="{B59A68FC-2BB7-4E4B-B825-75834EED601A}"/>
              </a:ext>
            </a:extLst>
          </p:cNvPr>
          <p:cNvSpPr/>
          <p:nvPr/>
        </p:nvSpPr>
        <p:spPr>
          <a:xfrm>
            <a:off x="7618641" y="4215429"/>
            <a:ext cx="467069" cy="391512"/>
          </a:xfrm>
          <a:custGeom>
            <a:avLst/>
            <a:gdLst/>
            <a:ahLst/>
            <a:cxnLst/>
            <a:rect l="l" t="t" r="r" b="b"/>
            <a:pathLst>
              <a:path w="10807" h="12697" extrusionOk="0">
                <a:moveTo>
                  <a:pt x="6617" y="9924"/>
                </a:moveTo>
                <a:lnTo>
                  <a:pt x="6617" y="10775"/>
                </a:lnTo>
                <a:lnTo>
                  <a:pt x="4159" y="10775"/>
                </a:lnTo>
                <a:lnTo>
                  <a:pt x="4159" y="9924"/>
                </a:lnTo>
                <a:close/>
                <a:moveTo>
                  <a:pt x="4159" y="0"/>
                </a:moveTo>
                <a:cubicBezTo>
                  <a:pt x="3561" y="0"/>
                  <a:pt x="2994" y="315"/>
                  <a:pt x="2742" y="851"/>
                </a:cubicBezTo>
                <a:lnTo>
                  <a:pt x="2490" y="851"/>
                </a:lnTo>
                <a:cubicBezTo>
                  <a:pt x="1797" y="851"/>
                  <a:pt x="1166" y="1324"/>
                  <a:pt x="914" y="1954"/>
                </a:cubicBezTo>
                <a:cubicBezTo>
                  <a:pt x="1324" y="1985"/>
                  <a:pt x="1702" y="2143"/>
                  <a:pt x="1986" y="2426"/>
                </a:cubicBezTo>
                <a:cubicBezTo>
                  <a:pt x="2143" y="2584"/>
                  <a:pt x="2143" y="2836"/>
                  <a:pt x="1986" y="2993"/>
                </a:cubicBezTo>
                <a:cubicBezTo>
                  <a:pt x="1907" y="3072"/>
                  <a:pt x="1797" y="3111"/>
                  <a:pt x="1686" y="3111"/>
                </a:cubicBezTo>
                <a:cubicBezTo>
                  <a:pt x="1576" y="3111"/>
                  <a:pt x="1466" y="3072"/>
                  <a:pt x="1387" y="2993"/>
                </a:cubicBezTo>
                <a:cubicBezTo>
                  <a:pt x="1198" y="2804"/>
                  <a:pt x="946" y="2773"/>
                  <a:pt x="725" y="2773"/>
                </a:cubicBezTo>
                <a:cubicBezTo>
                  <a:pt x="284" y="3088"/>
                  <a:pt x="1" y="3560"/>
                  <a:pt x="1" y="4159"/>
                </a:cubicBezTo>
                <a:cubicBezTo>
                  <a:pt x="1" y="4411"/>
                  <a:pt x="95" y="4726"/>
                  <a:pt x="253" y="4978"/>
                </a:cubicBezTo>
                <a:cubicBezTo>
                  <a:pt x="95" y="5199"/>
                  <a:pt x="1" y="5514"/>
                  <a:pt x="1" y="5797"/>
                </a:cubicBezTo>
                <a:cubicBezTo>
                  <a:pt x="1" y="6144"/>
                  <a:pt x="127" y="6459"/>
                  <a:pt x="316" y="6742"/>
                </a:cubicBezTo>
                <a:cubicBezTo>
                  <a:pt x="599" y="6522"/>
                  <a:pt x="1009" y="6364"/>
                  <a:pt x="1387" y="6364"/>
                </a:cubicBezTo>
                <a:cubicBezTo>
                  <a:pt x="1639" y="6364"/>
                  <a:pt x="1797" y="6553"/>
                  <a:pt x="1797" y="6742"/>
                </a:cubicBezTo>
                <a:cubicBezTo>
                  <a:pt x="1797" y="6994"/>
                  <a:pt x="1576" y="7152"/>
                  <a:pt x="1387" y="7152"/>
                </a:cubicBezTo>
                <a:cubicBezTo>
                  <a:pt x="1198" y="7152"/>
                  <a:pt x="1009" y="7215"/>
                  <a:pt x="851" y="7341"/>
                </a:cubicBezTo>
                <a:lnTo>
                  <a:pt x="851" y="7404"/>
                </a:lnTo>
                <a:cubicBezTo>
                  <a:pt x="851" y="8318"/>
                  <a:pt x="1576" y="9074"/>
                  <a:pt x="2490" y="9074"/>
                </a:cubicBezTo>
                <a:lnTo>
                  <a:pt x="2742" y="9074"/>
                </a:lnTo>
                <a:cubicBezTo>
                  <a:pt x="2899" y="9357"/>
                  <a:pt x="3088" y="9546"/>
                  <a:pt x="3309" y="9704"/>
                </a:cubicBezTo>
                <a:lnTo>
                  <a:pt x="3309" y="10617"/>
                </a:lnTo>
                <a:cubicBezTo>
                  <a:pt x="3309" y="11752"/>
                  <a:pt x="4254" y="12697"/>
                  <a:pt x="5420" y="12697"/>
                </a:cubicBezTo>
                <a:cubicBezTo>
                  <a:pt x="6554" y="12697"/>
                  <a:pt x="7499" y="11752"/>
                  <a:pt x="7499" y="10617"/>
                </a:cubicBezTo>
                <a:lnTo>
                  <a:pt x="7499" y="9704"/>
                </a:lnTo>
                <a:cubicBezTo>
                  <a:pt x="7719" y="9546"/>
                  <a:pt x="7971" y="9357"/>
                  <a:pt x="8097" y="9074"/>
                </a:cubicBezTo>
                <a:lnTo>
                  <a:pt x="8318" y="9074"/>
                </a:lnTo>
                <a:cubicBezTo>
                  <a:pt x="9232" y="9074"/>
                  <a:pt x="9988" y="8318"/>
                  <a:pt x="9988" y="7404"/>
                </a:cubicBezTo>
                <a:lnTo>
                  <a:pt x="9988" y="7341"/>
                </a:lnTo>
                <a:cubicBezTo>
                  <a:pt x="9830" y="7215"/>
                  <a:pt x="9610" y="7152"/>
                  <a:pt x="9421" y="7152"/>
                </a:cubicBezTo>
                <a:cubicBezTo>
                  <a:pt x="9200" y="7152"/>
                  <a:pt x="9043" y="6931"/>
                  <a:pt x="9043" y="6742"/>
                </a:cubicBezTo>
                <a:cubicBezTo>
                  <a:pt x="9043" y="6522"/>
                  <a:pt x="9232" y="6364"/>
                  <a:pt x="9421" y="6364"/>
                </a:cubicBezTo>
                <a:cubicBezTo>
                  <a:pt x="9830" y="6364"/>
                  <a:pt x="10208" y="6522"/>
                  <a:pt x="10492" y="6742"/>
                </a:cubicBezTo>
                <a:cubicBezTo>
                  <a:pt x="10681" y="6459"/>
                  <a:pt x="10807" y="6144"/>
                  <a:pt x="10807" y="5797"/>
                </a:cubicBezTo>
                <a:cubicBezTo>
                  <a:pt x="10807" y="5514"/>
                  <a:pt x="10712" y="5199"/>
                  <a:pt x="10555" y="4978"/>
                </a:cubicBezTo>
                <a:cubicBezTo>
                  <a:pt x="10681" y="4726"/>
                  <a:pt x="10775" y="4411"/>
                  <a:pt x="10775" y="4159"/>
                </a:cubicBezTo>
                <a:cubicBezTo>
                  <a:pt x="10775" y="3592"/>
                  <a:pt x="10492" y="3088"/>
                  <a:pt x="10051" y="2773"/>
                </a:cubicBezTo>
                <a:cubicBezTo>
                  <a:pt x="10015" y="2768"/>
                  <a:pt x="9978" y="2765"/>
                  <a:pt x="9939" y="2765"/>
                </a:cubicBezTo>
                <a:cubicBezTo>
                  <a:pt x="9742" y="2765"/>
                  <a:pt x="9521" y="2835"/>
                  <a:pt x="9389" y="2993"/>
                </a:cubicBezTo>
                <a:cubicBezTo>
                  <a:pt x="9310" y="3072"/>
                  <a:pt x="9200" y="3111"/>
                  <a:pt x="9090" y="3111"/>
                </a:cubicBezTo>
                <a:cubicBezTo>
                  <a:pt x="8980" y="3111"/>
                  <a:pt x="8869" y="3072"/>
                  <a:pt x="8791" y="2993"/>
                </a:cubicBezTo>
                <a:cubicBezTo>
                  <a:pt x="8633" y="2836"/>
                  <a:pt x="8633" y="2584"/>
                  <a:pt x="8791" y="2426"/>
                </a:cubicBezTo>
                <a:cubicBezTo>
                  <a:pt x="9074" y="2143"/>
                  <a:pt x="9452" y="1954"/>
                  <a:pt x="9862" y="1954"/>
                </a:cubicBezTo>
                <a:cubicBezTo>
                  <a:pt x="9610" y="1324"/>
                  <a:pt x="9043" y="851"/>
                  <a:pt x="8287" y="851"/>
                </a:cubicBezTo>
                <a:lnTo>
                  <a:pt x="8034" y="851"/>
                </a:lnTo>
                <a:cubicBezTo>
                  <a:pt x="7782" y="315"/>
                  <a:pt x="7215" y="0"/>
                  <a:pt x="6617" y="0"/>
                </a:cubicBezTo>
                <a:cubicBezTo>
                  <a:pt x="6302" y="0"/>
                  <a:pt x="6050" y="95"/>
                  <a:pt x="5798" y="252"/>
                </a:cubicBezTo>
                <a:lnTo>
                  <a:pt x="5798" y="4190"/>
                </a:lnTo>
                <a:cubicBezTo>
                  <a:pt x="6743" y="4379"/>
                  <a:pt x="7467" y="5199"/>
                  <a:pt x="7467" y="6207"/>
                </a:cubicBezTo>
                <a:cubicBezTo>
                  <a:pt x="7467" y="6427"/>
                  <a:pt x="7247" y="6585"/>
                  <a:pt x="7058" y="6585"/>
                </a:cubicBezTo>
                <a:cubicBezTo>
                  <a:pt x="6869" y="6585"/>
                  <a:pt x="6617" y="6396"/>
                  <a:pt x="6617" y="6207"/>
                </a:cubicBezTo>
                <a:cubicBezTo>
                  <a:pt x="6617" y="5640"/>
                  <a:pt x="6270" y="5199"/>
                  <a:pt x="5798" y="5010"/>
                </a:cubicBezTo>
                <a:lnTo>
                  <a:pt x="5798" y="9074"/>
                </a:lnTo>
                <a:lnTo>
                  <a:pt x="4979" y="9074"/>
                </a:lnTo>
                <a:lnTo>
                  <a:pt x="4979" y="5010"/>
                </a:lnTo>
                <a:cubicBezTo>
                  <a:pt x="4506" y="5167"/>
                  <a:pt x="4159" y="5640"/>
                  <a:pt x="4159" y="6207"/>
                </a:cubicBezTo>
                <a:cubicBezTo>
                  <a:pt x="4159" y="6427"/>
                  <a:pt x="3939" y="6585"/>
                  <a:pt x="3718" y="6585"/>
                </a:cubicBezTo>
                <a:cubicBezTo>
                  <a:pt x="3466" y="6585"/>
                  <a:pt x="3309" y="6396"/>
                  <a:pt x="3309" y="6207"/>
                </a:cubicBezTo>
                <a:cubicBezTo>
                  <a:pt x="3309" y="5199"/>
                  <a:pt x="4033" y="4348"/>
                  <a:pt x="4979" y="4190"/>
                </a:cubicBezTo>
                <a:lnTo>
                  <a:pt x="4979" y="252"/>
                </a:lnTo>
                <a:cubicBezTo>
                  <a:pt x="4726" y="95"/>
                  <a:pt x="4474" y="0"/>
                  <a:pt x="41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68;p78">
            <a:extLst>
              <a:ext uri="{FF2B5EF4-FFF2-40B4-BE49-F238E27FC236}">
                <a16:creationId xmlns:a16="http://schemas.microsoft.com/office/drawing/2014/main" id="{CAE72332-DB3E-4C46-A746-164A76C4112B}"/>
              </a:ext>
            </a:extLst>
          </p:cNvPr>
          <p:cNvSpPr txBox="1">
            <a:spLocks/>
          </p:cNvSpPr>
          <p:nvPr/>
        </p:nvSpPr>
        <p:spPr>
          <a:xfrm>
            <a:off x="6997324" y="2642817"/>
            <a:ext cx="1589205" cy="14300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Montserrat"/>
              <a:buNone/>
              <a:defRPr sz="1400" b="0" i="0" u="none" strike="noStrike" cap="none">
                <a:solidFill>
                  <a:schemeClr val="dk2"/>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9pPr>
          </a:lstStyle>
          <a:p>
            <a:pPr marL="0" indent="0" algn="ctr">
              <a:spcAft>
                <a:spcPts val="1200"/>
              </a:spcAft>
            </a:pPr>
            <a:r>
              <a:rPr lang="en-US">
                <a:solidFill>
                  <a:schemeClr val="bg1"/>
                </a:solidFill>
              </a:rPr>
              <a:t>We can make </a:t>
            </a:r>
            <a:r>
              <a:rPr lang="en-US" b="1">
                <a:solidFill>
                  <a:schemeClr val="bg1"/>
                </a:solidFill>
              </a:rPr>
              <a:t>PR campaigns </a:t>
            </a:r>
            <a:r>
              <a:rPr lang="en-US">
                <a:solidFill>
                  <a:schemeClr val="bg1"/>
                </a:solidFill>
              </a:rPr>
              <a:t>at </a:t>
            </a:r>
            <a:r>
              <a:rPr lang="en-US" b="1">
                <a:solidFill>
                  <a:schemeClr val="bg1"/>
                </a:solidFill>
              </a:rPr>
              <a:t>Warehouse</a:t>
            </a:r>
            <a:r>
              <a:rPr lang="en-US">
                <a:solidFill>
                  <a:schemeClr val="bg1"/>
                </a:solidFill>
              </a:rPr>
              <a:t> for better performance.</a:t>
            </a:r>
          </a:p>
        </p:txBody>
      </p:sp>
      <p:sp>
        <p:nvSpPr>
          <p:cNvPr id="65" name="Google Shape;911;p90">
            <a:extLst>
              <a:ext uri="{FF2B5EF4-FFF2-40B4-BE49-F238E27FC236}">
                <a16:creationId xmlns:a16="http://schemas.microsoft.com/office/drawing/2014/main" id="{3ADAE5D0-F9AD-4050-8903-691F370EF57A}"/>
              </a:ext>
            </a:extLst>
          </p:cNvPr>
          <p:cNvSpPr txBox="1">
            <a:spLocks/>
          </p:cNvSpPr>
          <p:nvPr/>
        </p:nvSpPr>
        <p:spPr>
          <a:xfrm>
            <a:off x="1052864" y="315249"/>
            <a:ext cx="66555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9000"/>
              <a:buFont typeface="Vidaloka"/>
              <a:buNone/>
              <a:defRPr sz="9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9000"/>
              <a:buFont typeface="Arial"/>
              <a:buNone/>
              <a:defRPr sz="9000" b="0"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9000"/>
              <a:buFont typeface="Arial"/>
              <a:buNone/>
              <a:defRPr sz="9000" b="0"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9000"/>
              <a:buFont typeface="Arial"/>
              <a:buNone/>
              <a:defRPr sz="9000" b="0"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9000"/>
              <a:buFont typeface="Arial"/>
              <a:buNone/>
              <a:defRPr sz="9000" b="0"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9000"/>
              <a:buFont typeface="Arial"/>
              <a:buNone/>
              <a:defRPr sz="9000" b="0"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9000"/>
              <a:buFont typeface="Arial"/>
              <a:buNone/>
              <a:defRPr sz="9000" b="0"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9000"/>
              <a:buFont typeface="Arial"/>
              <a:buNone/>
              <a:defRPr sz="9000" b="0"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9000"/>
              <a:buFont typeface="Arial"/>
              <a:buNone/>
              <a:defRPr sz="9000" b="0" i="1" u="none" strike="noStrike" cap="none">
                <a:solidFill>
                  <a:schemeClr val="dk1"/>
                </a:solidFill>
                <a:latin typeface="Arial"/>
                <a:ea typeface="Arial"/>
                <a:cs typeface="Arial"/>
                <a:sym typeface="Arial"/>
              </a:defRPr>
            </a:lvl9pPr>
          </a:lstStyle>
          <a:p>
            <a:pPr algn="ctr"/>
            <a:r>
              <a:rPr lang="en-US" sz="3000"/>
              <a:t>Conclusion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P spid="33" grpId="0" build="p"/>
      <p:bldP spid="38" grpId="0"/>
      <p:bldP spid="39" grpId="0"/>
      <p:bldP spid="63" grpId="0" animBg="1"/>
      <p:bldP spid="6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50" y="600970"/>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Acknowledgement</a:t>
            </a:r>
            <a:endParaRPr/>
          </a:p>
        </p:txBody>
      </p:sp>
      <p:sp>
        <p:nvSpPr>
          <p:cNvPr id="489" name="Google Shape;489;p60"/>
          <p:cNvSpPr txBox="1">
            <a:spLocks noGrp="1"/>
          </p:cNvSpPr>
          <p:nvPr>
            <p:ph type="body" idx="1"/>
          </p:nvPr>
        </p:nvSpPr>
        <p:spPr>
          <a:xfrm>
            <a:off x="599836" y="1606079"/>
            <a:ext cx="7717500" cy="2306702"/>
          </a:xfrm>
          <a:prstGeom prst="rect">
            <a:avLst/>
          </a:prstGeom>
        </p:spPr>
        <p:txBody>
          <a:bodyPr spcFirstLastPara="1" wrap="square" lIns="91425" tIns="91425" rIns="91425" bIns="91425" anchor="t" anchorCtr="0">
            <a:noAutofit/>
          </a:bodyPr>
          <a:lstStyle/>
          <a:p>
            <a:pPr marL="171450" indent="-171450">
              <a:lnSpc>
                <a:spcPct val="150000"/>
              </a:lnSpc>
              <a:buSzPts val="1100"/>
            </a:pPr>
            <a:r>
              <a:rPr lang="en-US" sz="1600"/>
              <a:t>This is a business study of an American-based cycle manufacturer.</a:t>
            </a:r>
          </a:p>
          <a:p>
            <a:pPr marL="171450" indent="-171450">
              <a:lnSpc>
                <a:spcPct val="150000"/>
              </a:lnSpc>
              <a:buSzPts val="1100"/>
            </a:pPr>
            <a:r>
              <a:rPr lang="en-US" sz="1600"/>
              <a:t>They have various locations all over the world, including those in the continents of Australia, Europe, and the Americas.</a:t>
            </a:r>
          </a:p>
          <a:p>
            <a:pPr marL="171450" indent="-171450">
              <a:lnSpc>
                <a:spcPct val="150000"/>
              </a:lnSpc>
              <a:buSzPts val="1100"/>
            </a:pPr>
            <a:r>
              <a:rPr lang="en-US" sz="1600"/>
              <a:t>Data was available from 2017 to 2021.</a:t>
            </a:r>
          </a:p>
          <a:p>
            <a:pPr marL="171450" indent="-171450">
              <a:lnSpc>
                <a:spcPct val="150000"/>
              </a:lnSpc>
              <a:buSzPts val="1100"/>
            </a:pPr>
            <a:r>
              <a:rPr lang="en-US" sz="1600"/>
              <a:t>We can identify this company's issues based on the questions found from data so that we can assist them in performing better.</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1196"/>
        <p:cNvGrpSpPr/>
        <p:nvPr/>
      </p:nvGrpSpPr>
      <p:grpSpPr>
        <a:xfrm>
          <a:off x="0" y="0"/>
          <a:ext cx="0" cy="0"/>
          <a:chOff x="0" y="0"/>
          <a:chExt cx="0" cy="0"/>
        </a:xfrm>
      </p:grpSpPr>
      <p:sp>
        <p:nvSpPr>
          <p:cNvPr id="3" name="Google Shape;1568;p123">
            <a:extLst>
              <a:ext uri="{FF2B5EF4-FFF2-40B4-BE49-F238E27FC236}">
                <a16:creationId xmlns:a16="http://schemas.microsoft.com/office/drawing/2014/main" id="{7788C4D3-F767-4B95-92FA-67FC21DBA931}"/>
              </a:ext>
            </a:extLst>
          </p:cNvPr>
          <p:cNvSpPr txBox="1">
            <a:spLocks/>
          </p:cNvSpPr>
          <p:nvPr/>
        </p:nvSpPr>
        <p:spPr>
          <a:xfrm>
            <a:off x="2625320" y="671617"/>
            <a:ext cx="3478200" cy="922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800" b="1">
                <a:solidFill>
                  <a:schemeClr val="bg1"/>
                </a:solidFill>
              </a:rPr>
              <a:t>Thanks</a:t>
            </a:r>
          </a:p>
        </p:txBody>
      </p:sp>
      <p:sp>
        <p:nvSpPr>
          <p:cNvPr id="4" name="Google Shape;1569;p123">
            <a:extLst>
              <a:ext uri="{FF2B5EF4-FFF2-40B4-BE49-F238E27FC236}">
                <a16:creationId xmlns:a16="http://schemas.microsoft.com/office/drawing/2014/main" id="{749453A9-0A83-44A7-B1B3-FA7BAAE1AA80}"/>
              </a:ext>
            </a:extLst>
          </p:cNvPr>
          <p:cNvSpPr txBox="1">
            <a:spLocks/>
          </p:cNvSpPr>
          <p:nvPr/>
        </p:nvSpPr>
        <p:spPr>
          <a:xfrm>
            <a:off x="2856371" y="1675959"/>
            <a:ext cx="3177300" cy="82232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solidFill>
                  <a:schemeClr val="bg1"/>
                </a:solidFill>
              </a:rPr>
              <a:t>Do you have any questions?</a:t>
            </a:r>
          </a:p>
          <a:p>
            <a:pPr algn="ctr"/>
            <a:r>
              <a:rPr lang="en-US">
                <a:solidFill>
                  <a:schemeClr val="bg1"/>
                </a:solidFill>
                <a:hlinkClick r:id="rId3">
                  <a:extLst>
                    <a:ext uri="{A12FA001-AC4F-418D-AE19-62706E023703}">
                      <ahyp:hlinkClr xmlns:ahyp="http://schemas.microsoft.com/office/drawing/2018/hyperlinkcolor" val="tx"/>
                    </a:ext>
                  </a:extLst>
                </a:hlinkClick>
              </a:rPr>
              <a:t>qhuy1508@gmail.com</a:t>
            </a:r>
            <a:endParaRPr lang="en-US">
              <a:solidFill>
                <a:schemeClr val="bg1"/>
              </a:solidFill>
            </a:endParaRPr>
          </a:p>
          <a:p>
            <a:pPr algn="ctr"/>
            <a:r>
              <a:rPr lang="en-US">
                <a:solidFill>
                  <a:schemeClr val="bg1"/>
                </a:solidFill>
              </a:rPr>
              <a:t>+84 70 280 6152</a:t>
            </a:r>
          </a:p>
        </p:txBody>
      </p:sp>
      <p:grpSp>
        <p:nvGrpSpPr>
          <p:cNvPr id="5" name="Google Shape;1570;p123">
            <a:extLst>
              <a:ext uri="{FF2B5EF4-FFF2-40B4-BE49-F238E27FC236}">
                <a16:creationId xmlns:a16="http://schemas.microsoft.com/office/drawing/2014/main" id="{CF1967A2-E905-422E-994E-1D400C2339D6}"/>
              </a:ext>
            </a:extLst>
          </p:cNvPr>
          <p:cNvGrpSpPr/>
          <p:nvPr/>
        </p:nvGrpSpPr>
        <p:grpSpPr>
          <a:xfrm>
            <a:off x="5797689" y="2860346"/>
            <a:ext cx="458723" cy="458684"/>
            <a:chOff x="1379798" y="1723250"/>
            <a:chExt cx="397887" cy="397887"/>
          </a:xfrm>
        </p:grpSpPr>
        <p:sp>
          <p:nvSpPr>
            <p:cNvPr id="6" name="Google Shape;1571;p123">
              <a:extLst>
                <a:ext uri="{FF2B5EF4-FFF2-40B4-BE49-F238E27FC236}">
                  <a16:creationId xmlns:a16="http://schemas.microsoft.com/office/drawing/2014/main" id="{A0E19D22-BD43-4242-AF84-3CC9B3F9A57F}"/>
                </a:ext>
              </a:extLst>
            </p:cNvPr>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 name="Google Shape;1572;p123">
              <a:extLst>
                <a:ext uri="{FF2B5EF4-FFF2-40B4-BE49-F238E27FC236}">
                  <a16:creationId xmlns:a16="http://schemas.microsoft.com/office/drawing/2014/main" id="{84F7A222-4E57-4AE6-8EFE-95E4E33EBB6E}"/>
                </a:ext>
              </a:extLst>
            </p:cNvPr>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 name="Google Shape;1573;p123">
              <a:extLst>
                <a:ext uri="{FF2B5EF4-FFF2-40B4-BE49-F238E27FC236}">
                  <a16:creationId xmlns:a16="http://schemas.microsoft.com/office/drawing/2014/main" id="{561CB850-8C4A-4780-9E78-AAA3C801B598}"/>
                </a:ext>
              </a:extLst>
            </p:cNvPr>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 name="Google Shape;1574;p123">
              <a:extLst>
                <a:ext uri="{FF2B5EF4-FFF2-40B4-BE49-F238E27FC236}">
                  <a16:creationId xmlns:a16="http://schemas.microsoft.com/office/drawing/2014/main" id="{F47493EA-61E6-41DF-8924-1E3A2519634E}"/>
                </a:ext>
              </a:extLst>
            </p:cNvPr>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0" name="Google Shape;1575;p123">
            <a:extLst>
              <a:ext uri="{FF2B5EF4-FFF2-40B4-BE49-F238E27FC236}">
                <a16:creationId xmlns:a16="http://schemas.microsoft.com/office/drawing/2014/main" id="{96AB2F1F-43BE-4713-8284-A103F608DAB2}"/>
              </a:ext>
            </a:extLst>
          </p:cNvPr>
          <p:cNvGrpSpPr/>
          <p:nvPr/>
        </p:nvGrpSpPr>
        <p:grpSpPr>
          <a:xfrm>
            <a:off x="2768069" y="2860351"/>
            <a:ext cx="458747" cy="458684"/>
            <a:chOff x="266768" y="1721375"/>
            <a:chExt cx="397907" cy="397887"/>
          </a:xfrm>
        </p:grpSpPr>
        <p:sp>
          <p:nvSpPr>
            <p:cNvPr id="11" name="Google Shape;1576;p123">
              <a:extLst>
                <a:ext uri="{FF2B5EF4-FFF2-40B4-BE49-F238E27FC236}">
                  <a16:creationId xmlns:a16="http://schemas.microsoft.com/office/drawing/2014/main" id="{5D6333AE-0CB1-4FB4-B4E2-F252434A104B}"/>
                </a:ext>
              </a:extLst>
            </p:cNvPr>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 name="Google Shape;1577;p123">
              <a:extLst>
                <a:ext uri="{FF2B5EF4-FFF2-40B4-BE49-F238E27FC236}">
                  <a16:creationId xmlns:a16="http://schemas.microsoft.com/office/drawing/2014/main" id="{02A9053B-470E-4311-8F36-C06CE8164F1C}"/>
                </a:ext>
              </a:extLst>
            </p:cNvPr>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3" name="Google Shape;1578;p123">
            <a:extLst>
              <a:ext uri="{FF2B5EF4-FFF2-40B4-BE49-F238E27FC236}">
                <a16:creationId xmlns:a16="http://schemas.microsoft.com/office/drawing/2014/main" id="{8993C6A2-94DC-4C4F-87E5-AC0AFD1A867E}"/>
              </a:ext>
            </a:extLst>
          </p:cNvPr>
          <p:cNvGrpSpPr/>
          <p:nvPr/>
        </p:nvGrpSpPr>
        <p:grpSpPr>
          <a:xfrm>
            <a:off x="4282903" y="2860351"/>
            <a:ext cx="458699" cy="458684"/>
            <a:chOff x="864491" y="1723250"/>
            <a:chExt cx="397866" cy="397887"/>
          </a:xfrm>
        </p:grpSpPr>
        <p:sp>
          <p:nvSpPr>
            <p:cNvPr id="14" name="Google Shape;1579;p123">
              <a:extLst>
                <a:ext uri="{FF2B5EF4-FFF2-40B4-BE49-F238E27FC236}">
                  <a16:creationId xmlns:a16="http://schemas.microsoft.com/office/drawing/2014/main" id="{1DA12626-BBCE-4F5C-B000-2A0CB26B7808}"/>
                </a:ext>
              </a:extLst>
            </p:cNvPr>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 name="Google Shape;1580;p123">
              <a:extLst>
                <a:ext uri="{FF2B5EF4-FFF2-40B4-BE49-F238E27FC236}">
                  <a16:creationId xmlns:a16="http://schemas.microsoft.com/office/drawing/2014/main" id="{C3D0AE7A-67CF-4669-878E-D87A3DEECE92}"/>
                </a:ext>
              </a:extLst>
            </p:cNvPr>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 name="Google Shape;1581;p123">
              <a:extLst>
                <a:ext uri="{FF2B5EF4-FFF2-40B4-BE49-F238E27FC236}">
                  <a16:creationId xmlns:a16="http://schemas.microsoft.com/office/drawing/2014/main" id="{B09C822F-5A28-4EC5-9C42-F2B855E721CF}"/>
                </a:ext>
              </a:extLst>
            </p:cNvPr>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380903" y="568013"/>
            <a:ext cx="307905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495" name="Google Shape;495;p61"/>
          <p:cNvSpPr txBox="1">
            <a:spLocks noGrp="1"/>
          </p:cNvSpPr>
          <p:nvPr>
            <p:ph type="subTitle" idx="3"/>
          </p:nvPr>
        </p:nvSpPr>
        <p:spPr>
          <a:xfrm>
            <a:off x="-100806" y="2141020"/>
            <a:ext cx="1873363"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Sales </a:t>
            </a:r>
            <a:endParaRPr/>
          </a:p>
        </p:txBody>
      </p:sp>
      <p:sp>
        <p:nvSpPr>
          <p:cNvPr id="496" name="Google Shape;496;p61"/>
          <p:cNvSpPr txBox="1">
            <a:spLocks noGrp="1"/>
          </p:cNvSpPr>
          <p:nvPr>
            <p:ph type="subTitle" idx="1"/>
          </p:nvPr>
        </p:nvSpPr>
        <p:spPr>
          <a:xfrm>
            <a:off x="1503349" y="2137817"/>
            <a:ext cx="1873363"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Target </a:t>
            </a:r>
            <a:endParaRPr/>
          </a:p>
        </p:txBody>
      </p:sp>
      <p:sp>
        <p:nvSpPr>
          <p:cNvPr id="499" name="Google Shape;499;p61"/>
          <p:cNvSpPr txBox="1">
            <a:spLocks noGrp="1"/>
          </p:cNvSpPr>
          <p:nvPr>
            <p:ph type="subTitle" idx="5"/>
          </p:nvPr>
        </p:nvSpPr>
        <p:spPr>
          <a:xfrm>
            <a:off x="4910441" y="2137817"/>
            <a:ext cx="1809186"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Resellers</a:t>
            </a:r>
            <a:endParaRPr/>
          </a:p>
        </p:txBody>
      </p:sp>
      <p:sp>
        <p:nvSpPr>
          <p:cNvPr id="501" name="Google Shape;501;p61"/>
          <p:cNvSpPr txBox="1">
            <a:spLocks noGrp="1"/>
          </p:cNvSpPr>
          <p:nvPr>
            <p:ph type="subTitle" idx="7"/>
          </p:nvPr>
        </p:nvSpPr>
        <p:spPr>
          <a:xfrm>
            <a:off x="3482328" y="2086862"/>
            <a:ext cx="1446900" cy="45890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Regions</a:t>
            </a:r>
            <a:endParaRPr/>
          </a:p>
        </p:txBody>
      </p:sp>
      <p:sp>
        <p:nvSpPr>
          <p:cNvPr id="503" name="Google Shape;503;p61"/>
          <p:cNvSpPr txBox="1">
            <a:spLocks noGrp="1"/>
          </p:cNvSpPr>
          <p:nvPr>
            <p:ph type="title" idx="9"/>
          </p:nvPr>
        </p:nvSpPr>
        <p:spPr>
          <a:xfrm>
            <a:off x="316276" y="1428664"/>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504" name="Google Shape;504;p61"/>
          <p:cNvSpPr txBox="1">
            <a:spLocks noGrp="1"/>
          </p:cNvSpPr>
          <p:nvPr>
            <p:ph type="title" idx="13"/>
          </p:nvPr>
        </p:nvSpPr>
        <p:spPr>
          <a:xfrm>
            <a:off x="1920431" y="1428664"/>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505" name="Google Shape;505;p61"/>
          <p:cNvSpPr txBox="1">
            <a:spLocks noGrp="1"/>
          </p:cNvSpPr>
          <p:nvPr>
            <p:ph type="title" idx="14"/>
          </p:nvPr>
        </p:nvSpPr>
        <p:spPr>
          <a:xfrm>
            <a:off x="3686178" y="1466253"/>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506" name="Google Shape;506;p61"/>
          <p:cNvSpPr txBox="1">
            <a:spLocks noGrp="1"/>
          </p:cNvSpPr>
          <p:nvPr>
            <p:ph type="title" idx="15"/>
          </p:nvPr>
        </p:nvSpPr>
        <p:spPr>
          <a:xfrm>
            <a:off x="5342591" y="1428664"/>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3" name="Google Shape;506;p61">
            <a:extLst>
              <a:ext uri="{FF2B5EF4-FFF2-40B4-BE49-F238E27FC236}">
                <a16:creationId xmlns:a16="http://schemas.microsoft.com/office/drawing/2014/main" id="{97A082D5-BE9E-4EB0-A2C4-7FBD22C379F4}"/>
              </a:ext>
            </a:extLst>
          </p:cNvPr>
          <p:cNvSpPr txBox="1">
            <a:spLocks/>
          </p:cNvSpPr>
          <p:nvPr/>
        </p:nvSpPr>
        <p:spPr>
          <a:xfrm>
            <a:off x="7104621" y="1470317"/>
            <a:ext cx="1039200" cy="667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4000"/>
              <a:buFont typeface="Vidaloka"/>
              <a:buNone/>
              <a:defRPr sz="3800" b="0" i="0" u="none" strike="noStrike" cap="none">
                <a:solidFill>
                  <a:schemeClr val="accent1"/>
                </a:solidFill>
                <a:latin typeface="Vidaloka"/>
                <a:ea typeface="Vidaloka"/>
                <a:cs typeface="Vidaloka"/>
                <a:sym typeface="Vidaloka"/>
              </a:defRPr>
            </a:lvl1pPr>
            <a:lvl2pPr marR="0" lvl="1"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9pPr>
          </a:lstStyle>
          <a:p>
            <a:r>
              <a:rPr lang="en"/>
              <a:t>05</a:t>
            </a:r>
          </a:p>
        </p:txBody>
      </p:sp>
      <p:sp>
        <p:nvSpPr>
          <p:cNvPr id="24" name="Google Shape;499;p61">
            <a:extLst>
              <a:ext uri="{FF2B5EF4-FFF2-40B4-BE49-F238E27FC236}">
                <a16:creationId xmlns:a16="http://schemas.microsoft.com/office/drawing/2014/main" id="{5FF9D3A8-D0F6-4F7E-BC9A-B2D1C6347E1B}"/>
              </a:ext>
            </a:extLst>
          </p:cNvPr>
          <p:cNvSpPr txBox="1">
            <a:spLocks/>
          </p:cNvSpPr>
          <p:nvPr/>
        </p:nvSpPr>
        <p:spPr>
          <a:xfrm>
            <a:off x="6719628" y="2137817"/>
            <a:ext cx="1809187"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100"/>
              <a:buFont typeface="Montserrat"/>
              <a:buNone/>
              <a:defRPr sz="2400" b="0" i="0" u="none" strike="noStrike" cap="none">
                <a:solidFill>
                  <a:schemeClr val="dk2"/>
                </a:solidFill>
                <a:latin typeface="Vidaloka"/>
                <a:ea typeface="Vidaloka"/>
                <a:cs typeface="Vidaloka"/>
                <a:sym typeface="Vidaloka"/>
              </a:defRPr>
            </a:lvl1pPr>
            <a:lvl2pPr marL="914400" marR="0" lvl="1"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9pPr>
          </a:lstStyle>
          <a:p>
            <a:pPr marL="0" indent="0"/>
            <a:r>
              <a:rPr lang="en-US"/>
              <a:t>Conclusion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4"/>
                                        </p:tgtEl>
                                        <p:attrNameLst>
                                          <p:attrName>style.visibility</p:attrName>
                                        </p:attrNameLst>
                                      </p:cBhvr>
                                      <p:to>
                                        <p:strVal val="visible"/>
                                      </p:to>
                                    </p:set>
                                    <p:animEffect transition="in" filter="fade">
                                      <p:cBhvr>
                                        <p:cTn id="7" dur="500"/>
                                        <p:tgtEl>
                                          <p:spTgt spid="49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03"/>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495">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96">
                                            <p:txEl>
                                              <p:pRg st="0" end="0"/>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50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505"/>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501">
                                            <p:txEl>
                                              <p:pRg st="0" end="0"/>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506"/>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499">
                                            <p:txEl>
                                              <p:pRg st="0" end="0"/>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3"/>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4" grpId="0"/>
      <p:bldP spid="495" grpId="0" build="p"/>
      <p:bldP spid="496" grpId="0" build="p"/>
      <p:bldP spid="499" grpId="0" build="p"/>
      <p:bldP spid="501" grpId="0" build="p"/>
      <p:bldP spid="503" grpId="0"/>
      <p:bldP spid="504" grpId="0"/>
      <p:bldP spid="505" grpId="0"/>
      <p:bldP spid="506" grpId="0"/>
      <p:bldP spid="23" grpId="0"/>
      <p:bldP spid="2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5" name="Google Shape;535;p63"/>
          <p:cNvSpPr txBox="1">
            <a:spLocks noGrp="1"/>
          </p:cNvSpPr>
          <p:nvPr>
            <p:ph type="subTitle" idx="1"/>
          </p:nvPr>
        </p:nvSpPr>
        <p:spPr>
          <a:xfrm>
            <a:off x="4798828" y="2316344"/>
            <a:ext cx="4217580" cy="1461758"/>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1200"/>
              </a:spcAft>
              <a:buNone/>
            </a:pPr>
            <a:r>
              <a:rPr lang="en-US" sz="1600" b="1">
                <a:solidFill>
                  <a:srgbClr val="184E77"/>
                </a:solidFill>
                <a:latin typeface="Vidaloka" panose="020B0604020202020204" charset="0"/>
              </a:rPr>
              <a:t>Total quantity </a:t>
            </a:r>
            <a:r>
              <a:rPr lang="en-US" sz="1600">
                <a:latin typeface="Vidaloka" panose="020B0604020202020204" charset="0"/>
              </a:rPr>
              <a:t>from 2017 to 2020 was </a:t>
            </a:r>
            <a:r>
              <a:rPr lang="en-US" sz="1600" b="1">
                <a:solidFill>
                  <a:srgbClr val="184E77"/>
                </a:solidFill>
                <a:latin typeface="Vidaloka" panose="020B0604020202020204" charset="0"/>
              </a:rPr>
              <a:t>204K</a:t>
            </a:r>
            <a:r>
              <a:rPr lang="en-US" sz="1600">
                <a:latin typeface="Vidaloka" panose="020B0604020202020204" charset="0"/>
              </a:rPr>
              <a:t>, which brought to </a:t>
            </a:r>
            <a:r>
              <a:rPr lang="en-US" sz="1600" b="1">
                <a:solidFill>
                  <a:srgbClr val="184E77"/>
                </a:solidFill>
                <a:latin typeface="Vidaloka" panose="020B0604020202020204" charset="0"/>
              </a:rPr>
              <a:t>$77.5M </a:t>
            </a:r>
            <a:r>
              <a:rPr lang="en-US" sz="1600">
                <a:latin typeface="Vidaloka" panose="020B0604020202020204" charset="0"/>
              </a:rPr>
              <a:t>in total revenue, </a:t>
            </a:r>
            <a:r>
              <a:rPr lang="en-US" sz="1600" b="1">
                <a:solidFill>
                  <a:srgbClr val="184E77"/>
                </a:solidFill>
                <a:latin typeface="Vidaloka" panose="020B0604020202020204" charset="0"/>
              </a:rPr>
              <a:t>$999.5K </a:t>
            </a:r>
            <a:r>
              <a:rPr lang="en-US" sz="1600">
                <a:latin typeface="Vidaloka" panose="020B0604020202020204" charset="0"/>
              </a:rPr>
              <a:t>in profit </a:t>
            </a:r>
            <a:r>
              <a:rPr lang="en-US" sz="1600">
                <a:solidFill>
                  <a:srgbClr val="184E77"/>
                </a:solidFill>
                <a:latin typeface="Vidaloka" panose="020B0604020202020204" charset="0"/>
              </a:rPr>
              <a:t>(1.29%)</a:t>
            </a:r>
            <a:endParaRPr sz="1600">
              <a:solidFill>
                <a:srgbClr val="184E77"/>
              </a:solidFill>
              <a:latin typeface="Vidaloka" panose="020B0604020202020204" charset="0"/>
            </a:endParaRPr>
          </a:p>
        </p:txBody>
      </p:sp>
      <p:pic>
        <p:nvPicPr>
          <p:cNvPr id="5" name="Picture 4">
            <a:extLst>
              <a:ext uri="{FF2B5EF4-FFF2-40B4-BE49-F238E27FC236}">
                <a16:creationId xmlns:a16="http://schemas.microsoft.com/office/drawing/2014/main" id="{BABFD827-3697-4833-9FB8-B8FDF1D524DC}"/>
              </a:ext>
            </a:extLst>
          </p:cNvPr>
          <p:cNvPicPr>
            <a:picLocks noChangeAspect="1"/>
          </p:cNvPicPr>
          <p:nvPr/>
        </p:nvPicPr>
        <p:blipFill>
          <a:blip r:embed="rId3"/>
          <a:stretch>
            <a:fillRect/>
          </a:stretch>
        </p:blipFill>
        <p:spPr>
          <a:xfrm>
            <a:off x="63796" y="1502735"/>
            <a:ext cx="4635796" cy="3137380"/>
          </a:xfrm>
          <a:prstGeom prst="rect">
            <a:avLst/>
          </a:prstGeom>
        </p:spPr>
      </p:pic>
      <p:grpSp>
        <p:nvGrpSpPr>
          <p:cNvPr id="8" name="Google Shape;922;p90">
            <a:extLst>
              <a:ext uri="{FF2B5EF4-FFF2-40B4-BE49-F238E27FC236}">
                <a16:creationId xmlns:a16="http://schemas.microsoft.com/office/drawing/2014/main" id="{D74A4204-FAD1-44C9-9EAC-00CE4318FE59}"/>
              </a:ext>
            </a:extLst>
          </p:cNvPr>
          <p:cNvGrpSpPr/>
          <p:nvPr/>
        </p:nvGrpSpPr>
        <p:grpSpPr>
          <a:xfrm>
            <a:off x="4889312" y="1990070"/>
            <a:ext cx="351786" cy="326274"/>
            <a:chOff x="-62511900" y="4129100"/>
            <a:chExt cx="304050" cy="282000"/>
          </a:xfrm>
        </p:grpSpPr>
        <p:sp>
          <p:nvSpPr>
            <p:cNvPr id="9" name="Google Shape;923;p90">
              <a:extLst>
                <a:ext uri="{FF2B5EF4-FFF2-40B4-BE49-F238E27FC236}">
                  <a16:creationId xmlns:a16="http://schemas.microsoft.com/office/drawing/2014/main" id="{12D0D9A8-972D-471B-9249-ED8902FF9CF6}"/>
                </a:ext>
              </a:extLst>
            </p:cNvPr>
            <p:cNvSpPr/>
            <p:nvPr/>
          </p:nvSpPr>
          <p:spPr>
            <a:xfrm>
              <a:off x="-62414225" y="4203925"/>
              <a:ext cx="206375" cy="207175"/>
            </a:xfrm>
            <a:custGeom>
              <a:avLst/>
              <a:gdLst/>
              <a:ahLst/>
              <a:cxnLst/>
              <a:rect l="l" t="t" r="r" b="b"/>
              <a:pathLst>
                <a:path w="8255" h="8287" extrusionOk="0">
                  <a:moveTo>
                    <a:pt x="4128" y="1229"/>
                  </a:moveTo>
                  <a:cubicBezTo>
                    <a:pt x="4348" y="1229"/>
                    <a:pt x="4506" y="1418"/>
                    <a:pt x="4506" y="1670"/>
                  </a:cubicBezTo>
                  <a:lnTo>
                    <a:pt x="4506" y="1922"/>
                  </a:lnTo>
                  <a:cubicBezTo>
                    <a:pt x="4978" y="2080"/>
                    <a:pt x="5356" y="2552"/>
                    <a:pt x="5356" y="3119"/>
                  </a:cubicBezTo>
                  <a:cubicBezTo>
                    <a:pt x="5356" y="3340"/>
                    <a:pt x="5136" y="3498"/>
                    <a:pt x="4947" y="3498"/>
                  </a:cubicBezTo>
                  <a:cubicBezTo>
                    <a:pt x="4726" y="3498"/>
                    <a:pt x="4506" y="3308"/>
                    <a:pt x="4506" y="3119"/>
                  </a:cubicBezTo>
                  <a:cubicBezTo>
                    <a:pt x="4506" y="2867"/>
                    <a:pt x="4317" y="2710"/>
                    <a:pt x="4128" y="2710"/>
                  </a:cubicBezTo>
                  <a:cubicBezTo>
                    <a:pt x="3939" y="2710"/>
                    <a:pt x="3687" y="2930"/>
                    <a:pt x="3687" y="3119"/>
                  </a:cubicBezTo>
                  <a:cubicBezTo>
                    <a:pt x="3718" y="3340"/>
                    <a:pt x="4033" y="3592"/>
                    <a:pt x="4411" y="3813"/>
                  </a:cubicBezTo>
                  <a:cubicBezTo>
                    <a:pt x="4821" y="4128"/>
                    <a:pt x="5388" y="4537"/>
                    <a:pt x="5388" y="5199"/>
                  </a:cubicBezTo>
                  <a:cubicBezTo>
                    <a:pt x="5388" y="5766"/>
                    <a:pt x="5041" y="6175"/>
                    <a:pt x="4569" y="6396"/>
                  </a:cubicBezTo>
                  <a:lnTo>
                    <a:pt x="4569" y="6648"/>
                  </a:lnTo>
                  <a:cubicBezTo>
                    <a:pt x="4569" y="6900"/>
                    <a:pt x="4348" y="7089"/>
                    <a:pt x="4159" y="7089"/>
                  </a:cubicBezTo>
                  <a:cubicBezTo>
                    <a:pt x="3970" y="7089"/>
                    <a:pt x="3718" y="6900"/>
                    <a:pt x="3718" y="6648"/>
                  </a:cubicBezTo>
                  <a:lnTo>
                    <a:pt x="3718" y="6396"/>
                  </a:lnTo>
                  <a:cubicBezTo>
                    <a:pt x="3245" y="6238"/>
                    <a:pt x="2899" y="5766"/>
                    <a:pt x="2899" y="5199"/>
                  </a:cubicBezTo>
                  <a:cubicBezTo>
                    <a:pt x="2899" y="4978"/>
                    <a:pt x="3088" y="4821"/>
                    <a:pt x="3308" y="4821"/>
                  </a:cubicBezTo>
                  <a:cubicBezTo>
                    <a:pt x="3498" y="4821"/>
                    <a:pt x="3687" y="5010"/>
                    <a:pt x="3687" y="5199"/>
                  </a:cubicBezTo>
                  <a:cubicBezTo>
                    <a:pt x="3687" y="5451"/>
                    <a:pt x="3876" y="5608"/>
                    <a:pt x="4128" y="5608"/>
                  </a:cubicBezTo>
                  <a:cubicBezTo>
                    <a:pt x="4348" y="5608"/>
                    <a:pt x="4506" y="5388"/>
                    <a:pt x="4506" y="5199"/>
                  </a:cubicBezTo>
                  <a:cubicBezTo>
                    <a:pt x="4506" y="4978"/>
                    <a:pt x="4191" y="4726"/>
                    <a:pt x="3844" y="4506"/>
                  </a:cubicBezTo>
                  <a:cubicBezTo>
                    <a:pt x="3403" y="4191"/>
                    <a:pt x="2867" y="3781"/>
                    <a:pt x="2867" y="3119"/>
                  </a:cubicBezTo>
                  <a:cubicBezTo>
                    <a:pt x="2867" y="2552"/>
                    <a:pt x="3214" y="2143"/>
                    <a:pt x="3687" y="1922"/>
                  </a:cubicBezTo>
                  <a:lnTo>
                    <a:pt x="3687" y="1670"/>
                  </a:lnTo>
                  <a:cubicBezTo>
                    <a:pt x="3687" y="1418"/>
                    <a:pt x="3876" y="1229"/>
                    <a:pt x="4128" y="1229"/>
                  </a:cubicBezTo>
                  <a:close/>
                  <a:moveTo>
                    <a:pt x="4128" y="0"/>
                  </a:moveTo>
                  <a:cubicBezTo>
                    <a:pt x="1828" y="0"/>
                    <a:pt x="0" y="1859"/>
                    <a:pt x="0" y="4128"/>
                  </a:cubicBezTo>
                  <a:cubicBezTo>
                    <a:pt x="0" y="6427"/>
                    <a:pt x="1828" y="8286"/>
                    <a:pt x="4128" y="8286"/>
                  </a:cubicBezTo>
                  <a:cubicBezTo>
                    <a:pt x="6396" y="8286"/>
                    <a:pt x="8255" y="6427"/>
                    <a:pt x="8255" y="4128"/>
                  </a:cubicBezTo>
                  <a:cubicBezTo>
                    <a:pt x="8255" y="1859"/>
                    <a:pt x="6396" y="0"/>
                    <a:pt x="41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24;p90">
              <a:extLst>
                <a:ext uri="{FF2B5EF4-FFF2-40B4-BE49-F238E27FC236}">
                  <a16:creationId xmlns:a16="http://schemas.microsoft.com/office/drawing/2014/main" id="{9413160C-4904-4C14-9FEC-2718C04B34EB}"/>
                </a:ext>
              </a:extLst>
            </p:cNvPr>
            <p:cNvSpPr/>
            <p:nvPr/>
          </p:nvSpPr>
          <p:spPr>
            <a:xfrm>
              <a:off x="-62511100" y="4129100"/>
              <a:ext cx="159900" cy="74850"/>
            </a:xfrm>
            <a:custGeom>
              <a:avLst/>
              <a:gdLst/>
              <a:ahLst/>
              <a:cxnLst/>
              <a:rect l="l" t="t" r="r" b="b"/>
              <a:pathLst>
                <a:path w="6396" h="2994" extrusionOk="0">
                  <a:moveTo>
                    <a:pt x="3214" y="1"/>
                  </a:moveTo>
                  <a:cubicBezTo>
                    <a:pt x="1450" y="1"/>
                    <a:pt x="0" y="662"/>
                    <a:pt x="0" y="1513"/>
                  </a:cubicBezTo>
                  <a:cubicBezTo>
                    <a:pt x="0" y="2332"/>
                    <a:pt x="1450" y="2993"/>
                    <a:pt x="3214" y="2993"/>
                  </a:cubicBezTo>
                  <a:cubicBezTo>
                    <a:pt x="4947" y="2993"/>
                    <a:pt x="6396" y="2332"/>
                    <a:pt x="6396" y="1513"/>
                  </a:cubicBezTo>
                  <a:cubicBezTo>
                    <a:pt x="6396" y="662"/>
                    <a:pt x="4947" y="1"/>
                    <a:pt x="32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25;p90">
              <a:extLst>
                <a:ext uri="{FF2B5EF4-FFF2-40B4-BE49-F238E27FC236}">
                  <a16:creationId xmlns:a16="http://schemas.microsoft.com/office/drawing/2014/main" id="{1901F931-8EF5-48FC-8ACA-B6C13C2984D2}"/>
                </a:ext>
              </a:extLst>
            </p:cNvPr>
            <p:cNvSpPr/>
            <p:nvPr/>
          </p:nvSpPr>
          <p:spPr>
            <a:xfrm>
              <a:off x="-62511100" y="4207075"/>
              <a:ext cx="110275" cy="59875"/>
            </a:xfrm>
            <a:custGeom>
              <a:avLst/>
              <a:gdLst/>
              <a:ahLst/>
              <a:cxnLst/>
              <a:rect l="l" t="t" r="r" b="b"/>
              <a:pathLst>
                <a:path w="4411" h="2395" extrusionOk="0">
                  <a:moveTo>
                    <a:pt x="0" y="0"/>
                  </a:moveTo>
                  <a:lnTo>
                    <a:pt x="0" y="1135"/>
                  </a:lnTo>
                  <a:cubicBezTo>
                    <a:pt x="0" y="1450"/>
                    <a:pt x="347" y="1765"/>
                    <a:pt x="882" y="2017"/>
                  </a:cubicBezTo>
                  <a:cubicBezTo>
                    <a:pt x="1355" y="2237"/>
                    <a:pt x="2332" y="2395"/>
                    <a:pt x="3151" y="2395"/>
                  </a:cubicBezTo>
                  <a:lnTo>
                    <a:pt x="3308" y="2395"/>
                  </a:lnTo>
                  <a:cubicBezTo>
                    <a:pt x="3560" y="1733"/>
                    <a:pt x="3907" y="1135"/>
                    <a:pt x="4411" y="631"/>
                  </a:cubicBezTo>
                  <a:lnTo>
                    <a:pt x="4411" y="631"/>
                  </a:lnTo>
                  <a:cubicBezTo>
                    <a:pt x="4033" y="694"/>
                    <a:pt x="3623" y="757"/>
                    <a:pt x="3182" y="757"/>
                  </a:cubicBezTo>
                  <a:cubicBezTo>
                    <a:pt x="2363" y="757"/>
                    <a:pt x="1261" y="599"/>
                    <a:pt x="567" y="316"/>
                  </a:cubicBezTo>
                  <a:cubicBezTo>
                    <a:pt x="347" y="221"/>
                    <a:pt x="158" y="127"/>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26;p90">
              <a:extLst>
                <a:ext uri="{FF2B5EF4-FFF2-40B4-BE49-F238E27FC236}">
                  <a16:creationId xmlns:a16="http://schemas.microsoft.com/office/drawing/2014/main" id="{AC7F5D5F-D8BB-42EC-BB60-80807A9151D6}"/>
                </a:ext>
              </a:extLst>
            </p:cNvPr>
            <p:cNvSpPr/>
            <p:nvPr/>
          </p:nvSpPr>
          <p:spPr>
            <a:xfrm>
              <a:off x="-62511100" y="4329950"/>
              <a:ext cx="106350" cy="59875"/>
            </a:xfrm>
            <a:custGeom>
              <a:avLst/>
              <a:gdLst/>
              <a:ahLst/>
              <a:cxnLst/>
              <a:rect l="l" t="t" r="r" b="b"/>
              <a:pathLst>
                <a:path w="4254" h="2395" extrusionOk="0">
                  <a:moveTo>
                    <a:pt x="0" y="0"/>
                  </a:moveTo>
                  <a:lnTo>
                    <a:pt x="0" y="1197"/>
                  </a:lnTo>
                  <a:cubicBezTo>
                    <a:pt x="0" y="1701"/>
                    <a:pt x="1355" y="2395"/>
                    <a:pt x="3182" y="2395"/>
                  </a:cubicBezTo>
                  <a:cubicBezTo>
                    <a:pt x="3560" y="2395"/>
                    <a:pt x="3907" y="2363"/>
                    <a:pt x="4254" y="2332"/>
                  </a:cubicBezTo>
                  <a:cubicBezTo>
                    <a:pt x="3875" y="1859"/>
                    <a:pt x="3560" y="1355"/>
                    <a:pt x="3340" y="756"/>
                  </a:cubicBezTo>
                  <a:lnTo>
                    <a:pt x="3182" y="756"/>
                  </a:lnTo>
                  <a:cubicBezTo>
                    <a:pt x="2363" y="756"/>
                    <a:pt x="1261" y="599"/>
                    <a:pt x="567" y="315"/>
                  </a:cubicBezTo>
                  <a:cubicBezTo>
                    <a:pt x="347" y="252"/>
                    <a:pt x="158" y="126"/>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27;p90">
              <a:extLst>
                <a:ext uri="{FF2B5EF4-FFF2-40B4-BE49-F238E27FC236}">
                  <a16:creationId xmlns:a16="http://schemas.microsoft.com/office/drawing/2014/main" id="{4588EA0F-0F86-4EDC-ADB1-5BC87FB6CF22}"/>
                </a:ext>
              </a:extLst>
            </p:cNvPr>
            <p:cNvSpPr/>
            <p:nvPr/>
          </p:nvSpPr>
          <p:spPr>
            <a:xfrm>
              <a:off x="-62511900" y="4268500"/>
              <a:ext cx="78000" cy="60675"/>
            </a:xfrm>
            <a:custGeom>
              <a:avLst/>
              <a:gdLst/>
              <a:ahLst/>
              <a:cxnLst/>
              <a:rect l="l" t="t" r="r" b="b"/>
              <a:pathLst>
                <a:path w="3120" h="2427" extrusionOk="0">
                  <a:moveTo>
                    <a:pt x="1" y="1"/>
                  </a:moveTo>
                  <a:lnTo>
                    <a:pt x="1" y="1167"/>
                  </a:lnTo>
                  <a:lnTo>
                    <a:pt x="32" y="1167"/>
                  </a:lnTo>
                  <a:cubicBezTo>
                    <a:pt x="32" y="1482"/>
                    <a:pt x="379" y="1797"/>
                    <a:pt x="914" y="2017"/>
                  </a:cubicBezTo>
                  <a:cubicBezTo>
                    <a:pt x="1387" y="2238"/>
                    <a:pt x="2332" y="2395"/>
                    <a:pt x="3120" y="2427"/>
                  </a:cubicBezTo>
                  <a:cubicBezTo>
                    <a:pt x="3057" y="2143"/>
                    <a:pt x="3025" y="1860"/>
                    <a:pt x="3025" y="1608"/>
                  </a:cubicBezTo>
                  <a:cubicBezTo>
                    <a:pt x="3025" y="1324"/>
                    <a:pt x="3088" y="1041"/>
                    <a:pt x="3120" y="757"/>
                  </a:cubicBezTo>
                  <a:cubicBezTo>
                    <a:pt x="2332" y="757"/>
                    <a:pt x="1230" y="599"/>
                    <a:pt x="536" y="316"/>
                  </a:cubicBezTo>
                  <a:cubicBezTo>
                    <a:pt x="347" y="253"/>
                    <a:pt x="158" y="127"/>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935;p90">
            <a:extLst>
              <a:ext uri="{FF2B5EF4-FFF2-40B4-BE49-F238E27FC236}">
                <a16:creationId xmlns:a16="http://schemas.microsoft.com/office/drawing/2014/main" id="{B1A2C7AE-652A-419F-A2F7-471570B51DF4}"/>
              </a:ext>
            </a:extLst>
          </p:cNvPr>
          <p:cNvGrpSpPr/>
          <p:nvPr/>
        </p:nvGrpSpPr>
        <p:grpSpPr>
          <a:xfrm>
            <a:off x="2226309" y="503385"/>
            <a:ext cx="310770" cy="365467"/>
            <a:chOff x="-60232500" y="4101525"/>
            <a:chExt cx="268600" cy="315875"/>
          </a:xfrm>
        </p:grpSpPr>
        <p:sp>
          <p:nvSpPr>
            <p:cNvPr id="15" name="Google Shape;936;p90">
              <a:extLst>
                <a:ext uri="{FF2B5EF4-FFF2-40B4-BE49-F238E27FC236}">
                  <a16:creationId xmlns:a16="http://schemas.microsoft.com/office/drawing/2014/main" id="{2772D1B0-60AC-4681-9EF2-6E9F38796910}"/>
                </a:ext>
              </a:extLst>
            </p:cNvPr>
            <p:cNvSpPr/>
            <p:nvPr/>
          </p:nvSpPr>
          <p:spPr>
            <a:xfrm>
              <a:off x="-60222275" y="4273225"/>
              <a:ext cx="63025" cy="144175"/>
            </a:xfrm>
            <a:custGeom>
              <a:avLst/>
              <a:gdLst/>
              <a:ahLst/>
              <a:cxnLst/>
              <a:rect l="l" t="t" r="r" b="b"/>
              <a:pathLst>
                <a:path w="2521" h="5767" extrusionOk="0">
                  <a:moveTo>
                    <a:pt x="1261" y="1"/>
                  </a:moveTo>
                  <a:cubicBezTo>
                    <a:pt x="1072" y="1"/>
                    <a:pt x="851" y="190"/>
                    <a:pt x="851" y="379"/>
                  </a:cubicBezTo>
                  <a:lnTo>
                    <a:pt x="851" y="662"/>
                  </a:lnTo>
                  <a:cubicBezTo>
                    <a:pt x="379" y="820"/>
                    <a:pt x="1" y="1293"/>
                    <a:pt x="1" y="1828"/>
                  </a:cubicBezTo>
                  <a:cubicBezTo>
                    <a:pt x="1" y="2521"/>
                    <a:pt x="568" y="2899"/>
                    <a:pt x="1009" y="3214"/>
                  </a:cubicBezTo>
                  <a:cubicBezTo>
                    <a:pt x="1324" y="3466"/>
                    <a:pt x="1671" y="3687"/>
                    <a:pt x="1671" y="3939"/>
                  </a:cubicBezTo>
                  <a:cubicBezTo>
                    <a:pt x="1671" y="4160"/>
                    <a:pt x="1482" y="4349"/>
                    <a:pt x="1261" y="4349"/>
                  </a:cubicBezTo>
                  <a:cubicBezTo>
                    <a:pt x="1072" y="4349"/>
                    <a:pt x="851" y="4160"/>
                    <a:pt x="851" y="3939"/>
                  </a:cubicBezTo>
                  <a:cubicBezTo>
                    <a:pt x="851" y="3687"/>
                    <a:pt x="631" y="3529"/>
                    <a:pt x="442" y="3529"/>
                  </a:cubicBezTo>
                  <a:cubicBezTo>
                    <a:pt x="253" y="3529"/>
                    <a:pt x="64" y="3718"/>
                    <a:pt x="64" y="3939"/>
                  </a:cubicBezTo>
                  <a:cubicBezTo>
                    <a:pt x="64" y="4475"/>
                    <a:pt x="410" y="4916"/>
                    <a:pt x="883" y="5105"/>
                  </a:cubicBezTo>
                  <a:lnTo>
                    <a:pt x="883" y="5388"/>
                  </a:lnTo>
                  <a:cubicBezTo>
                    <a:pt x="883" y="5609"/>
                    <a:pt x="1072" y="5766"/>
                    <a:pt x="1324" y="5766"/>
                  </a:cubicBezTo>
                  <a:cubicBezTo>
                    <a:pt x="1545" y="5766"/>
                    <a:pt x="1702" y="5577"/>
                    <a:pt x="1702" y="5388"/>
                  </a:cubicBezTo>
                  <a:lnTo>
                    <a:pt x="1702" y="5105"/>
                  </a:lnTo>
                  <a:cubicBezTo>
                    <a:pt x="2175" y="4947"/>
                    <a:pt x="2521" y="4475"/>
                    <a:pt x="2521" y="3939"/>
                  </a:cubicBezTo>
                  <a:cubicBezTo>
                    <a:pt x="2521" y="3246"/>
                    <a:pt x="1986" y="2868"/>
                    <a:pt x="1545" y="2553"/>
                  </a:cubicBezTo>
                  <a:cubicBezTo>
                    <a:pt x="1229" y="2301"/>
                    <a:pt x="883" y="2080"/>
                    <a:pt x="883" y="1828"/>
                  </a:cubicBezTo>
                  <a:cubicBezTo>
                    <a:pt x="883" y="1608"/>
                    <a:pt x="1072" y="1450"/>
                    <a:pt x="1261" y="1450"/>
                  </a:cubicBezTo>
                  <a:cubicBezTo>
                    <a:pt x="1513" y="1450"/>
                    <a:pt x="1671" y="1639"/>
                    <a:pt x="1671" y="1828"/>
                  </a:cubicBezTo>
                  <a:cubicBezTo>
                    <a:pt x="1671" y="2080"/>
                    <a:pt x="1860" y="2269"/>
                    <a:pt x="2112" y="2269"/>
                  </a:cubicBezTo>
                  <a:cubicBezTo>
                    <a:pt x="2332" y="2269"/>
                    <a:pt x="2490" y="2080"/>
                    <a:pt x="2490" y="1828"/>
                  </a:cubicBezTo>
                  <a:cubicBezTo>
                    <a:pt x="2490" y="1293"/>
                    <a:pt x="2143" y="852"/>
                    <a:pt x="1671" y="662"/>
                  </a:cubicBezTo>
                  <a:lnTo>
                    <a:pt x="1671" y="379"/>
                  </a:lnTo>
                  <a:cubicBezTo>
                    <a:pt x="1671" y="158"/>
                    <a:pt x="1482" y="1"/>
                    <a:pt x="12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37;p90">
              <a:extLst>
                <a:ext uri="{FF2B5EF4-FFF2-40B4-BE49-F238E27FC236}">
                  <a16:creationId xmlns:a16="http://schemas.microsoft.com/office/drawing/2014/main" id="{28A73FCB-F632-4FC6-A39F-7B582B89AC00}"/>
                </a:ext>
              </a:extLst>
            </p:cNvPr>
            <p:cNvSpPr/>
            <p:nvPr/>
          </p:nvSpPr>
          <p:spPr>
            <a:xfrm>
              <a:off x="-60232500" y="4101525"/>
              <a:ext cx="268600" cy="315875"/>
            </a:xfrm>
            <a:custGeom>
              <a:avLst/>
              <a:gdLst/>
              <a:ahLst/>
              <a:cxnLst/>
              <a:rect l="l" t="t" r="r" b="b"/>
              <a:pathLst>
                <a:path w="10744" h="12635" extrusionOk="0">
                  <a:moveTo>
                    <a:pt x="5356" y="1"/>
                  </a:moveTo>
                  <a:cubicBezTo>
                    <a:pt x="5104" y="1"/>
                    <a:pt x="4946" y="190"/>
                    <a:pt x="4946" y="410"/>
                  </a:cubicBezTo>
                  <a:lnTo>
                    <a:pt x="4946" y="820"/>
                  </a:lnTo>
                  <a:cubicBezTo>
                    <a:pt x="2206" y="1041"/>
                    <a:pt x="0" y="3340"/>
                    <a:pt x="0" y="6176"/>
                  </a:cubicBezTo>
                  <a:lnTo>
                    <a:pt x="0" y="6585"/>
                  </a:lnTo>
                  <a:lnTo>
                    <a:pt x="32" y="6585"/>
                  </a:lnTo>
                  <a:cubicBezTo>
                    <a:pt x="32" y="6806"/>
                    <a:pt x="221" y="6963"/>
                    <a:pt x="473" y="6963"/>
                  </a:cubicBezTo>
                  <a:cubicBezTo>
                    <a:pt x="693" y="6963"/>
                    <a:pt x="851" y="6774"/>
                    <a:pt x="851" y="6585"/>
                  </a:cubicBezTo>
                  <a:cubicBezTo>
                    <a:pt x="851" y="6113"/>
                    <a:pt x="1197" y="5766"/>
                    <a:pt x="1701" y="5766"/>
                  </a:cubicBezTo>
                  <a:cubicBezTo>
                    <a:pt x="2174" y="5766"/>
                    <a:pt x="2521" y="6113"/>
                    <a:pt x="2521" y="6585"/>
                  </a:cubicBezTo>
                  <a:cubicBezTo>
                    <a:pt x="2521" y="6806"/>
                    <a:pt x="2710" y="6963"/>
                    <a:pt x="2899" y="6963"/>
                  </a:cubicBezTo>
                  <a:cubicBezTo>
                    <a:pt x="3119" y="6963"/>
                    <a:pt x="3308" y="6774"/>
                    <a:pt x="3308" y="6585"/>
                  </a:cubicBezTo>
                  <a:cubicBezTo>
                    <a:pt x="3308" y="6113"/>
                    <a:pt x="3655" y="5766"/>
                    <a:pt x="4127" y="5766"/>
                  </a:cubicBezTo>
                  <a:cubicBezTo>
                    <a:pt x="4600" y="5766"/>
                    <a:pt x="4946" y="6113"/>
                    <a:pt x="4946" y="6585"/>
                  </a:cubicBezTo>
                  <a:lnTo>
                    <a:pt x="4946" y="11437"/>
                  </a:lnTo>
                  <a:cubicBezTo>
                    <a:pt x="4946" y="12099"/>
                    <a:pt x="5514" y="12634"/>
                    <a:pt x="6175" y="12634"/>
                  </a:cubicBezTo>
                  <a:cubicBezTo>
                    <a:pt x="6837" y="12634"/>
                    <a:pt x="7404" y="12099"/>
                    <a:pt x="7404" y="11437"/>
                  </a:cubicBezTo>
                  <a:lnTo>
                    <a:pt x="7404" y="10586"/>
                  </a:lnTo>
                  <a:cubicBezTo>
                    <a:pt x="7404" y="10366"/>
                    <a:pt x="7215" y="10208"/>
                    <a:pt x="6994" y="10208"/>
                  </a:cubicBezTo>
                  <a:cubicBezTo>
                    <a:pt x="6805" y="10208"/>
                    <a:pt x="6616" y="10397"/>
                    <a:pt x="6616" y="10586"/>
                  </a:cubicBezTo>
                  <a:lnTo>
                    <a:pt x="6616" y="11437"/>
                  </a:lnTo>
                  <a:cubicBezTo>
                    <a:pt x="6616" y="11658"/>
                    <a:pt x="6427" y="11815"/>
                    <a:pt x="6175" y="11815"/>
                  </a:cubicBezTo>
                  <a:cubicBezTo>
                    <a:pt x="5955" y="11815"/>
                    <a:pt x="5797" y="11626"/>
                    <a:pt x="5797" y="11437"/>
                  </a:cubicBezTo>
                  <a:lnTo>
                    <a:pt x="5797" y="6585"/>
                  </a:lnTo>
                  <a:cubicBezTo>
                    <a:pt x="5797" y="6113"/>
                    <a:pt x="6144" y="5766"/>
                    <a:pt x="6616" y="5766"/>
                  </a:cubicBezTo>
                  <a:cubicBezTo>
                    <a:pt x="7089" y="5766"/>
                    <a:pt x="7435" y="6113"/>
                    <a:pt x="7435" y="6585"/>
                  </a:cubicBezTo>
                  <a:cubicBezTo>
                    <a:pt x="7435" y="6806"/>
                    <a:pt x="7624" y="6963"/>
                    <a:pt x="7876" y="6963"/>
                  </a:cubicBezTo>
                  <a:cubicBezTo>
                    <a:pt x="8097" y="6963"/>
                    <a:pt x="8255" y="6774"/>
                    <a:pt x="8255" y="6585"/>
                  </a:cubicBezTo>
                  <a:cubicBezTo>
                    <a:pt x="8255" y="6113"/>
                    <a:pt x="8633" y="5766"/>
                    <a:pt x="9105" y="5766"/>
                  </a:cubicBezTo>
                  <a:cubicBezTo>
                    <a:pt x="9578" y="5766"/>
                    <a:pt x="9924" y="6113"/>
                    <a:pt x="9924" y="6585"/>
                  </a:cubicBezTo>
                  <a:cubicBezTo>
                    <a:pt x="9924" y="6806"/>
                    <a:pt x="10113" y="6963"/>
                    <a:pt x="10302" y="6963"/>
                  </a:cubicBezTo>
                  <a:cubicBezTo>
                    <a:pt x="10523" y="6963"/>
                    <a:pt x="10743" y="6774"/>
                    <a:pt x="10743" y="6585"/>
                  </a:cubicBezTo>
                  <a:lnTo>
                    <a:pt x="10743" y="6176"/>
                  </a:lnTo>
                  <a:cubicBezTo>
                    <a:pt x="10743" y="3340"/>
                    <a:pt x="8538" y="1041"/>
                    <a:pt x="5797" y="820"/>
                  </a:cubicBezTo>
                  <a:lnTo>
                    <a:pt x="5797" y="410"/>
                  </a:lnTo>
                  <a:cubicBezTo>
                    <a:pt x="5797" y="158"/>
                    <a:pt x="5577" y="1"/>
                    <a:pt x="53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554;p66">
            <a:extLst>
              <a:ext uri="{FF2B5EF4-FFF2-40B4-BE49-F238E27FC236}">
                <a16:creationId xmlns:a16="http://schemas.microsoft.com/office/drawing/2014/main" id="{F5E6ECA4-61A7-4DB7-9D03-A7A364F31408}"/>
              </a:ext>
            </a:extLst>
          </p:cNvPr>
          <p:cNvSpPr txBox="1">
            <a:spLocks noGrp="1"/>
          </p:cNvSpPr>
          <p:nvPr>
            <p:ph type="title"/>
          </p:nvPr>
        </p:nvSpPr>
        <p:spPr>
          <a:xfrm>
            <a:off x="2117123" y="382319"/>
            <a:ext cx="4583689" cy="67073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The Sales analysis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35">
                                            <p:txEl>
                                              <p:pRg st="0" end="0"/>
                                            </p:txEl>
                                          </p:spTgt>
                                        </p:tgtEl>
                                        <p:attrNameLst>
                                          <p:attrName>style.visibility</p:attrName>
                                        </p:attrNameLst>
                                      </p:cBhvr>
                                      <p:to>
                                        <p:strVal val="visible"/>
                                      </p:to>
                                    </p:set>
                                    <p:anim calcmode="lin" valueType="num">
                                      <p:cBhvr additive="base">
                                        <p:cTn id="11" dur="500" fill="hold"/>
                                        <p:tgtEl>
                                          <p:spTgt spid="53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3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5" name="Google Shape;535;p63"/>
          <p:cNvSpPr txBox="1">
            <a:spLocks noGrp="1"/>
          </p:cNvSpPr>
          <p:nvPr>
            <p:ph type="subTitle" idx="1"/>
          </p:nvPr>
        </p:nvSpPr>
        <p:spPr>
          <a:xfrm>
            <a:off x="5159417" y="1333962"/>
            <a:ext cx="3778634" cy="3120893"/>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1200"/>
              </a:spcAft>
              <a:buNone/>
            </a:pPr>
            <a:r>
              <a:rPr lang="en-US" sz="1800" b="1" i="1">
                <a:solidFill>
                  <a:srgbClr val="184E77"/>
                </a:solidFill>
                <a:latin typeface="Vidaloka" panose="020B0604020202020204" charset="0"/>
              </a:rPr>
              <a:t>Key takeaways:</a:t>
            </a:r>
          </a:p>
          <a:p>
            <a:pPr marL="0" lvl="0" indent="0" algn="l" rtl="0">
              <a:lnSpc>
                <a:spcPct val="150000"/>
              </a:lnSpc>
              <a:spcBef>
                <a:spcPts val="0"/>
              </a:spcBef>
              <a:spcAft>
                <a:spcPts val="1200"/>
              </a:spcAft>
              <a:buNone/>
            </a:pPr>
            <a:r>
              <a:rPr lang="en-US" sz="1400">
                <a:solidFill>
                  <a:schemeClr val="tx1"/>
                </a:solidFill>
                <a:latin typeface="Vidaloka" panose="020B0604020202020204" charset="0"/>
              </a:rPr>
              <a:t>Total quantity often </a:t>
            </a:r>
            <a:r>
              <a:rPr lang="en-US" sz="1400">
                <a:solidFill>
                  <a:srgbClr val="184E77"/>
                </a:solidFill>
                <a:latin typeface="Vidaloka" panose="020B0604020202020204" charset="0"/>
              </a:rPr>
              <a:t>went up</a:t>
            </a:r>
            <a:r>
              <a:rPr lang="en-US" sz="1400">
                <a:solidFill>
                  <a:schemeClr val="tx1"/>
                </a:solidFill>
                <a:latin typeface="Vidaloka" panose="020B0604020202020204" charset="0"/>
              </a:rPr>
              <a:t> at peak from </a:t>
            </a:r>
            <a:r>
              <a:rPr lang="en-US" sz="1400">
                <a:solidFill>
                  <a:srgbClr val="184E77"/>
                </a:solidFill>
                <a:latin typeface="Vidaloka" panose="020B0604020202020204" charset="0"/>
              </a:rPr>
              <a:t>May to July</a:t>
            </a:r>
            <a:r>
              <a:rPr lang="en-US" sz="1400">
                <a:solidFill>
                  <a:schemeClr val="tx1"/>
                </a:solidFill>
                <a:latin typeface="Vidaloka" panose="020B0604020202020204" charset="0"/>
              </a:rPr>
              <a:t>:</a:t>
            </a:r>
          </a:p>
          <a:p>
            <a:pPr marL="0" lvl="0" indent="0" algn="l" rtl="0">
              <a:lnSpc>
                <a:spcPct val="150000"/>
              </a:lnSpc>
              <a:spcBef>
                <a:spcPts val="0"/>
              </a:spcBef>
              <a:spcAft>
                <a:spcPts val="1200"/>
              </a:spcAft>
              <a:buNone/>
            </a:pPr>
            <a:r>
              <a:rPr lang="en-US" sz="1400">
                <a:solidFill>
                  <a:schemeClr val="tx1"/>
                </a:solidFill>
                <a:latin typeface="Vidaloka" panose="020B0604020202020204" charset="0"/>
              </a:rPr>
              <a:t>This is because every year, one of the most famous World Cycle Competitions are held up in the Fall, this led to the fact that people would more likely to buy </a:t>
            </a:r>
            <a:r>
              <a:rPr lang="en-US" sz="1400">
                <a:solidFill>
                  <a:srgbClr val="184E77"/>
                </a:solidFill>
                <a:latin typeface="Vidaloka" panose="020B0604020202020204" charset="0"/>
              </a:rPr>
              <a:t>new gears </a:t>
            </a:r>
            <a:r>
              <a:rPr lang="en-US" sz="1400">
                <a:solidFill>
                  <a:schemeClr val="tx1"/>
                </a:solidFill>
                <a:latin typeface="Vidaloka" panose="020B0604020202020204" charset="0"/>
              </a:rPr>
              <a:t>and </a:t>
            </a:r>
            <a:r>
              <a:rPr lang="en-US" sz="1400">
                <a:solidFill>
                  <a:srgbClr val="184E77"/>
                </a:solidFill>
                <a:latin typeface="Vidaloka" panose="020B0604020202020204" charset="0"/>
              </a:rPr>
              <a:t>cycles.</a:t>
            </a:r>
          </a:p>
          <a:p>
            <a:pPr marL="0" lvl="0" indent="0" algn="l" rtl="0">
              <a:spcBef>
                <a:spcPts val="0"/>
              </a:spcBef>
              <a:spcAft>
                <a:spcPts val="1200"/>
              </a:spcAft>
              <a:buNone/>
            </a:pPr>
            <a:endParaRPr sz="1400">
              <a:solidFill>
                <a:srgbClr val="184E77"/>
              </a:solidFill>
            </a:endParaRPr>
          </a:p>
        </p:txBody>
      </p:sp>
      <p:grpSp>
        <p:nvGrpSpPr>
          <p:cNvPr id="8" name="Google Shape;922;p90">
            <a:extLst>
              <a:ext uri="{FF2B5EF4-FFF2-40B4-BE49-F238E27FC236}">
                <a16:creationId xmlns:a16="http://schemas.microsoft.com/office/drawing/2014/main" id="{D74A4204-FAD1-44C9-9EAC-00CE4318FE59}"/>
              </a:ext>
            </a:extLst>
          </p:cNvPr>
          <p:cNvGrpSpPr/>
          <p:nvPr/>
        </p:nvGrpSpPr>
        <p:grpSpPr>
          <a:xfrm>
            <a:off x="4807631" y="1507710"/>
            <a:ext cx="351786" cy="326274"/>
            <a:chOff x="-62511900" y="4129100"/>
            <a:chExt cx="304050" cy="282000"/>
          </a:xfrm>
        </p:grpSpPr>
        <p:sp>
          <p:nvSpPr>
            <p:cNvPr id="9" name="Google Shape;923;p90">
              <a:extLst>
                <a:ext uri="{FF2B5EF4-FFF2-40B4-BE49-F238E27FC236}">
                  <a16:creationId xmlns:a16="http://schemas.microsoft.com/office/drawing/2014/main" id="{12D0D9A8-972D-471B-9249-ED8902FF9CF6}"/>
                </a:ext>
              </a:extLst>
            </p:cNvPr>
            <p:cNvSpPr/>
            <p:nvPr/>
          </p:nvSpPr>
          <p:spPr>
            <a:xfrm>
              <a:off x="-62414225" y="4203925"/>
              <a:ext cx="206375" cy="207175"/>
            </a:xfrm>
            <a:custGeom>
              <a:avLst/>
              <a:gdLst/>
              <a:ahLst/>
              <a:cxnLst/>
              <a:rect l="l" t="t" r="r" b="b"/>
              <a:pathLst>
                <a:path w="8255" h="8287" extrusionOk="0">
                  <a:moveTo>
                    <a:pt x="4128" y="1229"/>
                  </a:moveTo>
                  <a:cubicBezTo>
                    <a:pt x="4348" y="1229"/>
                    <a:pt x="4506" y="1418"/>
                    <a:pt x="4506" y="1670"/>
                  </a:cubicBezTo>
                  <a:lnTo>
                    <a:pt x="4506" y="1922"/>
                  </a:lnTo>
                  <a:cubicBezTo>
                    <a:pt x="4978" y="2080"/>
                    <a:pt x="5356" y="2552"/>
                    <a:pt x="5356" y="3119"/>
                  </a:cubicBezTo>
                  <a:cubicBezTo>
                    <a:pt x="5356" y="3340"/>
                    <a:pt x="5136" y="3498"/>
                    <a:pt x="4947" y="3498"/>
                  </a:cubicBezTo>
                  <a:cubicBezTo>
                    <a:pt x="4726" y="3498"/>
                    <a:pt x="4506" y="3308"/>
                    <a:pt x="4506" y="3119"/>
                  </a:cubicBezTo>
                  <a:cubicBezTo>
                    <a:pt x="4506" y="2867"/>
                    <a:pt x="4317" y="2710"/>
                    <a:pt x="4128" y="2710"/>
                  </a:cubicBezTo>
                  <a:cubicBezTo>
                    <a:pt x="3939" y="2710"/>
                    <a:pt x="3687" y="2930"/>
                    <a:pt x="3687" y="3119"/>
                  </a:cubicBezTo>
                  <a:cubicBezTo>
                    <a:pt x="3718" y="3340"/>
                    <a:pt x="4033" y="3592"/>
                    <a:pt x="4411" y="3813"/>
                  </a:cubicBezTo>
                  <a:cubicBezTo>
                    <a:pt x="4821" y="4128"/>
                    <a:pt x="5388" y="4537"/>
                    <a:pt x="5388" y="5199"/>
                  </a:cubicBezTo>
                  <a:cubicBezTo>
                    <a:pt x="5388" y="5766"/>
                    <a:pt x="5041" y="6175"/>
                    <a:pt x="4569" y="6396"/>
                  </a:cubicBezTo>
                  <a:lnTo>
                    <a:pt x="4569" y="6648"/>
                  </a:lnTo>
                  <a:cubicBezTo>
                    <a:pt x="4569" y="6900"/>
                    <a:pt x="4348" y="7089"/>
                    <a:pt x="4159" y="7089"/>
                  </a:cubicBezTo>
                  <a:cubicBezTo>
                    <a:pt x="3970" y="7089"/>
                    <a:pt x="3718" y="6900"/>
                    <a:pt x="3718" y="6648"/>
                  </a:cubicBezTo>
                  <a:lnTo>
                    <a:pt x="3718" y="6396"/>
                  </a:lnTo>
                  <a:cubicBezTo>
                    <a:pt x="3245" y="6238"/>
                    <a:pt x="2899" y="5766"/>
                    <a:pt x="2899" y="5199"/>
                  </a:cubicBezTo>
                  <a:cubicBezTo>
                    <a:pt x="2899" y="4978"/>
                    <a:pt x="3088" y="4821"/>
                    <a:pt x="3308" y="4821"/>
                  </a:cubicBezTo>
                  <a:cubicBezTo>
                    <a:pt x="3498" y="4821"/>
                    <a:pt x="3687" y="5010"/>
                    <a:pt x="3687" y="5199"/>
                  </a:cubicBezTo>
                  <a:cubicBezTo>
                    <a:pt x="3687" y="5451"/>
                    <a:pt x="3876" y="5608"/>
                    <a:pt x="4128" y="5608"/>
                  </a:cubicBezTo>
                  <a:cubicBezTo>
                    <a:pt x="4348" y="5608"/>
                    <a:pt x="4506" y="5388"/>
                    <a:pt x="4506" y="5199"/>
                  </a:cubicBezTo>
                  <a:cubicBezTo>
                    <a:pt x="4506" y="4978"/>
                    <a:pt x="4191" y="4726"/>
                    <a:pt x="3844" y="4506"/>
                  </a:cubicBezTo>
                  <a:cubicBezTo>
                    <a:pt x="3403" y="4191"/>
                    <a:pt x="2867" y="3781"/>
                    <a:pt x="2867" y="3119"/>
                  </a:cubicBezTo>
                  <a:cubicBezTo>
                    <a:pt x="2867" y="2552"/>
                    <a:pt x="3214" y="2143"/>
                    <a:pt x="3687" y="1922"/>
                  </a:cubicBezTo>
                  <a:lnTo>
                    <a:pt x="3687" y="1670"/>
                  </a:lnTo>
                  <a:cubicBezTo>
                    <a:pt x="3687" y="1418"/>
                    <a:pt x="3876" y="1229"/>
                    <a:pt x="4128" y="1229"/>
                  </a:cubicBezTo>
                  <a:close/>
                  <a:moveTo>
                    <a:pt x="4128" y="0"/>
                  </a:moveTo>
                  <a:cubicBezTo>
                    <a:pt x="1828" y="0"/>
                    <a:pt x="0" y="1859"/>
                    <a:pt x="0" y="4128"/>
                  </a:cubicBezTo>
                  <a:cubicBezTo>
                    <a:pt x="0" y="6427"/>
                    <a:pt x="1828" y="8286"/>
                    <a:pt x="4128" y="8286"/>
                  </a:cubicBezTo>
                  <a:cubicBezTo>
                    <a:pt x="6396" y="8286"/>
                    <a:pt x="8255" y="6427"/>
                    <a:pt x="8255" y="4128"/>
                  </a:cubicBezTo>
                  <a:cubicBezTo>
                    <a:pt x="8255" y="1859"/>
                    <a:pt x="6396" y="0"/>
                    <a:pt x="41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24;p90">
              <a:extLst>
                <a:ext uri="{FF2B5EF4-FFF2-40B4-BE49-F238E27FC236}">
                  <a16:creationId xmlns:a16="http://schemas.microsoft.com/office/drawing/2014/main" id="{9413160C-4904-4C14-9FEC-2718C04B34EB}"/>
                </a:ext>
              </a:extLst>
            </p:cNvPr>
            <p:cNvSpPr/>
            <p:nvPr/>
          </p:nvSpPr>
          <p:spPr>
            <a:xfrm>
              <a:off x="-62511100" y="4129100"/>
              <a:ext cx="159900" cy="74850"/>
            </a:xfrm>
            <a:custGeom>
              <a:avLst/>
              <a:gdLst/>
              <a:ahLst/>
              <a:cxnLst/>
              <a:rect l="l" t="t" r="r" b="b"/>
              <a:pathLst>
                <a:path w="6396" h="2994" extrusionOk="0">
                  <a:moveTo>
                    <a:pt x="3214" y="1"/>
                  </a:moveTo>
                  <a:cubicBezTo>
                    <a:pt x="1450" y="1"/>
                    <a:pt x="0" y="662"/>
                    <a:pt x="0" y="1513"/>
                  </a:cubicBezTo>
                  <a:cubicBezTo>
                    <a:pt x="0" y="2332"/>
                    <a:pt x="1450" y="2993"/>
                    <a:pt x="3214" y="2993"/>
                  </a:cubicBezTo>
                  <a:cubicBezTo>
                    <a:pt x="4947" y="2993"/>
                    <a:pt x="6396" y="2332"/>
                    <a:pt x="6396" y="1513"/>
                  </a:cubicBezTo>
                  <a:cubicBezTo>
                    <a:pt x="6396" y="662"/>
                    <a:pt x="4947" y="1"/>
                    <a:pt x="32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25;p90">
              <a:extLst>
                <a:ext uri="{FF2B5EF4-FFF2-40B4-BE49-F238E27FC236}">
                  <a16:creationId xmlns:a16="http://schemas.microsoft.com/office/drawing/2014/main" id="{1901F931-8EF5-48FC-8ACA-B6C13C2984D2}"/>
                </a:ext>
              </a:extLst>
            </p:cNvPr>
            <p:cNvSpPr/>
            <p:nvPr/>
          </p:nvSpPr>
          <p:spPr>
            <a:xfrm>
              <a:off x="-62511100" y="4207075"/>
              <a:ext cx="110275" cy="59875"/>
            </a:xfrm>
            <a:custGeom>
              <a:avLst/>
              <a:gdLst/>
              <a:ahLst/>
              <a:cxnLst/>
              <a:rect l="l" t="t" r="r" b="b"/>
              <a:pathLst>
                <a:path w="4411" h="2395" extrusionOk="0">
                  <a:moveTo>
                    <a:pt x="0" y="0"/>
                  </a:moveTo>
                  <a:lnTo>
                    <a:pt x="0" y="1135"/>
                  </a:lnTo>
                  <a:cubicBezTo>
                    <a:pt x="0" y="1450"/>
                    <a:pt x="347" y="1765"/>
                    <a:pt x="882" y="2017"/>
                  </a:cubicBezTo>
                  <a:cubicBezTo>
                    <a:pt x="1355" y="2237"/>
                    <a:pt x="2332" y="2395"/>
                    <a:pt x="3151" y="2395"/>
                  </a:cubicBezTo>
                  <a:lnTo>
                    <a:pt x="3308" y="2395"/>
                  </a:lnTo>
                  <a:cubicBezTo>
                    <a:pt x="3560" y="1733"/>
                    <a:pt x="3907" y="1135"/>
                    <a:pt x="4411" y="631"/>
                  </a:cubicBezTo>
                  <a:lnTo>
                    <a:pt x="4411" y="631"/>
                  </a:lnTo>
                  <a:cubicBezTo>
                    <a:pt x="4033" y="694"/>
                    <a:pt x="3623" y="757"/>
                    <a:pt x="3182" y="757"/>
                  </a:cubicBezTo>
                  <a:cubicBezTo>
                    <a:pt x="2363" y="757"/>
                    <a:pt x="1261" y="599"/>
                    <a:pt x="567" y="316"/>
                  </a:cubicBezTo>
                  <a:cubicBezTo>
                    <a:pt x="347" y="221"/>
                    <a:pt x="158" y="127"/>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26;p90">
              <a:extLst>
                <a:ext uri="{FF2B5EF4-FFF2-40B4-BE49-F238E27FC236}">
                  <a16:creationId xmlns:a16="http://schemas.microsoft.com/office/drawing/2014/main" id="{AC7F5D5F-D8BB-42EC-BB60-80807A9151D6}"/>
                </a:ext>
              </a:extLst>
            </p:cNvPr>
            <p:cNvSpPr/>
            <p:nvPr/>
          </p:nvSpPr>
          <p:spPr>
            <a:xfrm>
              <a:off x="-62511100" y="4329950"/>
              <a:ext cx="106350" cy="59875"/>
            </a:xfrm>
            <a:custGeom>
              <a:avLst/>
              <a:gdLst/>
              <a:ahLst/>
              <a:cxnLst/>
              <a:rect l="l" t="t" r="r" b="b"/>
              <a:pathLst>
                <a:path w="4254" h="2395" extrusionOk="0">
                  <a:moveTo>
                    <a:pt x="0" y="0"/>
                  </a:moveTo>
                  <a:lnTo>
                    <a:pt x="0" y="1197"/>
                  </a:lnTo>
                  <a:cubicBezTo>
                    <a:pt x="0" y="1701"/>
                    <a:pt x="1355" y="2395"/>
                    <a:pt x="3182" y="2395"/>
                  </a:cubicBezTo>
                  <a:cubicBezTo>
                    <a:pt x="3560" y="2395"/>
                    <a:pt x="3907" y="2363"/>
                    <a:pt x="4254" y="2332"/>
                  </a:cubicBezTo>
                  <a:cubicBezTo>
                    <a:pt x="3875" y="1859"/>
                    <a:pt x="3560" y="1355"/>
                    <a:pt x="3340" y="756"/>
                  </a:cubicBezTo>
                  <a:lnTo>
                    <a:pt x="3182" y="756"/>
                  </a:lnTo>
                  <a:cubicBezTo>
                    <a:pt x="2363" y="756"/>
                    <a:pt x="1261" y="599"/>
                    <a:pt x="567" y="315"/>
                  </a:cubicBezTo>
                  <a:cubicBezTo>
                    <a:pt x="347" y="252"/>
                    <a:pt x="158" y="126"/>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27;p90">
              <a:extLst>
                <a:ext uri="{FF2B5EF4-FFF2-40B4-BE49-F238E27FC236}">
                  <a16:creationId xmlns:a16="http://schemas.microsoft.com/office/drawing/2014/main" id="{4588EA0F-0F86-4EDC-ADB1-5BC87FB6CF22}"/>
                </a:ext>
              </a:extLst>
            </p:cNvPr>
            <p:cNvSpPr/>
            <p:nvPr/>
          </p:nvSpPr>
          <p:spPr>
            <a:xfrm>
              <a:off x="-62511900" y="4268500"/>
              <a:ext cx="78000" cy="60675"/>
            </a:xfrm>
            <a:custGeom>
              <a:avLst/>
              <a:gdLst/>
              <a:ahLst/>
              <a:cxnLst/>
              <a:rect l="l" t="t" r="r" b="b"/>
              <a:pathLst>
                <a:path w="3120" h="2427" extrusionOk="0">
                  <a:moveTo>
                    <a:pt x="1" y="1"/>
                  </a:moveTo>
                  <a:lnTo>
                    <a:pt x="1" y="1167"/>
                  </a:lnTo>
                  <a:lnTo>
                    <a:pt x="32" y="1167"/>
                  </a:lnTo>
                  <a:cubicBezTo>
                    <a:pt x="32" y="1482"/>
                    <a:pt x="379" y="1797"/>
                    <a:pt x="914" y="2017"/>
                  </a:cubicBezTo>
                  <a:cubicBezTo>
                    <a:pt x="1387" y="2238"/>
                    <a:pt x="2332" y="2395"/>
                    <a:pt x="3120" y="2427"/>
                  </a:cubicBezTo>
                  <a:cubicBezTo>
                    <a:pt x="3057" y="2143"/>
                    <a:pt x="3025" y="1860"/>
                    <a:pt x="3025" y="1608"/>
                  </a:cubicBezTo>
                  <a:cubicBezTo>
                    <a:pt x="3025" y="1324"/>
                    <a:pt x="3088" y="1041"/>
                    <a:pt x="3120" y="757"/>
                  </a:cubicBezTo>
                  <a:cubicBezTo>
                    <a:pt x="2332" y="757"/>
                    <a:pt x="1230" y="599"/>
                    <a:pt x="536" y="316"/>
                  </a:cubicBezTo>
                  <a:cubicBezTo>
                    <a:pt x="347" y="253"/>
                    <a:pt x="158" y="127"/>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935;p90">
            <a:extLst>
              <a:ext uri="{FF2B5EF4-FFF2-40B4-BE49-F238E27FC236}">
                <a16:creationId xmlns:a16="http://schemas.microsoft.com/office/drawing/2014/main" id="{B1A2C7AE-652A-419F-A2F7-471570B51DF4}"/>
              </a:ext>
            </a:extLst>
          </p:cNvPr>
          <p:cNvGrpSpPr/>
          <p:nvPr/>
        </p:nvGrpSpPr>
        <p:grpSpPr>
          <a:xfrm>
            <a:off x="788569" y="516087"/>
            <a:ext cx="310770" cy="365467"/>
            <a:chOff x="-60232500" y="4101525"/>
            <a:chExt cx="268600" cy="315875"/>
          </a:xfrm>
        </p:grpSpPr>
        <p:sp>
          <p:nvSpPr>
            <p:cNvPr id="15" name="Google Shape;936;p90">
              <a:extLst>
                <a:ext uri="{FF2B5EF4-FFF2-40B4-BE49-F238E27FC236}">
                  <a16:creationId xmlns:a16="http://schemas.microsoft.com/office/drawing/2014/main" id="{2772D1B0-60AC-4681-9EF2-6E9F38796910}"/>
                </a:ext>
              </a:extLst>
            </p:cNvPr>
            <p:cNvSpPr/>
            <p:nvPr/>
          </p:nvSpPr>
          <p:spPr>
            <a:xfrm>
              <a:off x="-60222275" y="4273225"/>
              <a:ext cx="63025" cy="144175"/>
            </a:xfrm>
            <a:custGeom>
              <a:avLst/>
              <a:gdLst/>
              <a:ahLst/>
              <a:cxnLst/>
              <a:rect l="l" t="t" r="r" b="b"/>
              <a:pathLst>
                <a:path w="2521" h="5767" extrusionOk="0">
                  <a:moveTo>
                    <a:pt x="1261" y="1"/>
                  </a:moveTo>
                  <a:cubicBezTo>
                    <a:pt x="1072" y="1"/>
                    <a:pt x="851" y="190"/>
                    <a:pt x="851" y="379"/>
                  </a:cubicBezTo>
                  <a:lnTo>
                    <a:pt x="851" y="662"/>
                  </a:lnTo>
                  <a:cubicBezTo>
                    <a:pt x="379" y="820"/>
                    <a:pt x="1" y="1293"/>
                    <a:pt x="1" y="1828"/>
                  </a:cubicBezTo>
                  <a:cubicBezTo>
                    <a:pt x="1" y="2521"/>
                    <a:pt x="568" y="2899"/>
                    <a:pt x="1009" y="3214"/>
                  </a:cubicBezTo>
                  <a:cubicBezTo>
                    <a:pt x="1324" y="3466"/>
                    <a:pt x="1671" y="3687"/>
                    <a:pt x="1671" y="3939"/>
                  </a:cubicBezTo>
                  <a:cubicBezTo>
                    <a:pt x="1671" y="4160"/>
                    <a:pt x="1482" y="4349"/>
                    <a:pt x="1261" y="4349"/>
                  </a:cubicBezTo>
                  <a:cubicBezTo>
                    <a:pt x="1072" y="4349"/>
                    <a:pt x="851" y="4160"/>
                    <a:pt x="851" y="3939"/>
                  </a:cubicBezTo>
                  <a:cubicBezTo>
                    <a:pt x="851" y="3687"/>
                    <a:pt x="631" y="3529"/>
                    <a:pt x="442" y="3529"/>
                  </a:cubicBezTo>
                  <a:cubicBezTo>
                    <a:pt x="253" y="3529"/>
                    <a:pt x="64" y="3718"/>
                    <a:pt x="64" y="3939"/>
                  </a:cubicBezTo>
                  <a:cubicBezTo>
                    <a:pt x="64" y="4475"/>
                    <a:pt x="410" y="4916"/>
                    <a:pt x="883" y="5105"/>
                  </a:cubicBezTo>
                  <a:lnTo>
                    <a:pt x="883" y="5388"/>
                  </a:lnTo>
                  <a:cubicBezTo>
                    <a:pt x="883" y="5609"/>
                    <a:pt x="1072" y="5766"/>
                    <a:pt x="1324" y="5766"/>
                  </a:cubicBezTo>
                  <a:cubicBezTo>
                    <a:pt x="1545" y="5766"/>
                    <a:pt x="1702" y="5577"/>
                    <a:pt x="1702" y="5388"/>
                  </a:cubicBezTo>
                  <a:lnTo>
                    <a:pt x="1702" y="5105"/>
                  </a:lnTo>
                  <a:cubicBezTo>
                    <a:pt x="2175" y="4947"/>
                    <a:pt x="2521" y="4475"/>
                    <a:pt x="2521" y="3939"/>
                  </a:cubicBezTo>
                  <a:cubicBezTo>
                    <a:pt x="2521" y="3246"/>
                    <a:pt x="1986" y="2868"/>
                    <a:pt x="1545" y="2553"/>
                  </a:cubicBezTo>
                  <a:cubicBezTo>
                    <a:pt x="1229" y="2301"/>
                    <a:pt x="883" y="2080"/>
                    <a:pt x="883" y="1828"/>
                  </a:cubicBezTo>
                  <a:cubicBezTo>
                    <a:pt x="883" y="1608"/>
                    <a:pt x="1072" y="1450"/>
                    <a:pt x="1261" y="1450"/>
                  </a:cubicBezTo>
                  <a:cubicBezTo>
                    <a:pt x="1513" y="1450"/>
                    <a:pt x="1671" y="1639"/>
                    <a:pt x="1671" y="1828"/>
                  </a:cubicBezTo>
                  <a:cubicBezTo>
                    <a:pt x="1671" y="2080"/>
                    <a:pt x="1860" y="2269"/>
                    <a:pt x="2112" y="2269"/>
                  </a:cubicBezTo>
                  <a:cubicBezTo>
                    <a:pt x="2332" y="2269"/>
                    <a:pt x="2490" y="2080"/>
                    <a:pt x="2490" y="1828"/>
                  </a:cubicBezTo>
                  <a:cubicBezTo>
                    <a:pt x="2490" y="1293"/>
                    <a:pt x="2143" y="852"/>
                    <a:pt x="1671" y="662"/>
                  </a:cubicBezTo>
                  <a:lnTo>
                    <a:pt x="1671" y="379"/>
                  </a:lnTo>
                  <a:cubicBezTo>
                    <a:pt x="1671" y="158"/>
                    <a:pt x="1482" y="1"/>
                    <a:pt x="12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37;p90">
              <a:extLst>
                <a:ext uri="{FF2B5EF4-FFF2-40B4-BE49-F238E27FC236}">
                  <a16:creationId xmlns:a16="http://schemas.microsoft.com/office/drawing/2014/main" id="{28A73FCB-F632-4FC6-A39F-7B582B89AC00}"/>
                </a:ext>
              </a:extLst>
            </p:cNvPr>
            <p:cNvSpPr/>
            <p:nvPr/>
          </p:nvSpPr>
          <p:spPr>
            <a:xfrm>
              <a:off x="-60232500" y="4101525"/>
              <a:ext cx="268600" cy="315875"/>
            </a:xfrm>
            <a:custGeom>
              <a:avLst/>
              <a:gdLst/>
              <a:ahLst/>
              <a:cxnLst/>
              <a:rect l="l" t="t" r="r" b="b"/>
              <a:pathLst>
                <a:path w="10744" h="12635" extrusionOk="0">
                  <a:moveTo>
                    <a:pt x="5356" y="1"/>
                  </a:moveTo>
                  <a:cubicBezTo>
                    <a:pt x="5104" y="1"/>
                    <a:pt x="4946" y="190"/>
                    <a:pt x="4946" y="410"/>
                  </a:cubicBezTo>
                  <a:lnTo>
                    <a:pt x="4946" y="820"/>
                  </a:lnTo>
                  <a:cubicBezTo>
                    <a:pt x="2206" y="1041"/>
                    <a:pt x="0" y="3340"/>
                    <a:pt x="0" y="6176"/>
                  </a:cubicBezTo>
                  <a:lnTo>
                    <a:pt x="0" y="6585"/>
                  </a:lnTo>
                  <a:lnTo>
                    <a:pt x="32" y="6585"/>
                  </a:lnTo>
                  <a:cubicBezTo>
                    <a:pt x="32" y="6806"/>
                    <a:pt x="221" y="6963"/>
                    <a:pt x="473" y="6963"/>
                  </a:cubicBezTo>
                  <a:cubicBezTo>
                    <a:pt x="693" y="6963"/>
                    <a:pt x="851" y="6774"/>
                    <a:pt x="851" y="6585"/>
                  </a:cubicBezTo>
                  <a:cubicBezTo>
                    <a:pt x="851" y="6113"/>
                    <a:pt x="1197" y="5766"/>
                    <a:pt x="1701" y="5766"/>
                  </a:cubicBezTo>
                  <a:cubicBezTo>
                    <a:pt x="2174" y="5766"/>
                    <a:pt x="2521" y="6113"/>
                    <a:pt x="2521" y="6585"/>
                  </a:cubicBezTo>
                  <a:cubicBezTo>
                    <a:pt x="2521" y="6806"/>
                    <a:pt x="2710" y="6963"/>
                    <a:pt x="2899" y="6963"/>
                  </a:cubicBezTo>
                  <a:cubicBezTo>
                    <a:pt x="3119" y="6963"/>
                    <a:pt x="3308" y="6774"/>
                    <a:pt x="3308" y="6585"/>
                  </a:cubicBezTo>
                  <a:cubicBezTo>
                    <a:pt x="3308" y="6113"/>
                    <a:pt x="3655" y="5766"/>
                    <a:pt x="4127" y="5766"/>
                  </a:cubicBezTo>
                  <a:cubicBezTo>
                    <a:pt x="4600" y="5766"/>
                    <a:pt x="4946" y="6113"/>
                    <a:pt x="4946" y="6585"/>
                  </a:cubicBezTo>
                  <a:lnTo>
                    <a:pt x="4946" y="11437"/>
                  </a:lnTo>
                  <a:cubicBezTo>
                    <a:pt x="4946" y="12099"/>
                    <a:pt x="5514" y="12634"/>
                    <a:pt x="6175" y="12634"/>
                  </a:cubicBezTo>
                  <a:cubicBezTo>
                    <a:pt x="6837" y="12634"/>
                    <a:pt x="7404" y="12099"/>
                    <a:pt x="7404" y="11437"/>
                  </a:cubicBezTo>
                  <a:lnTo>
                    <a:pt x="7404" y="10586"/>
                  </a:lnTo>
                  <a:cubicBezTo>
                    <a:pt x="7404" y="10366"/>
                    <a:pt x="7215" y="10208"/>
                    <a:pt x="6994" y="10208"/>
                  </a:cubicBezTo>
                  <a:cubicBezTo>
                    <a:pt x="6805" y="10208"/>
                    <a:pt x="6616" y="10397"/>
                    <a:pt x="6616" y="10586"/>
                  </a:cubicBezTo>
                  <a:lnTo>
                    <a:pt x="6616" y="11437"/>
                  </a:lnTo>
                  <a:cubicBezTo>
                    <a:pt x="6616" y="11658"/>
                    <a:pt x="6427" y="11815"/>
                    <a:pt x="6175" y="11815"/>
                  </a:cubicBezTo>
                  <a:cubicBezTo>
                    <a:pt x="5955" y="11815"/>
                    <a:pt x="5797" y="11626"/>
                    <a:pt x="5797" y="11437"/>
                  </a:cubicBezTo>
                  <a:lnTo>
                    <a:pt x="5797" y="6585"/>
                  </a:lnTo>
                  <a:cubicBezTo>
                    <a:pt x="5797" y="6113"/>
                    <a:pt x="6144" y="5766"/>
                    <a:pt x="6616" y="5766"/>
                  </a:cubicBezTo>
                  <a:cubicBezTo>
                    <a:pt x="7089" y="5766"/>
                    <a:pt x="7435" y="6113"/>
                    <a:pt x="7435" y="6585"/>
                  </a:cubicBezTo>
                  <a:cubicBezTo>
                    <a:pt x="7435" y="6806"/>
                    <a:pt x="7624" y="6963"/>
                    <a:pt x="7876" y="6963"/>
                  </a:cubicBezTo>
                  <a:cubicBezTo>
                    <a:pt x="8097" y="6963"/>
                    <a:pt x="8255" y="6774"/>
                    <a:pt x="8255" y="6585"/>
                  </a:cubicBezTo>
                  <a:cubicBezTo>
                    <a:pt x="8255" y="6113"/>
                    <a:pt x="8633" y="5766"/>
                    <a:pt x="9105" y="5766"/>
                  </a:cubicBezTo>
                  <a:cubicBezTo>
                    <a:pt x="9578" y="5766"/>
                    <a:pt x="9924" y="6113"/>
                    <a:pt x="9924" y="6585"/>
                  </a:cubicBezTo>
                  <a:cubicBezTo>
                    <a:pt x="9924" y="6806"/>
                    <a:pt x="10113" y="6963"/>
                    <a:pt x="10302" y="6963"/>
                  </a:cubicBezTo>
                  <a:cubicBezTo>
                    <a:pt x="10523" y="6963"/>
                    <a:pt x="10743" y="6774"/>
                    <a:pt x="10743" y="6585"/>
                  </a:cubicBezTo>
                  <a:lnTo>
                    <a:pt x="10743" y="6176"/>
                  </a:lnTo>
                  <a:cubicBezTo>
                    <a:pt x="10743" y="3340"/>
                    <a:pt x="8538" y="1041"/>
                    <a:pt x="5797" y="820"/>
                  </a:cubicBezTo>
                  <a:lnTo>
                    <a:pt x="5797" y="410"/>
                  </a:lnTo>
                  <a:cubicBezTo>
                    <a:pt x="5797" y="158"/>
                    <a:pt x="5577" y="1"/>
                    <a:pt x="53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554;p66">
            <a:extLst>
              <a:ext uri="{FF2B5EF4-FFF2-40B4-BE49-F238E27FC236}">
                <a16:creationId xmlns:a16="http://schemas.microsoft.com/office/drawing/2014/main" id="{F5E6ECA4-61A7-4DB7-9D03-A7A364F31408}"/>
              </a:ext>
            </a:extLst>
          </p:cNvPr>
          <p:cNvSpPr txBox="1">
            <a:spLocks noGrp="1"/>
          </p:cNvSpPr>
          <p:nvPr>
            <p:ph type="title"/>
          </p:nvPr>
        </p:nvSpPr>
        <p:spPr>
          <a:xfrm>
            <a:off x="788569" y="512471"/>
            <a:ext cx="5138639" cy="56130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b="1">
                <a:solidFill>
                  <a:srgbClr val="184E77"/>
                </a:solidFill>
              </a:rPr>
              <a:t>Which months have the most quantity sold?</a:t>
            </a:r>
            <a:endParaRPr sz="1800" b="1">
              <a:solidFill>
                <a:srgbClr val="184E77"/>
              </a:solidFill>
            </a:endParaRPr>
          </a:p>
        </p:txBody>
      </p:sp>
      <p:pic>
        <p:nvPicPr>
          <p:cNvPr id="3" name="Picture 2">
            <a:extLst>
              <a:ext uri="{FF2B5EF4-FFF2-40B4-BE49-F238E27FC236}">
                <a16:creationId xmlns:a16="http://schemas.microsoft.com/office/drawing/2014/main" id="{DE591B45-CEAE-49F8-B18F-3D3DA9309ED1}"/>
              </a:ext>
            </a:extLst>
          </p:cNvPr>
          <p:cNvPicPr>
            <a:picLocks noChangeAspect="1"/>
          </p:cNvPicPr>
          <p:nvPr/>
        </p:nvPicPr>
        <p:blipFill>
          <a:blip r:embed="rId3"/>
          <a:stretch>
            <a:fillRect/>
          </a:stretch>
        </p:blipFill>
        <p:spPr>
          <a:xfrm>
            <a:off x="127592" y="1333962"/>
            <a:ext cx="4443423" cy="3066857"/>
          </a:xfrm>
          <a:prstGeom prst="rect">
            <a:avLst/>
          </a:prstGeom>
        </p:spPr>
      </p:pic>
    </p:spTree>
    <p:extLst>
      <p:ext uri="{BB962C8B-B14F-4D97-AF65-F5344CB8AC3E}">
        <p14:creationId xmlns:p14="http://schemas.microsoft.com/office/powerpoint/2010/main" val="3296261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3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35">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 grpId="0" build="p"/>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1" name="Google Shape;541;p64"/>
          <p:cNvSpPr txBox="1">
            <a:spLocks noGrp="1"/>
          </p:cNvSpPr>
          <p:nvPr>
            <p:ph type="subTitle" idx="1"/>
          </p:nvPr>
        </p:nvSpPr>
        <p:spPr>
          <a:xfrm>
            <a:off x="4805915" y="1933623"/>
            <a:ext cx="3820633" cy="2564372"/>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1200"/>
              </a:spcAft>
              <a:buFont typeface="Arial" panose="020B0604020202020204" pitchFamily="34" charset="0"/>
              <a:buChar char="•"/>
            </a:pPr>
            <a:r>
              <a:rPr lang="en-US" sz="1600">
                <a:latin typeface="Vidaloka" panose="020B0604020202020204" charset="0"/>
              </a:rPr>
              <a:t>As we can see, though </a:t>
            </a:r>
            <a:r>
              <a:rPr lang="en-US" sz="1600">
                <a:solidFill>
                  <a:srgbClr val="184E77"/>
                </a:solidFill>
                <a:latin typeface="Vidaloka" panose="020B0604020202020204" charset="0"/>
              </a:rPr>
              <a:t>Bikes</a:t>
            </a:r>
            <a:r>
              <a:rPr lang="en-US" sz="1600">
                <a:latin typeface="Vidaloka" panose="020B0604020202020204" charset="0"/>
              </a:rPr>
              <a:t> is </a:t>
            </a:r>
            <a:r>
              <a:rPr lang="en-US" sz="1600">
                <a:solidFill>
                  <a:srgbClr val="184E77"/>
                </a:solidFill>
                <a:latin typeface="Vidaloka" panose="020B0604020202020204" charset="0"/>
              </a:rPr>
              <a:t>best seller category</a:t>
            </a:r>
            <a:r>
              <a:rPr lang="en-US" sz="1600">
                <a:latin typeface="Vidaloka" panose="020B0604020202020204" charset="0"/>
              </a:rPr>
              <a:t> but was not the most profitable. </a:t>
            </a:r>
          </a:p>
          <a:p>
            <a:pPr marL="285750" lvl="0" indent="-285750">
              <a:lnSpc>
                <a:spcPct val="150000"/>
              </a:lnSpc>
              <a:spcAft>
                <a:spcPts val="1200"/>
              </a:spcAft>
              <a:buFont typeface="Arial" panose="020B0604020202020204" pitchFamily="34" charset="0"/>
              <a:buChar char="•"/>
            </a:pPr>
            <a:r>
              <a:rPr lang="en-US" sz="1600">
                <a:latin typeface="Vidaloka" panose="020B0604020202020204" charset="0"/>
              </a:rPr>
              <a:t>Additionally, sales of </a:t>
            </a:r>
            <a:r>
              <a:rPr lang="en-US" sz="1600">
                <a:solidFill>
                  <a:srgbClr val="184E77"/>
                </a:solidFill>
                <a:latin typeface="Vidaloka" panose="020B0604020202020204" charset="0"/>
              </a:rPr>
              <a:t>components</a:t>
            </a:r>
            <a:r>
              <a:rPr lang="en-US" sz="1600">
                <a:latin typeface="Vidaloka" panose="020B0604020202020204" charset="0"/>
              </a:rPr>
              <a:t> like bicycle frames, brakes, etc. were ordinary but they were the most lucrative </a:t>
            </a:r>
            <a:r>
              <a:rPr lang="en-US" sz="1600">
                <a:solidFill>
                  <a:srgbClr val="184E77"/>
                </a:solidFill>
                <a:latin typeface="Vidaloka" panose="020B0604020202020204" charset="0"/>
              </a:rPr>
              <a:t>($1M) category</a:t>
            </a:r>
            <a:r>
              <a:rPr lang="en-US" sz="1600">
                <a:latin typeface="Vidaloka" panose="020B0604020202020204" charset="0"/>
              </a:rPr>
              <a:t>.</a:t>
            </a:r>
            <a:endParaRPr sz="1600">
              <a:solidFill>
                <a:srgbClr val="184E77"/>
              </a:solidFill>
              <a:latin typeface="Vidaloka" panose="020B0604020202020204" charset="0"/>
            </a:endParaRPr>
          </a:p>
        </p:txBody>
      </p:sp>
      <p:pic>
        <p:nvPicPr>
          <p:cNvPr id="5" name="Picture 4">
            <a:extLst>
              <a:ext uri="{FF2B5EF4-FFF2-40B4-BE49-F238E27FC236}">
                <a16:creationId xmlns:a16="http://schemas.microsoft.com/office/drawing/2014/main" id="{ED8DCF10-794F-4277-A7B2-3C12CC4A299E}"/>
              </a:ext>
            </a:extLst>
          </p:cNvPr>
          <p:cNvPicPr>
            <a:picLocks noChangeAspect="1"/>
          </p:cNvPicPr>
          <p:nvPr/>
        </p:nvPicPr>
        <p:blipFill>
          <a:blip r:embed="rId3"/>
          <a:stretch>
            <a:fillRect/>
          </a:stretch>
        </p:blipFill>
        <p:spPr>
          <a:xfrm>
            <a:off x="127592" y="1197933"/>
            <a:ext cx="4564911" cy="3474565"/>
          </a:xfrm>
          <a:prstGeom prst="rect">
            <a:avLst/>
          </a:prstGeom>
        </p:spPr>
      </p:pic>
      <p:sp>
        <p:nvSpPr>
          <p:cNvPr id="8" name="Google Shape;541;p64">
            <a:extLst>
              <a:ext uri="{FF2B5EF4-FFF2-40B4-BE49-F238E27FC236}">
                <a16:creationId xmlns:a16="http://schemas.microsoft.com/office/drawing/2014/main" id="{A82696DC-5C61-4FA8-ACD9-6D9A2B134F16}"/>
              </a:ext>
            </a:extLst>
          </p:cNvPr>
          <p:cNvSpPr txBox="1">
            <a:spLocks/>
          </p:cNvSpPr>
          <p:nvPr/>
        </p:nvSpPr>
        <p:spPr>
          <a:xfrm>
            <a:off x="808075" y="382275"/>
            <a:ext cx="7499498" cy="7518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Montserrat"/>
              <a:buNone/>
              <a:defRPr sz="2000"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indent="0">
              <a:spcAft>
                <a:spcPts val="1200"/>
              </a:spcAft>
            </a:pPr>
            <a:r>
              <a:rPr lang="en-US" sz="1800" b="1">
                <a:solidFill>
                  <a:srgbClr val="184E77"/>
                </a:solidFill>
                <a:latin typeface="Vidaloka" panose="020B0604020202020204" charset="0"/>
              </a:rPr>
              <a:t>Was there any correlation between Revenue and Profit among categories?</a:t>
            </a:r>
          </a:p>
        </p:txBody>
      </p:sp>
      <p:sp>
        <p:nvSpPr>
          <p:cNvPr id="9" name="Google Shape;541;p64">
            <a:extLst>
              <a:ext uri="{FF2B5EF4-FFF2-40B4-BE49-F238E27FC236}">
                <a16:creationId xmlns:a16="http://schemas.microsoft.com/office/drawing/2014/main" id="{D0CF577E-80E7-449F-90F5-5C61C0B31EE1}"/>
              </a:ext>
            </a:extLst>
          </p:cNvPr>
          <p:cNvSpPr txBox="1">
            <a:spLocks/>
          </p:cNvSpPr>
          <p:nvPr/>
        </p:nvSpPr>
        <p:spPr>
          <a:xfrm>
            <a:off x="5061096" y="901534"/>
            <a:ext cx="2551814" cy="4215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Montserrat"/>
              <a:buNone/>
              <a:defRPr sz="2000"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indent="0">
              <a:spcAft>
                <a:spcPts val="1200"/>
              </a:spcAft>
            </a:pPr>
            <a:r>
              <a:rPr lang="en-US" sz="1800">
                <a:latin typeface="Vidaloka" panose="020B0604020202020204" charset="0"/>
              </a:rPr>
              <a:t>The answer is </a:t>
            </a:r>
            <a:r>
              <a:rPr lang="en-US" sz="1800" b="1">
                <a:solidFill>
                  <a:srgbClr val="184E77"/>
                </a:solidFill>
                <a:latin typeface="Vidaloka" panose="020B0604020202020204" charset="0"/>
              </a:rPr>
              <a:t>NO</a:t>
            </a:r>
          </a:p>
        </p:txBody>
      </p:sp>
      <p:sp>
        <p:nvSpPr>
          <p:cNvPr id="10" name="Google Shape;541;p64">
            <a:extLst>
              <a:ext uri="{FF2B5EF4-FFF2-40B4-BE49-F238E27FC236}">
                <a16:creationId xmlns:a16="http://schemas.microsoft.com/office/drawing/2014/main" id="{78469EFE-94C1-4BF8-96A9-3F964871ABF6}"/>
              </a:ext>
            </a:extLst>
          </p:cNvPr>
          <p:cNvSpPr txBox="1">
            <a:spLocks/>
          </p:cNvSpPr>
          <p:nvPr/>
        </p:nvSpPr>
        <p:spPr>
          <a:xfrm>
            <a:off x="4915786" y="1602166"/>
            <a:ext cx="1864241" cy="5059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Montserrat"/>
              <a:buNone/>
              <a:defRPr sz="2000"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indent="0">
              <a:spcAft>
                <a:spcPts val="1200"/>
              </a:spcAft>
            </a:pPr>
            <a:r>
              <a:rPr lang="en-US" i="1" u="sng">
                <a:solidFill>
                  <a:srgbClr val="184E77"/>
                </a:solidFill>
                <a:latin typeface="Vidaloka" panose="020B0604020202020204" charset="0"/>
              </a:rPr>
              <a:t>Observations</a:t>
            </a:r>
            <a:r>
              <a:rPr lang="en-US" i="1" u="sng">
                <a:solidFill>
                  <a:srgbClr val="184E77"/>
                </a:solidFill>
              </a:rPr>
              <a:t>:</a:t>
            </a:r>
          </a:p>
        </p:txBody>
      </p:sp>
      <p:sp>
        <p:nvSpPr>
          <p:cNvPr id="6" name="Oval 5">
            <a:extLst>
              <a:ext uri="{FF2B5EF4-FFF2-40B4-BE49-F238E27FC236}">
                <a16:creationId xmlns:a16="http://schemas.microsoft.com/office/drawing/2014/main" id="{67C2AFAD-C337-48CC-B8CB-61FA7326F980}"/>
              </a:ext>
            </a:extLst>
          </p:cNvPr>
          <p:cNvSpPr/>
          <p:nvPr/>
        </p:nvSpPr>
        <p:spPr>
          <a:xfrm>
            <a:off x="4111257" y="3945567"/>
            <a:ext cx="446567" cy="406693"/>
          </a:xfrm>
          <a:prstGeom prst="ellipse">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33B697A-94F3-4D40-B19A-0E76F004D6D1}"/>
              </a:ext>
            </a:extLst>
          </p:cNvPr>
          <p:cNvSpPr/>
          <p:nvPr/>
        </p:nvSpPr>
        <p:spPr>
          <a:xfrm>
            <a:off x="2172587" y="1481470"/>
            <a:ext cx="506818" cy="452153"/>
          </a:xfrm>
          <a:prstGeom prst="ellipse">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41">
                                            <p:txEl>
                                              <p:pRg st="0" end="0"/>
                                            </p:txEl>
                                          </p:spTgt>
                                        </p:tgtEl>
                                        <p:attrNameLst>
                                          <p:attrName>style.visibility</p:attrName>
                                        </p:attrNameLst>
                                      </p:cBhvr>
                                      <p:to>
                                        <p:strVal val="visible"/>
                                      </p:to>
                                    </p:set>
                                    <p:animEffect transition="in" filter="fade">
                                      <p:cBhvr>
                                        <p:cTn id="29" dur="500"/>
                                        <p:tgtEl>
                                          <p:spTgt spid="5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1" grpId="0" build="p"/>
      <p:bldP spid="8" grpId="0"/>
      <p:bldP spid="9" grpId="0"/>
      <p:bldP spid="10" grpId="0"/>
      <p:bldP spid="6"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5" name="Google Shape;535;p63"/>
          <p:cNvSpPr txBox="1">
            <a:spLocks noGrp="1"/>
          </p:cNvSpPr>
          <p:nvPr>
            <p:ph type="subTitle" idx="1"/>
          </p:nvPr>
        </p:nvSpPr>
        <p:spPr>
          <a:xfrm>
            <a:off x="4501116" y="1360026"/>
            <a:ext cx="4167963" cy="2226689"/>
          </a:xfrm>
          <a:prstGeom prst="rect">
            <a:avLst/>
          </a:prstGeom>
        </p:spPr>
        <p:txBody>
          <a:bodyPr spcFirstLastPara="1" wrap="square" lIns="91425" tIns="91425" rIns="91425" bIns="91425" anchor="t" anchorCtr="0">
            <a:noAutofit/>
          </a:bodyPr>
          <a:lstStyle/>
          <a:p>
            <a:pPr marL="285750" lvl="0" indent="-285750" algn="l">
              <a:spcAft>
                <a:spcPts val="1200"/>
              </a:spcAft>
              <a:buFont typeface="Arial" panose="020B0604020202020204" pitchFamily="34" charset="0"/>
              <a:buChar char="•"/>
            </a:pPr>
            <a:r>
              <a:rPr lang="en-US" sz="1600">
                <a:solidFill>
                  <a:srgbClr val="184E77"/>
                </a:solidFill>
                <a:latin typeface="Vidaloka" panose="020B0604020202020204" charset="0"/>
              </a:rPr>
              <a:t>Clothing</a:t>
            </a:r>
            <a:r>
              <a:rPr lang="en-US" sz="1600">
                <a:solidFill>
                  <a:schemeClr val="tx1"/>
                </a:solidFill>
                <a:latin typeface="Vidaloka" panose="020B0604020202020204" charset="0"/>
              </a:rPr>
              <a:t> came in second place to </a:t>
            </a:r>
            <a:r>
              <a:rPr lang="en-US" sz="1600">
                <a:solidFill>
                  <a:srgbClr val="184E77"/>
                </a:solidFill>
                <a:latin typeface="Vidaloka" panose="020B0604020202020204" charset="0"/>
              </a:rPr>
              <a:t>Components</a:t>
            </a:r>
            <a:r>
              <a:rPr lang="en-US" sz="1600">
                <a:solidFill>
                  <a:schemeClr val="tx1"/>
                </a:solidFill>
                <a:latin typeface="Vidaloka" panose="020B0604020202020204" charset="0"/>
              </a:rPr>
              <a:t> in terms of profit. However, the profit-to-revenue ratio between those two categories was the </a:t>
            </a:r>
            <a:r>
              <a:rPr lang="en-US" sz="1600">
                <a:solidFill>
                  <a:srgbClr val="184E77"/>
                </a:solidFill>
                <a:latin typeface="Vidaloka" panose="020B0604020202020204" charset="0"/>
              </a:rPr>
              <a:t>exact reverse.</a:t>
            </a:r>
          </a:p>
          <a:p>
            <a:pPr marL="285750" lvl="0" indent="-285750" algn="l" rtl="0">
              <a:spcBef>
                <a:spcPts val="0"/>
              </a:spcBef>
              <a:spcAft>
                <a:spcPts val="1200"/>
              </a:spcAft>
              <a:buFont typeface="Arial" panose="020B0604020202020204" pitchFamily="34" charset="0"/>
              <a:buChar char="•"/>
            </a:pPr>
            <a:r>
              <a:rPr lang="en-US" sz="1600">
                <a:solidFill>
                  <a:schemeClr val="tx1"/>
                </a:solidFill>
                <a:latin typeface="Vidaloka" panose="020B0604020202020204" charset="0"/>
              </a:rPr>
              <a:t>The percentage Profit/Revenue of </a:t>
            </a:r>
            <a:r>
              <a:rPr lang="en-US" sz="1600">
                <a:solidFill>
                  <a:srgbClr val="184E77"/>
                </a:solidFill>
                <a:latin typeface="Vidaloka" panose="020B0604020202020204" charset="0"/>
              </a:rPr>
              <a:t>Clothing</a:t>
            </a:r>
            <a:r>
              <a:rPr lang="en-US" sz="1600">
                <a:solidFill>
                  <a:schemeClr val="tx1"/>
                </a:solidFill>
                <a:latin typeface="Vidaloka" panose="020B0604020202020204" charset="0"/>
              </a:rPr>
              <a:t> is </a:t>
            </a:r>
            <a:r>
              <a:rPr lang="en-US" sz="1600">
                <a:solidFill>
                  <a:srgbClr val="184E77"/>
                </a:solidFill>
                <a:latin typeface="Vidaloka" panose="020B0604020202020204" charset="0"/>
              </a:rPr>
              <a:t>twice</a:t>
            </a:r>
            <a:r>
              <a:rPr lang="en-US" sz="1600">
                <a:solidFill>
                  <a:schemeClr val="tx1"/>
                </a:solidFill>
                <a:latin typeface="Vidaloka" panose="020B0604020202020204" charset="0"/>
              </a:rPr>
              <a:t> more than </a:t>
            </a:r>
            <a:r>
              <a:rPr lang="en-US" sz="1600">
                <a:solidFill>
                  <a:srgbClr val="184E77"/>
                </a:solidFill>
                <a:latin typeface="Vidaloka" panose="020B0604020202020204" charset="0"/>
              </a:rPr>
              <a:t>Components</a:t>
            </a:r>
            <a:r>
              <a:rPr lang="en-US" sz="1600">
                <a:solidFill>
                  <a:schemeClr val="tx1"/>
                </a:solidFill>
                <a:latin typeface="Vidaloka" panose="020B0604020202020204" charset="0"/>
              </a:rPr>
              <a:t> </a:t>
            </a:r>
            <a:r>
              <a:rPr lang="en-US" sz="1600" b="1">
                <a:solidFill>
                  <a:srgbClr val="184E77"/>
                </a:solidFill>
                <a:latin typeface="Vidaloka" panose="020B0604020202020204" charset="0"/>
              </a:rPr>
              <a:t>(14.34% and 8.92$)</a:t>
            </a:r>
            <a:endParaRPr sz="1600" b="1">
              <a:solidFill>
                <a:srgbClr val="184E77"/>
              </a:solidFill>
              <a:latin typeface="Vidaloka" panose="020B0604020202020204" charset="0"/>
            </a:endParaRPr>
          </a:p>
        </p:txBody>
      </p:sp>
      <p:pic>
        <p:nvPicPr>
          <p:cNvPr id="3" name="Picture 2">
            <a:extLst>
              <a:ext uri="{FF2B5EF4-FFF2-40B4-BE49-F238E27FC236}">
                <a16:creationId xmlns:a16="http://schemas.microsoft.com/office/drawing/2014/main" id="{011100BB-3FF6-4EE0-B5F8-36C06B74D986}"/>
              </a:ext>
            </a:extLst>
          </p:cNvPr>
          <p:cNvPicPr>
            <a:picLocks noChangeAspect="1"/>
          </p:cNvPicPr>
          <p:nvPr/>
        </p:nvPicPr>
        <p:blipFill>
          <a:blip r:embed="rId3"/>
          <a:stretch>
            <a:fillRect/>
          </a:stretch>
        </p:blipFill>
        <p:spPr>
          <a:xfrm>
            <a:off x="184298" y="1531088"/>
            <a:ext cx="3926959" cy="1922500"/>
          </a:xfrm>
          <a:prstGeom prst="rect">
            <a:avLst/>
          </a:prstGeom>
        </p:spPr>
      </p:pic>
      <p:sp>
        <p:nvSpPr>
          <p:cNvPr id="6" name="Google Shape;535;p63">
            <a:extLst>
              <a:ext uri="{FF2B5EF4-FFF2-40B4-BE49-F238E27FC236}">
                <a16:creationId xmlns:a16="http://schemas.microsoft.com/office/drawing/2014/main" id="{474C123C-12AB-4173-8A31-6D53B1540207}"/>
              </a:ext>
            </a:extLst>
          </p:cNvPr>
          <p:cNvSpPr txBox="1">
            <a:spLocks/>
          </p:cNvSpPr>
          <p:nvPr/>
        </p:nvSpPr>
        <p:spPr>
          <a:xfrm>
            <a:off x="1545266" y="3523181"/>
            <a:ext cx="6684335" cy="13394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2000"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indent="0" algn="l">
              <a:spcAft>
                <a:spcPts val="1200"/>
              </a:spcAft>
            </a:pPr>
            <a:r>
              <a:rPr lang="en-US" sz="1800" b="1" i="1">
                <a:solidFill>
                  <a:srgbClr val="184E77"/>
                </a:solidFill>
                <a:latin typeface="Vidaloka" panose="020B0604020202020204" charset="0"/>
              </a:rPr>
              <a:t>Key takeaways:</a:t>
            </a:r>
          </a:p>
          <a:p>
            <a:pPr marL="0" indent="0" algn="l">
              <a:lnSpc>
                <a:spcPct val="150000"/>
              </a:lnSpc>
              <a:spcAft>
                <a:spcPts val="1200"/>
              </a:spcAft>
            </a:pPr>
            <a:r>
              <a:rPr lang="en-US" sz="1800" b="1">
                <a:solidFill>
                  <a:srgbClr val="184E77"/>
                </a:solidFill>
                <a:latin typeface="Vidaloka" panose="020B0604020202020204" charset="0"/>
              </a:rPr>
              <a:t>Clothings</a:t>
            </a:r>
            <a:r>
              <a:rPr lang="en-US" sz="1800">
                <a:solidFill>
                  <a:srgbClr val="184E77"/>
                </a:solidFill>
                <a:latin typeface="Vidaloka" panose="020B0604020202020204" charset="0"/>
              </a:rPr>
              <a:t> </a:t>
            </a:r>
            <a:r>
              <a:rPr lang="en-US" sz="1800">
                <a:solidFill>
                  <a:schemeClr val="tx1"/>
                </a:solidFill>
                <a:latin typeface="Vidaloka" panose="020B0604020202020204" charset="0"/>
              </a:rPr>
              <a:t>had less </a:t>
            </a:r>
            <a:r>
              <a:rPr lang="en-US" sz="1800" b="1">
                <a:solidFill>
                  <a:srgbClr val="184E77"/>
                </a:solidFill>
                <a:latin typeface="Vidaloka" panose="020B0604020202020204" charset="0"/>
              </a:rPr>
              <a:t>%CRR </a:t>
            </a:r>
            <a:r>
              <a:rPr lang="en-US" sz="1800">
                <a:solidFill>
                  <a:schemeClr val="tx1"/>
                </a:solidFill>
                <a:latin typeface="Vidaloka" panose="020B0604020202020204" charset="0"/>
              </a:rPr>
              <a:t>than</a:t>
            </a:r>
            <a:r>
              <a:rPr lang="en-US" sz="1800">
                <a:solidFill>
                  <a:srgbClr val="184E77"/>
                </a:solidFill>
                <a:latin typeface="Vidaloka" panose="020B0604020202020204" charset="0"/>
              </a:rPr>
              <a:t> </a:t>
            </a:r>
            <a:r>
              <a:rPr lang="en-US" sz="1800" b="1">
                <a:solidFill>
                  <a:srgbClr val="184E77"/>
                </a:solidFill>
                <a:latin typeface="Vidaloka" panose="020B0604020202020204" charset="0"/>
              </a:rPr>
              <a:t>Components</a:t>
            </a:r>
            <a:r>
              <a:rPr lang="en-US" sz="1800">
                <a:solidFill>
                  <a:schemeClr val="tx1"/>
                </a:solidFill>
                <a:latin typeface="Vidaloka" panose="020B0604020202020204" charset="0"/>
              </a:rPr>
              <a:t>, which means the </a:t>
            </a:r>
            <a:r>
              <a:rPr lang="en-US" sz="1800" b="1">
                <a:solidFill>
                  <a:srgbClr val="184E77"/>
                </a:solidFill>
                <a:latin typeface="Vidaloka" panose="020B0604020202020204" charset="0"/>
              </a:rPr>
              <a:t>Cost on Revenue</a:t>
            </a:r>
            <a:r>
              <a:rPr lang="en-US" sz="1800">
                <a:solidFill>
                  <a:srgbClr val="184E77"/>
                </a:solidFill>
                <a:latin typeface="Vidaloka" panose="020B0604020202020204" charset="0"/>
              </a:rPr>
              <a:t> </a:t>
            </a:r>
            <a:r>
              <a:rPr lang="en-US" sz="1800">
                <a:solidFill>
                  <a:schemeClr val="tx1"/>
                </a:solidFill>
                <a:latin typeface="Vidaloka" panose="020B0604020202020204" charset="0"/>
              </a:rPr>
              <a:t>of</a:t>
            </a:r>
            <a:r>
              <a:rPr lang="en-US" sz="1800">
                <a:solidFill>
                  <a:srgbClr val="184E77"/>
                </a:solidFill>
                <a:latin typeface="Vidaloka" panose="020B0604020202020204" charset="0"/>
              </a:rPr>
              <a:t> </a:t>
            </a:r>
            <a:r>
              <a:rPr lang="en-US" sz="1800" b="1">
                <a:solidFill>
                  <a:srgbClr val="184E77"/>
                </a:solidFill>
                <a:latin typeface="Vidaloka" panose="020B0604020202020204" charset="0"/>
              </a:rPr>
              <a:t>Clothing</a:t>
            </a:r>
            <a:r>
              <a:rPr lang="en-US" sz="1800">
                <a:solidFill>
                  <a:srgbClr val="184E77"/>
                </a:solidFill>
                <a:latin typeface="Vidaloka" panose="020B0604020202020204" charset="0"/>
              </a:rPr>
              <a:t> </a:t>
            </a:r>
            <a:r>
              <a:rPr lang="en-US" sz="1800">
                <a:solidFill>
                  <a:schemeClr val="tx1"/>
                </a:solidFill>
                <a:latin typeface="Vidaloka" panose="020B0604020202020204" charset="0"/>
              </a:rPr>
              <a:t>is less than the </a:t>
            </a:r>
            <a:r>
              <a:rPr lang="en-US" sz="1800" b="1">
                <a:solidFill>
                  <a:srgbClr val="184E77"/>
                </a:solidFill>
                <a:latin typeface="Vidaloka" panose="020B0604020202020204" charset="0"/>
              </a:rPr>
              <a:t>Components.</a:t>
            </a:r>
          </a:p>
          <a:p>
            <a:pPr marL="0" indent="0" algn="l">
              <a:spcAft>
                <a:spcPts val="1200"/>
              </a:spcAft>
            </a:pPr>
            <a:endParaRPr lang="en-US" sz="1400" b="1" i="1">
              <a:solidFill>
                <a:srgbClr val="184E77"/>
              </a:solidFill>
            </a:endParaRPr>
          </a:p>
        </p:txBody>
      </p:sp>
      <p:sp>
        <p:nvSpPr>
          <p:cNvPr id="5" name="Google Shape;541;p64">
            <a:extLst>
              <a:ext uri="{FF2B5EF4-FFF2-40B4-BE49-F238E27FC236}">
                <a16:creationId xmlns:a16="http://schemas.microsoft.com/office/drawing/2014/main" id="{6CB30495-3B19-424A-B901-E8E9AE6C34FD}"/>
              </a:ext>
            </a:extLst>
          </p:cNvPr>
          <p:cNvSpPr txBox="1">
            <a:spLocks/>
          </p:cNvSpPr>
          <p:nvPr/>
        </p:nvSpPr>
        <p:spPr>
          <a:xfrm>
            <a:off x="460745" y="514532"/>
            <a:ext cx="5387162" cy="4885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Montserrat"/>
              <a:buNone/>
              <a:defRPr sz="2000"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indent="0">
              <a:spcAft>
                <a:spcPts val="1200"/>
              </a:spcAft>
            </a:pPr>
            <a:r>
              <a:rPr lang="en-US" sz="1800" b="1">
                <a:solidFill>
                  <a:srgbClr val="184E77"/>
                </a:solidFill>
              </a:rPr>
              <a:t>Which products are the most profitable?</a:t>
            </a:r>
          </a:p>
        </p:txBody>
      </p:sp>
    </p:spTree>
    <p:extLst>
      <p:ext uri="{BB962C8B-B14F-4D97-AF65-F5344CB8AC3E}">
        <p14:creationId xmlns:p14="http://schemas.microsoft.com/office/powerpoint/2010/main" val="3893949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in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 grpId="0" build="p"/>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65"/>
          <p:cNvSpPr txBox="1">
            <a:spLocks noGrp="1"/>
          </p:cNvSpPr>
          <p:nvPr>
            <p:ph type="subTitle" idx="1"/>
          </p:nvPr>
        </p:nvSpPr>
        <p:spPr>
          <a:xfrm>
            <a:off x="4727357" y="1616148"/>
            <a:ext cx="3325033" cy="238904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a:latin typeface="Vidaloka" panose="020B0604020202020204" charset="0"/>
              </a:rPr>
              <a:t>Bikes was the highest in Cost, why?</a:t>
            </a:r>
          </a:p>
          <a:p>
            <a:pPr marL="0" lvl="0" indent="0" algn="l" rtl="0">
              <a:spcBef>
                <a:spcPts val="0"/>
              </a:spcBef>
              <a:spcAft>
                <a:spcPts val="0"/>
              </a:spcAft>
              <a:buNone/>
            </a:pPr>
            <a:endParaRPr lang="en-US" sz="1600">
              <a:latin typeface="Vidaloka" panose="020B0604020202020204" charset="0"/>
            </a:endParaRPr>
          </a:p>
          <a:p>
            <a:pPr marL="0" lvl="0" indent="0">
              <a:buNone/>
            </a:pPr>
            <a:r>
              <a:rPr lang="en-US" sz="1600">
                <a:solidFill>
                  <a:srgbClr val="184E77"/>
                </a:solidFill>
                <a:latin typeface="Vidaloka" panose="020B0604020202020204" charset="0"/>
              </a:rPr>
              <a:t>Bikes</a:t>
            </a:r>
            <a:r>
              <a:rPr lang="en-US" sz="1600">
                <a:solidFill>
                  <a:schemeClr val="tx1"/>
                </a:solidFill>
                <a:latin typeface="Vidaloka" panose="020B0604020202020204" charset="0"/>
              </a:rPr>
              <a:t> take up a lot more space than others. As the manufacturer produces more motorcycles each year, </a:t>
            </a:r>
            <a:r>
              <a:rPr lang="en-US" sz="1600">
                <a:solidFill>
                  <a:srgbClr val="184E77"/>
                </a:solidFill>
                <a:latin typeface="Vidaloka" panose="020B0604020202020204" charset="0"/>
              </a:rPr>
              <a:t>the price </a:t>
            </a:r>
            <a:r>
              <a:rPr lang="en-US" sz="1600">
                <a:solidFill>
                  <a:schemeClr val="tx1"/>
                </a:solidFill>
                <a:latin typeface="Vidaloka" panose="020B0604020202020204" charset="0"/>
              </a:rPr>
              <a:t>of the older models </a:t>
            </a:r>
            <a:r>
              <a:rPr lang="en-US" sz="1600">
                <a:solidFill>
                  <a:srgbClr val="184E77"/>
                </a:solidFill>
                <a:latin typeface="Vidaloka" panose="020B0604020202020204" charset="0"/>
              </a:rPr>
              <a:t>must drop</a:t>
            </a:r>
            <a:r>
              <a:rPr lang="en-US" sz="1600">
                <a:solidFill>
                  <a:schemeClr val="tx1"/>
                </a:solidFill>
                <a:latin typeface="Vidaloka" panose="020B0604020202020204" charset="0"/>
              </a:rPr>
              <a:t>, which caused a </a:t>
            </a:r>
            <a:r>
              <a:rPr lang="en-US" sz="1600">
                <a:solidFill>
                  <a:srgbClr val="184E77"/>
                </a:solidFill>
                <a:latin typeface="Vidaloka" panose="020B0604020202020204" charset="0"/>
              </a:rPr>
              <a:t>significant loss </a:t>
            </a:r>
            <a:r>
              <a:rPr lang="en-US" sz="1600">
                <a:solidFill>
                  <a:schemeClr val="tx1"/>
                </a:solidFill>
                <a:latin typeface="Vidaloka" panose="020B0604020202020204" charset="0"/>
              </a:rPr>
              <a:t>for resellers.</a:t>
            </a:r>
            <a:endParaRPr sz="1600">
              <a:solidFill>
                <a:schemeClr val="tx1"/>
              </a:solidFill>
              <a:latin typeface="Vidaloka" panose="020B0604020202020204" charset="0"/>
            </a:endParaRPr>
          </a:p>
        </p:txBody>
      </p:sp>
      <p:sp>
        <p:nvSpPr>
          <p:cNvPr id="547" name="Google Shape;547;p65"/>
          <p:cNvSpPr txBox="1">
            <a:spLocks noGrp="1"/>
          </p:cNvSpPr>
          <p:nvPr>
            <p:ph type="title"/>
          </p:nvPr>
        </p:nvSpPr>
        <p:spPr>
          <a:xfrm>
            <a:off x="701750" y="487636"/>
            <a:ext cx="4217581"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184E77"/>
                </a:solidFill>
              </a:rPr>
              <a:t>Where did the loss come from?</a:t>
            </a:r>
            <a:endParaRPr sz="1800" b="1">
              <a:solidFill>
                <a:srgbClr val="184E77"/>
              </a:solidFill>
            </a:endParaRPr>
          </a:p>
        </p:txBody>
      </p:sp>
      <p:pic>
        <p:nvPicPr>
          <p:cNvPr id="3" name="Picture 2">
            <a:extLst>
              <a:ext uri="{FF2B5EF4-FFF2-40B4-BE49-F238E27FC236}">
                <a16:creationId xmlns:a16="http://schemas.microsoft.com/office/drawing/2014/main" id="{DA36C28A-0B54-46FA-ADEA-6F52B1FA03EE}"/>
              </a:ext>
            </a:extLst>
          </p:cNvPr>
          <p:cNvPicPr>
            <a:picLocks noChangeAspect="1"/>
          </p:cNvPicPr>
          <p:nvPr/>
        </p:nvPicPr>
        <p:blipFill>
          <a:blip r:embed="rId3"/>
          <a:stretch>
            <a:fillRect/>
          </a:stretch>
        </p:blipFill>
        <p:spPr>
          <a:xfrm>
            <a:off x="134680" y="1332613"/>
            <a:ext cx="4217581" cy="267257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 grpId="0" build="p"/>
      <p:bldP spid="54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66"/>
          <p:cNvSpPr txBox="1">
            <a:spLocks noGrp="1"/>
          </p:cNvSpPr>
          <p:nvPr>
            <p:ph type="subTitle" idx="1"/>
          </p:nvPr>
        </p:nvSpPr>
        <p:spPr>
          <a:xfrm>
            <a:off x="4521511" y="1694121"/>
            <a:ext cx="4452368" cy="191386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600">
                <a:latin typeface="Vidaloka" panose="020B0604020202020204" charset="0"/>
              </a:rPr>
              <a:t>The </a:t>
            </a:r>
            <a:r>
              <a:rPr lang="en-US" sz="1600">
                <a:solidFill>
                  <a:srgbClr val="184E77"/>
                </a:solidFill>
                <a:latin typeface="Vidaloka" panose="020B0604020202020204" charset="0"/>
              </a:rPr>
              <a:t>Total Target </a:t>
            </a:r>
            <a:r>
              <a:rPr lang="en-US" sz="1600">
                <a:latin typeface="Vidaloka" panose="020B0604020202020204" charset="0"/>
              </a:rPr>
              <a:t>of employess was </a:t>
            </a:r>
            <a:r>
              <a:rPr lang="en-US" sz="1600">
                <a:solidFill>
                  <a:srgbClr val="184E77"/>
                </a:solidFill>
                <a:latin typeface="Vidaloka" panose="020B0604020202020204" charset="0"/>
              </a:rPr>
              <a:t>$676M </a:t>
            </a:r>
            <a:r>
              <a:rPr lang="en-US" sz="1600">
                <a:latin typeface="Vidaloka" panose="020B0604020202020204" charset="0"/>
              </a:rPr>
              <a:t>from 2017 to 2021.</a:t>
            </a:r>
          </a:p>
          <a:p>
            <a:pPr marL="0" lvl="0" indent="0" algn="l" rtl="0">
              <a:spcBef>
                <a:spcPts val="0"/>
              </a:spcBef>
              <a:spcAft>
                <a:spcPts val="0"/>
              </a:spcAft>
              <a:buClr>
                <a:schemeClr val="dk1"/>
              </a:buClr>
              <a:buSzPts val="1100"/>
              <a:buFont typeface="Arial"/>
              <a:buNone/>
            </a:pPr>
            <a:endParaRPr lang="en-US" sz="1600">
              <a:latin typeface="Vidaloka" panose="020B0604020202020204" charset="0"/>
            </a:endParaRPr>
          </a:p>
          <a:p>
            <a:pPr marL="285750" indent="-285750">
              <a:buClr>
                <a:schemeClr val="dk1"/>
              </a:buClr>
              <a:buSzPts val="1100"/>
            </a:pPr>
            <a:r>
              <a:rPr lang="en-US" sz="1600">
                <a:latin typeface="Vidaloka" panose="020B0604020202020204" charset="0"/>
              </a:rPr>
              <a:t>They poorly achieved the target </a:t>
            </a:r>
            <a:r>
              <a:rPr lang="en-US" sz="1600">
                <a:solidFill>
                  <a:srgbClr val="184E77"/>
                </a:solidFill>
                <a:latin typeface="Vidaloka" panose="020B0604020202020204" charset="0"/>
              </a:rPr>
              <a:t>(11.46%).</a:t>
            </a:r>
          </a:p>
          <a:p>
            <a:pPr marL="285750" indent="-285750">
              <a:buClr>
                <a:schemeClr val="dk1"/>
              </a:buClr>
              <a:buSzPts val="1100"/>
            </a:pPr>
            <a:endParaRPr lang="en-US" sz="1600">
              <a:latin typeface="Vidaloka" panose="020B0604020202020204" charset="0"/>
            </a:endParaRPr>
          </a:p>
          <a:p>
            <a:pPr marL="285750" indent="-285750">
              <a:buClr>
                <a:schemeClr val="dk1"/>
              </a:buClr>
              <a:buSzPts val="1100"/>
            </a:pPr>
            <a:r>
              <a:rPr lang="en-US" sz="1600">
                <a:solidFill>
                  <a:srgbClr val="184E77"/>
                </a:solidFill>
                <a:latin typeface="Vidaloka" panose="020B0604020202020204" charset="0"/>
              </a:rPr>
              <a:t>2020</a:t>
            </a:r>
            <a:r>
              <a:rPr lang="en-US" sz="1600">
                <a:latin typeface="Vidaloka" panose="020B0604020202020204" charset="0"/>
              </a:rPr>
              <a:t> was where the target </a:t>
            </a:r>
            <a:r>
              <a:rPr lang="en-US" sz="1600">
                <a:solidFill>
                  <a:srgbClr val="184E77"/>
                </a:solidFill>
                <a:latin typeface="Vidaloka" panose="020B0604020202020204" charset="0"/>
              </a:rPr>
              <a:t>at peak</a:t>
            </a:r>
            <a:r>
              <a:rPr lang="en-US" sz="1600">
                <a:latin typeface="Vidaloka" panose="020B0604020202020204" charset="0"/>
              </a:rPr>
              <a:t>.</a:t>
            </a:r>
          </a:p>
          <a:p>
            <a:pPr marL="285750" indent="-285750">
              <a:buClr>
                <a:schemeClr val="dk1"/>
              </a:buClr>
              <a:buSzPts val="1100"/>
            </a:pPr>
            <a:endParaRPr lang="en-US" sz="1600">
              <a:latin typeface="Vidaloka" panose="020B0604020202020204" charset="0"/>
            </a:endParaRPr>
          </a:p>
          <a:p>
            <a:pPr marL="285750" indent="-285750">
              <a:buClr>
                <a:schemeClr val="dk1"/>
              </a:buClr>
              <a:buSzPts val="1100"/>
            </a:pPr>
            <a:r>
              <a:rPr lang="en-US" sz="1600">
                <a:solidFill>
                  <a:srgbClr val="184E77"/>
                </a:solidFill>
                <a:latin typeface="Vidaloka" panose="020B0604020202020204" charset="0"/>
              </a:rPr>
              <a:t>2017</a:t>
            </a:r>
            <a:r>
              <a:rPr lang="en-US" sz="1600">
                <a:latin typeface="Vidaloka" panose="020B0604020202020204" charset="0"/>
              </a:rPr>
              <a:t> was at </a:t>
            </a:r>
            <a:r>
              <a:rPr lang="en-US" sz="1600">
                <a:solidFill>
                  <a:srgbClr val="184E77"/>
                </a:solidFill>
                <a:latin typeface="Vidaloka" panose="020B0604020202020204" charset="0"/>
              </a:rPr>
              <a:t>the bottom </a:t>
            </a:r>
            <a:r>
              <a:rPr lang="en-US" sz="1600">
                <a:solidFill>
                  <a:schemeClr val="tx1"/>
                </a:solidFill>
                <a:latin typeface="Vidaloka" panose="020B0604020202020204" charset="0"/>
              </a:rPr>
              <a:t>at target</a:t>
            </a:r>
            <a:r>
              <a:rPr lang="en-US" sz="1600">
                <a:latin typeface="Vidaloka" panose="020B0604020202020204" charset="0"/>
              </a:rPr>
              <a:t>.</a:t>
            </a:r>
            <a:endParaRPr sz="1600">
              <a:latin typeface="Vidaloka" panose="020B0604020202020204" charset="0"/>
            </a:endParaRPr>
          </a:p>
        </p:txBody>
      </p:sp>
      <p:sp>
        <p:nvSpPr>
          <p:cNvPr id="554" name="Google Shape;554;p66"/>
          <p:cNvSpPr txBox="1">
            <a:spLocks noGrp="1"/>
          </p:cNvSpPr>
          <p:nvPr>
            <p:ph type="title"/>
          </p:nvPr>
        </p:nvSpPr>
        <p:spPr>
          <a:xfrm>
            <a:off x="2280155" y="351289"/>
            <a:ext cx="4583689"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The target per year</a:t>
            </a:r>
            <a:endParaRPr/>
          </a:p>
        </p:txBody>
      </p:sp>
      <p:pic>
        <p:nvPicPr>
          <p:cNvPr id="3" name="Picture 2">
            <a:extLst>
              <a:ext uri="{FF2B5EF4-FFF2-40B4-BE49-F238E27FC236}">
                <a16:creationId xmlns:a16="http://schemas.microsoft.com/office/drawing/2014/main" id="{FF580BC5-394D-44BE-A12D-C348805FE6C1}"/>
              </a:ext>
            </a:extLst>
          </p:cNvPr>
          <p:cNvPicPr>
            <a:picLocks noChangeAspect="1"/>
          </p:cNvPicPr>
          <p:nvPr/>
        </p:nvPicPr>
        <p:blipFill>
          <a:blip r:embed="rId3"/>
          <a:stretch>
            <a:fillRect/>
          </a:stretch>
        </p:blipFill>
        <p:spPr>
          <a:xfrm>
            <a:off x="181881" y="1354834"/>
            <a:ext cx="3847199" cy="2105247"/>
          </a:xfrm>
          <a:prstGeom prst="rect">
            <a:avLst/>
          </a:prstGeom>
        </p:spPr>
      </p:pic>
      <p:sp>
        <p:nvSpPr>
          <p:cNvPr id="6" name="Google Shape;553;p66">
            <a:extLst>
              <a:ext uri="{FF2B5EF4-FFF2-40B4-BE49-F238E27FC236}">
                <a16:creationId xmlns:a16="http://schemas.microsoft.com/office/drawing/2014/main" id="{18CDD55C-11C7-4F95-99D2-0CC72415F2FE}"/>
              </a:ext>
            </a:extLst>
          </p:cNvPr>
          <p:cNvSpPr txBox="1">
            <a:spLocks/>
          </p:cNvSpPr>
          <p:nvPr/>
        </p:nvSpPr>
        <p:spPr>
          <a:xfrm>
            <a:off x="4153786" y="1336157"/>
            <a:ext cx="1706513" cy="4926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1"/>
              </a:buClr>
              <a:buSzPts val="1400"/>
              <a:buFont typeface="Montserrat"/>
              <a:buChar char="●"/>
              <a:defRPr sz="1400"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0" indent="0">
              <a:buClr>
                <a:schemeClr val="dk1"/>
              </a:buClr>
              <a:buSzPts val="1100"/>
              <a:buFont typeface="Arial"/>
              <a:buNone/>
            </a:pPr>
            <a:r>
              <a:rPr lang="en-US" sz="1800" b="1" i="1">
                <a:solidFill>
                  <a:srgbClr val="184E77"/>
                </a:solidFill>
                <a:latin typeface="Vidaloka" panose="020B0604020202020204" charset="0"/>
              </a:rPr>
              <a:t>Observations</a:t>
            </a:r>
            <a:r>
              <a:rPr lang="en-US" b="1" i="1">
                <a:solidFill>
                  <a:srgbClr val="184E77"/>
                </a:solidFill>
              </a:rPr>
              <a:t>:</a:t>
            </a:r>
          </a:p>
        </p:txBody>
      </p:sp>
      <p:sp>
        <p:nvSpPr>
          <p:cNvPr id="8" name="Google Shape;535;p63">
            <a:extLst>
              <a:ext uri="{FF2B5EF4-FFF2-40B4-BE49-F238E27FC236}">
                <a16:creationId xmlns:a16="http://schemas.microsoft.com/office/drawing/2014/main" id="{7EF40729-DE57-4E8C-A15F-B66CCC1EB0B8}"/>
              </a:ext>
            </a:extLst>
          </p:cNvPr>
          <p:cNvSpPr txBox="1">
            <a:spLocks/>
          </p:cNvSpPr>
          <p:nvPr/>
        </p:nvSpPr>
        <p:spPr>
          <a:xfrm>
            <a:off x="1593566" y="3732540"/>
            <a:ext cx="5855889" cy="9953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2000"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indent="0" algn="l">
              <a:spcAft>
                <a:spcPts val="1200"/>
              </a:spcAft>
            </a:pPr>
            <a:r>
              <a:rPr lang="en-US" b="1" i="1">
                <a:solidFill>
                  <a:srgbClr val="184E77"/>
                </a:solidFill>
                <a:latin typeface="Vidaloka" panose="020B0604020202020204" charset="0"/>
              </a:rPr>
              <a:t>Key takeaways:</a:t>
            </a:r>
          </a:p>
          <a:p>
            <a:pPr marL="0" indent="0" algn="l">
              <a:spcAft>
                <a:spcPts val="1200"/>
              </a:spcAft>
            </a:pPr>
            <a:r>
              <a:rPr lang="en-US" sz="1800" b="1">
                <a:solidFill>
                  <a:schemeClr val="tx1"/>
                </a:solidFill>
                <a:latin typeface="Vidaloka" panose="020B0604020202020204" charset="0"/>
              </a:rPr>
              <a:t>Setting </a:t>
            </a:r>
            <a:r>
              <a:rPr lang="en-US" sz="1800" b="1">
                <a:solidFill>
                  <a:srgbClr val="184E77"/>
                </a:solidFill>
                <a:latin typeface="Vidaloka" panose="020B0604020202020204" charset="0"/>
              </a:rPr>
              <a:t>unrealistic goals </a:t>
            </a:r>
            <a:r>
              <a:rPr lang="en-US" sz="1800" b="1">
                <a:solidFill>
                  <a:schemeClr val="tx1"/>
                </a:solidFill>
                <a:latin typeface="Vidaloka" panose="020B0604020202020204" charset="0"/>
              </a:rPr>
              <a:t>can have a </a:t>
            </a:r>
            <a:r>
              <a:rPr lang="en-US" sz="1800" b="1">
                <a:solidFill>
                  <a:srgbClr val="184E77"/>
                </a:solidFill>
                <a:latin typeface="Vidaloka" panose="020B0604020202020204" charset="0"/>
              </a:rPr>
              <a:t>negative impact </a:t>
            </a:r>
            <a:r>
              <a:rPr lang="en-US" sz="1800" b="1">
                <a:solidFill>
                  <a:schemeClr val="tx1"/>
                </a:solidFill>
                <a:latin typeface="Vidaloka" panose="020B0604020202020204" charset="0"/>
              </a:rPr>
              <a:t>on both the business and the personnel.</a:t>
            </a:r>
          </a:p>
        </p:txBody>
      </p:sp>
      <p:grpSp>
        <p:nvGrpSpPr>
          <p:cNvPr id="9" name="Google Shape;1020;p93">
            <a:extLst>
              <a:ext uri="{FF2B5EF4-FFF2-40B4-BE49-F238E27FC236}">
                <a16:creationId xmlns:a16="http://schemas.microsoft.com/office/drawing/2014/main" id="{BA107C48-3426-428A-8034-F151479557A6}"/>
              </a:ext>
            </a:extLst>
          </p:cNvPr>
          <p:cNvGrpSpPr/>
          <p:nvPr/>
        </p:nvGrpSpPr>
        <p:grpSpPr>
          <a:xfrm>
            <a:off x="1091461" y="4345412"/>
            <a:ext cx="382473" cy="382473"/>
            <a:chOff x="2085525" y="4992125"/>
            <a:chExt cx="481825" cy="481825"/>
          </a:xfrm>
        </p:grpSpPr>
        <p:sp>
          <p:nvSpPr>
            <p:cNvPr id="10" name="Google Shape;1021;p93">
              <a:extLst>
                <a:ext uri="{FF2B5EF4-FFF2-40B4-BE49-F238E27FC236}">
                  <a16:creationId xmlns:a16="http://schemas.microsoft.com/office/drawing/2014/main" id="{0E3D3B0B-FE30-402C-AAF5-4AAA7A7298E5}"/>
                </a:ext>
              </a:extLst>
            </p:cNvPr>
            <p:cNvSpPr/>
            <p:nvPr/>
          </p:nvSpPr>
          <p:spPr>
            <a:xfrm>
              <a:off x="2244150" y="5152125"/>
              <a:ext cx="164500" cy="161825"/>
            </a:xfrm>
            <a:custGeom>
              <a:avLst/>
              <a:gdLst/>
              <a:ahLst/>
              <a:cxnLst/>
              <a:rect l="l" t="t" r="r" b="b"/>
              <a:pathLst>
                <a:path w="6580" h="6473" extrusionOk="0">
                  <a:moveTo>
                    <a:pt x="618" y="1"/>
                  </a:moveTo>
                  <a:cubicBezTo>
                    <a:pt x="474" y="1"/>
                    <a:pt x="329" y="56"/>
                    <a:pt x="220" y="165"/>
                  </a:cubicBezTo>
                  <a:cubicBezTo>
                    <a:pt x="3" y="385"/>
                    <a:pt x="0" y="737"/>
                    <a:pt x="214" y="957"/>
                  </a:cubicBezTo>
                  <a:lnTo>
                    <a:pt x="2093" y="2836"/>
                  </a:lnTo>
                  <a:cubicBezTo>
                    <a:pt x="2313" y="3059"/>
                    <a:pt x="2313" y="3414"/>
                    <a:pt x="2093" y="3637"/>
                  </a:cubicBezTo>
                  <a:lnTo>
                    <a:pt x="214" y="5516"/>
                  </a:lnTo>
                  <a:cubicBezTo>
                    <a:pt x="0" y="5736"/>
                    <a:pt x="3" y="6088"/>
                    <a:pt x="220" y="6308"/>
                  </a:cubicBezTo>
                  <a:cubicBezTo>
                    <a:pt x="329" y="6418"/>
                    <a:pt x="474" y="6473"/>
                    <a:pt x="618" y="6473"/>
                  </a:cubicBezTo>
                  <a:cubicBezTo>
                    <a:pt x="760" y="6473"/>
                    <a:pt x="902" y="6420"/>
                    <a:pt x="1012" y="6314"/>
                  </a:cubicBezTo>
                  <a:lnTo>
                    <a:pt x="1018" y="6308"/>
                  </a:lnTo>
                  <a:lnTo>
                    <a:pt x="2897" y="4495"/>
                  </a:lnTo>
                  <a:cubicBezTo>
                    <a:pt x="3007" y="4390"/>
                    <a:pt x="3148" y="4337"/>
                    <a:pt x="3290" y="4337"/>
                  </a:cubicBezTo>
                  <a:cubicBezTo>
                    <a:pt x="3431" y="4337"/>
                    <a:pt x="3573" y="4390"/>
                    <a:pt x="3683" y="4495"/>
                  </a:cubicBezTo>
                  <a:lnTo>
                    <a:pt x="5562" y="6308"/>
                  </a:lnTo>
                  <a:lnTo>
                    <a:pt x="5568" y="6314"/>
                  </a:lnTo>
                  <a:cubicBezTo>
                    <a:pt x="5678" y="6420"/>
                    <a:pt x="5820" y="6473"/>
                    <a:pt x="5962" y="6473"/>
                  </a:cubicBezTo>
                  <a:cubicBezTo>
                    <a:pt x="6106" y="6473"/>
                    <a:pt x="6250" y="6418"/>
                    <a:pt x="6360" y="6308"/>
                  </a:cubicBezTo>
                  <a:cubicBezTo>
                    <a:pt x="6577" y="6088"/>
                    <a:pt x="6580" y="5736"/>
                    <a:pt x="6366" y="5516"/>
                  </a:cubicBezTo>
                  <a:lnTo>
                    <a:pt x="4487" y="3637"/>
                  </a:lnTo>
                  <a:cubicBezTo>
                    <a:pt x="4267" y="3414"/>
                    <a:pt x="4267" y="3059"/>
                    <a:pt x="4487" y="2836"/>
                  </a:cubicBezTo>
                  <a:lnTo>
                    <a:pt x="6366" y="957"/>
                  </a:lnTo>
                  <a:cubicBezTo>
                    <a:pt x="6580" y="737"/>
                    <a:pt x="6577" y="385"/>
                    <a:pt x="6360" y="165"/>
                  </a:cubicBezTo>
                  <a:cubicBezTo>
                    <a:pt x="6250" y="56"/>
                    <a:pt x="6106" y="1"/>
                    <a:pt x="5962" y="1"/>
                  </a:cubicBezTo>
                  <a:cubicBezTo>
                    <a:pt x="5820" y="1"/>
                    <a:pt x="5678" y="53"/>
                    <a:pt x="5568" y="159"/>
                  </a:cubicBezTo>
                  <a:lnTo>
                    <a:pt x="5562" y="165"/>
                  </a:lnTo>
                  <a:lnTo>
                    <a:pt x="3683" y="1978"/>
                  </a:lnTo>
                  <a:cubicBezTo>
                    <a:pt x="3573" y="2083"/>
                    <a:pt x="3431" y="2136"/>
                    <a:pt x="3290" y="2136"/>
                  </a:cubicBezTo>
                  <a:cubicBezTo>
                    <a:pt x="3148" y="2136"/>
                    <a:pt x="3007" y="2083"/>
                    <a:pt x="2897" y="1978"/>
                  </a:cubicBezTo>
                  <a:lnTo>
                    <a:pt x="1018" y="165"/>
                  </a:lnTo>
                  <a:lnTo>
                    <a:pt x="1012" y="159"/>
                  </a:lnTo>
                  <a:cubicBezTo>
                    <a:pt x="902" y="53"/>
                    <a:pt x="760" y="1"/>
                    <a:pt x="6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11" name="Google Shape;1022;p93">
              <a:extLst>
                <a:ext uri="{FF2B5EF4-FFF2-40B4-BE49-F238E27FC236}">
                  <a16:creationId xmlns:a16="http://schemas.microsoft.com/office/drawing/2014/main" id="{94C95A45-CF29-4FB8-8075-51019CF600C1}"/>
                </a:ext>
              </a:extLst>
            </p:cNvPr>
            <p:cNvSpPr/>
            <p:nvPr/>
          </p:nvSpPr>
          <p:spPr>
            <a:xfrm>
              <a:off x="2085525" y="4992125"/>
              <a:ext cx="481825" cy="481825"/>
            </a:xfrm>
            <a:custGeom>
              <a:avLst/>
              <a:gdLst/>
              <a:ahLst/>
              <a:cxnLst/>
              <a:rect l="l" t="t" r="r" b="b"/>
              <a:pathLst>
                <a:path w="19273" h="19273" extrusionOk="0">
                  <a:moveTo>
                    <a:pt x="12313" y="5263"/>
                  </a:moveTo>
                  <a:cubicBezTo>
                    <a:pt x="12748" y="5263"/>
                    <a:pt x="13183" y="5429"/>
                    <a:pt x="13515" y="5761"/>
                  </a:cubicBezTo>
                  <a:cubicBezTo>
                    <a:pt x="14174" y="6424"/>
                    <a:pt x="14171" y="7496"/>
                    <a:pt x="13509" y="8155"/>
                  </a:cubicBezTo>
                  <a:lnTo>
                    <a:pt x="12030" y="9637"/>
                  </a:lnTo>
                  <a:lnTo>
                    <a:pt x="13512" y="11118"/>
                  </a:lnTo>
                  <a:cubicBezTo>
                    <a:pt x="14174" y="11778"/>
                    <a:pt x="14177" y="12850"/>
                    <a:pt x="13515" y="13512"/>
                  </a:cubicBezTo>
                  <a:cubicBezTo>
                    <a:pt x="13184" y="13844"/>
                    <a:pt x="12749" y="14011"/>
                    <a:pt x="12315" y="14011"/>
                  </a:cubicBezTo>
                  <a:cubicBezTo>
                    <a:pt x="11883" y="14011"/>
                    <a:pt x="11451" y="13847"/>
                    <a:pt x="11121" y="13518"/>
                  </a:cubicBezTo>
                  <a:lnTo>
                    <a:pt x="9636" y="12088"/>
                  </a:lnTo>
                  <a:lnTo>
                    <a:pt x="8152" y="13518"/>
                  </a:lnTo>
                  <a:cubicBezTo>
                    <a:pt x="7822" y="13847"/>
                    <a:pt x="7390" y="14011"/>
                    <a:pt x="6958" y="14011"/>
                  </a:cubicBezTo>
                  <a:cubicBezTo>
                    <a:pt x="6523" y="14011"/>
                    <a:pt x="6087" y="13844"/>
                    <a:pt x="5755" y="13512"/>
                  </a:cubicBezTo>
                  <a:cubicBezTo>
                    <a:pt x="5095" y="12850"/>
                    <a:pt x="5098" y="11778"/>
                    <a:pt x="5761" y="11118"/>
                  </a:cubicBezTo>
                  <a:lnTo>
                    <a:pt x="7239" y="9637"/>
                  </a:lnTo>
                  <a:lnTo>
                    <a:pt x="5758" y="8155"/>
                  </a:lnTo>
                  <a:cubicBezTo>
                    <a:pt x="5095" y="7496"/>
                    <a:pt x="5092" y="6424"/>
                    <a:pt x="5755" y="5761"/>
                  </a:cubicBezTo>
                  <a:cubicBezTo>
                    <a:pt x="6085" y="5429"/>
                    <a:pt x="6519" y="5263"/>
                    <a:pt x="6954" y="5263"/>
                  </a:cubicBezTo>
                  <a:cubicBezTo>
                    <a:pt x="7386" y="5263"/>
                    <a:pt x="7818" y="5428"/>
                    <a:pt x="8149" y="5758"/>
                  </a:cubicBezTo>
                  <a:lnTo>
                    <a:pt x="9633" y="7188"/>
                  </a:lnTo>
                  <a:lnTo>
                    <a:pt x="11118" y="5758"/>
                  </a:lnTo>
                  <a:cubicBezTo>
                    <a:pt x="11448" y="5428"/>
                    <a:pt x="11881" y="5263"/>
                    <a:pt x="12313" y="5263"/>
                  </a:cubicBezTo>
                  <a:close/>
                  <a:moveTo>
                    <a:pt x="9636" y="1"/>
                  </a:moveTo>
                  <a:cubicBezTo>
                    <a:pt x="7095" y="1"/>
                    <a:pt x="4686" y="1012"/>
                    <a:pt x="2849" y="2849"/>
                  </a:cubicBezTo>
                  <a:cubicBezTo>
                    <a:pt x="1012" y="4686"/>
                    <a:pt x="0" y="7098"/>
                    <a:pt x="0" y="9637"/>
                  </a:cubicBezTo>
                  <a:cubicBezTo>
                    <a:pt x="0" y="12175"/>
                    <a:pt x="1012" y="14587"/>
                    <a:pt x="2849" y="16424"/>
                  </a:cubicBezTo>
                  <a:cubicBezTo>
                    <a:pt x="4686" y="18261"/>
                    <a:pt x="7095" y="19273"/>
                    <a:pt x="9636" y="19273"/>
                  </a:cubicBezTo>
                  <a:cubicBezTo>
                    <a:pt x="12175" y="19273"/>
                    <a:pt x="14584" y="18261"/>
                    <a:pt x="16421" y="16424"/>
                  </a:cubicBezTo>
                  <a:cubicBezTo>
                    <a:pt x="18261" y="14587"/>
                    <a:pt x="19272" y="12175"/>
                    <a:pt x="19272" y="9637"/>
                  </a:cubicBezTo>
                  <a:cubicBezTo>
                    <a:pt x="19272" y="7098"/>
                    <a:pt x="18261" y="4686"/>
                    <a:pt x="16421" y="2849"/>
                  </a:cubicBezTo>
                  <a:cubicBezTo>
                    <a:pt x="14584" y="1012"/>
                    <a:pt x="12175" y="1"/>
                    <a:pt x="9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grpSp>
      <p:grpSp>
        <p:nvGrpSpPr>
          <p:cNvPr id="12" name="Google Shape;624;p73">
            <a:extLst>
              <a:ext uri="{FF2B5EF4-FFF2-40B4-BE49-F238E27FC236}">
                <a16:creationId xmlns:a16="http://schemas.microsoft.com/office/drawing/2014/main" id="{92B8DF23-71F2-42E0-A526-BFF1444ACCB3}"/>
              </a:ext>
            </a:extLst>
          </p:cNvPr>
          <p:cNvGrpSpPr/>
          <p:nvPr/>
        </p:nvGrpSpPr>
        <p:grpSpPr>
          <a:xfrm>
            <a:off x="2482829" y="501908"/>
            <a:ext cx="396433" cy="393649"/>
            <a:chOff x="-63250675" y="3744075"/>
            <a:chExt cx="320350" cy="318100"/>
          </a:xfrm>
        </p:grpSpPr>
        <p:sp>
          <p:nvSpPr>
            <p:cNvPr id="13" name="Google Shape;625;p73">
              <a:extLst>
                <a:ext uri="{FF2B5EF4-FFF2-40B4-BE49-F238E27FC236}">
                  <a16:creationId xmlns:a16="http://schemas.microsoft.com/office/drawing/2014/main" id="{2A828D3D-F08F-459D-972B-80CB22AC6482}"/>
                </a:ext>
              </a:extLst>
            </p:cNvPr>
            <p:cNvSpPr/>
            <p:nvPr/>
          </p:nvSpPr>
          <p:spPr>
            <a:xfrm>
              <a:off x="-63126250" y="3744075"/>
              <a:ext cx="195925" cy="192875"/>
            </a:xfrm>
            <a:custGeom>
              <a:avLst/>
              <a:gdLst/>
              <a:ahLst/>
              <a:cxnLst/>
              <a:rect l="l" t="t" r="r" b="b"/>
              <a:pathLst>
                <a:path w="7837" h="7715" extrusionOk="0">
                  <a:moveTo>
                    <a:pt x="6020" y="0"/>
                  </a:moveTo>
                  <a:cubicBezTo>
                    <a:pt x="5921" y="0"/>
                    <a:pt x="5820" y="37"/>
                    <a:pt x="5735" y="122"/>
                  </a:cubicBezTo>
                  <a:lnTo>
                    <a:pt x="4097" y="1760"/>
                  </a:lnTo>
                  <a:cubicBezTo>
                    <a:pt x="4034" y="1854"/>
                    <a:pt x="3971" y="1917"/>
                    <a:pt x="3971" y="2012"/>
                  </a:cubicBezTo>
                  <a:lnTo>
                    <a:pt x="3782" y="3304"/>
                  </a:lnTo>
                  <a:lnTo>
                    <a:pt x="1734" y="5351"/>
                  </a:lnTo>
                  <a:cubicBezTo>
                    <a:pt x="1576" y="5288"/>
                    <a:pt x="1387" y="5225"/>
                    <a:pt x="1230" y="5225"/>
                  </a:cubicBezTo>
                  <a:cubicBezTo>
                    <a:pt x="537" y="5225"/>
                    <a:pt x="1" y="5793"/>
                    <a:pt x="1" y="6486"/>
                  </a:cubicBezTo>
                  <a:cubicBezTo>
                    <a:pt x="1" y="7210"/>
                    <a:pt x="537" y="7714"/>
                    <a:pt x="1230" y="7714"/>
                  </a:cubicBezTo>
                  <a:cubicBezTo>
                    <a:pt x="1891" y="7714"/>
                    <a:pt x="2458" y="7179"/>
                    <a:pt x="2458" y="6486"/>
                  </a:cubicBezTo>
                  <a:cubicBezTo>
                    <a:pt x="2458" y="6297"/>
                    <a:pt x="2395" y="6139"/>
                    <a:pt x="2332" y="5982"/>
                  </a:cubicBezTo>
                  <a:lnTo>
                    <a:pt x="4380" y="3934"/>
                  </a:lnTo>
                  <a:lnTo>
                    <a:pt x="5672" y="3745"/>
                  </a:lnTo>
                  <a:cubicBezTo>
                    <a:pt x="5735" y="3745"/>
                    <a:pt x="5829" y="3713"/>
                    <a:pt x="5924" y="3619"/>
                  </a:cubicBezTo>
                  <a:lnTo>
                    <a:pt x="7562" y="1980"/>
                  </a:lnTo>
                  <a:cubicBezTo>
                    <a:pt x="7837" y="1706"/>
                    <a:pt x="7609" y="1254"/>
                    <a:pt x="7251" y="1254"/>
                  </a:cubicBezTo>
                  <a:cubicBezTo>
                    <a:pt x="7240" y="1254"/>
                    <a:pt x="7228" y="1255"/>
                    <a:pt x="7216" y="1256"/>
                  </a:cubicBezTo>
                  <a:lnTo>
                    <a:pt x="6302" y="1382"/>
                  </a:lnTo>
                  <a:lnTo>
                    <a:pt x="6428" y="468"/>
                  </a:lnTo>
                  <a:cubicBezTo>
                    <a:pt x="6472" y="203"/>
                    <a:pt x="6253" y="0"/>
                    <a:pt x="60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26;p73">
              <a:extLst>
                <a:ext uri="{FF2B5EF4-FFF2-40B4-BE49-F238E27FC236}">
                  <a16:creationId xmlns:a16="http://schemas.microsoft.com/office/drawing/2014/main" id="{FE2B5E92-798F-4FDB-A5BD-F4FD1818E3BA}"/>
                </a:ext>
              </a:extLst>
            </p:cNvPr>
            <p:cNvSpPr/>
            <p:nvPr/>
          </p:nvSpPr>
          <p:spPr>
            <a:xfrm>
              <a:off x="-63190025" y="3814050"/>
              <a:ext cx="186675" cy="185900"/>
            </a:xfrm>
            <a:custGeom>
              <a:avLst/>
              <a:gdLst/>
              <a:ahLst/>
              <a:cxnLst/>
              <a:rect l="l" t="t" r="r" b="b"/>
              <a:pathLst>
                <a:path w="7467" h="7436" extrusionOk="0">
                  <a:moveTo>
                    <a:pt x="3718" y="1"/>
                  </a:moveTo>
                  <a:cubicBezTo>
                    <a:pt x="1670" y="1"/>
                    <a:pt x="0" y="1670"/>
                    <a:pt x="0" y="3750"/>
                  </a:cubicBezTo>
                  <a:cubicBezTo>
                    <a:pt x="0" y="5797"/>
                    <a:pt x="1638" y="7436"/>
                    <a:pt x="3718" y="7436"/>
                  </a:cubicBezTo>
                  <a:cubicBezTo>
                    <a:pt x="5765" y="7436"/>
                    <a:pt x="7467" y="5797"/>
                    <a:pt x="7467" y="3750"/>
                  </a:cubicBezTo>
                  <a:cubicBezTo>
                    <a:pt x="7467" y="3151"/>
                    <a:pt x="7341" y="2647"/>
                    <a:pt x="7120" y="2143"/>
                  </a:cubicBezTo>
                  <a:lnTo>
                    <a:pt x="5828" y="3435"/>
                  </a:lnTo>
                  <a:cubicBezTo>
                    <a:pt x="5828" y="3498"/>
                    <a:pt x="5860" y="3624"/>
                    <a:pt x="5860" y="3718"/>
                  </a:cubicBezTo>
                  <a:cubicBezTo>
                    <a:pt x="5860" y="4852"/>
                    <a:pt x="4915" y="5797"/>
                    <a:pt x="3781" y="5797"/>
                  </a:cubicBezTo>
                  <a:cubicBezTo>
                    <a:pt x="2615" y="5797"/>
                    <a:pt x="1670" y="4852"/>
                    <a:pt x="1670" y="3718"/>
                  </a:cubicBezTo>
                  <a:cubicBezTo>
                    <a:pt x="1733" y="2552"/>
                    <a:pt x="2615" y="1607"/>
                    <a:pt x="3781" y="1607"/>
                  </a:cubicBezTo>
                  <a:cubicBezTo>
                    <a:pt x="3875" y="1607"/>
                    <a:pt x="3970" y="1607"/>
                    <a:pt x="4033" y="1670"/>
                  </a:cubicBezTo>
                  <a:lnTo>
                    <a:pt x="5356" y="347"/>
                  </a:lnTo>
                  <a:cubicBezTo>
                    <a:pt x="4883" y="127"/>
                    <a:pt x="4316" y="1"/>
                    <a:pt x="37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27;p73">
              <a:extLst>
                <a:ext uri="{FF2B5EF4-FFF2-40B4-BE49-F238E27FC236}">
                  <a16:creationId xmlns:a16="http://schemas.microsoft.com/office/drawing/2014/main" id="{6C354033-2DAC-4D42-842F-9538195334EF}"/>
                </a:ext>
              </a:extLst>
            </p:cNvPr>
            <p:cNvSpPr/>
            <p:nvPr/>
          </p:nvSpPr>
          <p:spPr>
            <a:xfrm>
              <a:off x="-63250675" y="3751050"/>
              <a:ext cx="311125" cy="311125"/>
            </a:xfrm>
            <a:custGeom>
              <a:avLst/>
              <a:gdLst/>
              <a:ahLst/>
              <a:cxnLst/>
              <a:rect l="l" t="t" r="r" b="b"/>
              <a:pathLst>
                <a:path w="12445" h="12445" extrusionOk="0">
                  <a:moveTo>
                    <a:pt x="6270" y="0"/>
                  </a:moveTo>
                  <a:cubicBezTo>
                    <a:pt x="2773" y="0"/>
                    <a:pt x="0" y="2804"/>
                    <a:pt x="0" y="6238"/>
                  </a:cubicBezTo>
                  <a:cubicBezTo>
                    <a:pt x="0" y="9641"/>
                    <a:pt x="2804" y="12445"/>
                    <a:pt x="6238" y="12445"/>
                  </a:cubicBezTo>
                  <a:cubicBezTo>
                    <a:pt x="9672" y="12445"/>
                    <a:pt x="12445" y="9641"/>
                    <a:pt x="12445" y="6238"/>
                  </a:cubicBezTo>
                  <a:cubicBezTo>
                    <a:pt x="12445" y="5325"/>
                    <a:pt x="12256" y="4411"/>
                    <a:pt x="11878" y="3592"/>
                  </a:cubicBezTo>
                  <a:lnTo>
                    <a:pt x="11563" y="3907"/>
                  </a:lnTo>
                  <a:cubicBezTo>
                    <a:pt x="11342" y="4096"/>
                    <a:pt x="11121" y="4222"/>
                    <a:pt x="10838" y="4253"/>
                  </a:cubicBezTo>
                  <a:lnTo>
                    <a:pt x="10397" y="4348"/>
                  </a:lnTo>
                  <a:cubicBezTo>
                    <a:pt x="10680" y="4915"/>
                    <a:pt x="10806" y="5545"/>
                    <a:pt x="10806" y="6238"/>
                  </a:cubicBezTo>
                  <a:cubicBezTo>
                    <a:pt x="10806" y="8759"/>
                    <a:pt x="8759" y="10743"/>
                    <a:pt x="6270" y="10743"/>
                  </a:cubicBezTo>
                  <a:cubicBezTo>
                    <a:pt x="3781" y="10743"/>
                    <a:pt x="1733" y="8696"/>
                    <a:pt x="1733" y="6238"/>
                  </a:cubicBezTo>
                  <a:cubicBezTo>
                    <a:pt x="1733" y="3718"/>
                    <a:pt x="3781" y="1670"/>
                    <a:pt x="6270" y="1670"/>
                  </a:cubicBezTo>
                  <a:cubicBezTo>
                    <a:pt x="6931" y="1670"/>
                    <a:pt x="7561" y="1796"/>
                    <a:pt x="8160" y="2048"/>
                  </a:cubicBezTo>
                  <a:lnTo>
                    <a:pt x="8254" y="1607"/>
                  </a:lnTo>
                  <a:cubicBezTo>
                    <a:pt x="8286" y="1355"/>
                    <a:pt x="8412" y="1103"/>
                    <a:pt x="8601" y="914"/>
                  </a:cubicBezTo>
                  <a:lnTo>
                    <a:pt x="8916" y="599"/>
                  </a:lnTo>
                  <a:cubicBezTo>
                    <a:pt x="8097" y="189"/>
                    <a:pt x="7215" y="0"/>
                    <a:pt x="62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5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5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5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5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 grpId="0" build="p"/>
      <p:bldP spid="6" grpId="0"/>
      <p:bldP spid="8" grpId="0"/>
    </p:bldLst>
  </p:timing>
</p:sld>
</file>

<file path=ppt/theme/theme1.xml><?xml version="1.0" encoding="utf-8"?>
<a:theme xmlns:a="http://schemas.openxmlformats.org/drawingml/2006/main"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222</TotalTime>
  <Words>739</Words>
  <Application>Microsoft Office PowerPoint</Application>
  <PresentationFormat>On-screen Show (16:9)</PresentationFormat>
  <Paragraphs>97</Paragraphs>
  <Slides>20</Slides>
  <Notes>20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20</vt:i4>
      </vt:variant>
    </vt:vector>
  </HeadingPairs>
  <TitlesOfParts>
    <vt:vector size="30" baseType="lpstr">
      <vt:lpstr>Arial</vt:lpstr>
      <vt:lpstr>Lato</vt:lpstr>
      <vt:lpstr>Proxima Nova Semibold</vt:lpstr>
      <vt:lpstr>Vidaloka</vt:lpstr>
      <vt:lpstr>Crimson Text</vt:lpstr>
      <vt:lpstr>Montserrat</vt:lpstr>
      <vt:lpstr>Proxima Nova</vt:lpstr>
      <vt:lpstr>Merriweather Light</vt:lpstr>
      <vt:lpstr>Minimalist Business Slides XL by Slidesgo</vt:lpstr>
      <vt:lpstr>Slidesgo Final Pages</vt:lpstr>
      <vt:lpstr>Cycle Company Analysis</vt:lpstr>
      <vt:lpstr>Acknowledgement</vt:lpstr>
      <vt:lpstr>Table of contents</vt:lpstr>
      <vt:lpstr>The Sales analysis</vt:lpstr>
      <vt:lpstr>Which months have the most quantity sold?</vt:lpstr>
      <vt:lpstr>PowerPoint Presentation</vt:lpstr>
      <vt:lpstr>PowerPoint Presentation</vt:lpstr>
      <vt:lpstr>Where did the loss come from?</vt:lpstr>
      <vt:lpstr>The target per year</vt:lpstr>
      <vt:lpstr>Target over countries</vt:lpstr>
      <vt:lpstr>Target by person</vt:lpstr>
      <vt:lpstr>Regions</vt:lpstr>
      <vt:lpstr>Sales and Profit by Regions</vt:lpstr>
      <vt:lpstr>Total quantity of product sold by Region</vt:lpstr>
      <vt:lpstr>Color of product by Region</vt:lpstr>
      <vt:lpstr>04. Reseller</vt:lpstr>
      <vt:lpstr>Sales of Business type</vt:lpstr>
      <vt:lpstr>Top Resellers by Revenue</vt:lpstr>
      <vt:lpstr>1</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Cycle Company Analysis</dc:title>
  <cp:lastModifiedBy>Phạm Quốc Huy</cp:lastModifiedBy>
  <cp:revision>5</cp:revision>
  <dcterms:modified xsi:type="dcterms:W3CDTF">2023-01-17T16:30:33Z</dcterms:modified>
</cp:coreProperties>
</file>