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4DB57-CE47-4194-BB25-F9465ABA1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327651B-AF20-4729-8D89-98BB3A878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1F8BBA-69BC-4710-A60B-66CD56401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EFC543-783E-4B0C-952B-644BCFC8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A1FA37-7094-43C0-B8C4-BDEA773E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231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D31483-27C9-41A2-B68E-A88C9226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2DA62F6-E6A8-45E1-85BC-90114E94C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1F0B5A-8D8A-4885-A524-21A038B3A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067F99-6CE3-4C6D-938D-878188A83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978D5D-7372-4F51-9AA5-E127D6A48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6302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122A02-569E-4050-A085-E15F8C974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0885C4B-E1BA-4F61-B066-052486CA9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16AA89-AF6D-49D0-A4EE-0108D16CB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60A8A1-2CC6-4C8E-A4FD-000336A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3AF18A0-D1BF-4257-86DA-46656D3D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42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24580-7114-4F77-99CD-963B4C50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CF9814-BBC1-46E7-9958-0C8F5E9C0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DF1C5F-9AA8-4D83-9E68-14FDC9BF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B5C40A-74B8-4433-B68D-8A9085AD7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69FC66C-4231-4CB1-82A9-7C49EEFC6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408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0D3D88-794D-4DEC-BFBC-EF773368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F1813-2B16-4CC9-98C8-14F8B141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392F99-BD60-428A-9162-E25C51528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01195-E9FB-441A-A855-C4F5A8C72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9F3D77-1CA6-48D3-8E58-B3F01480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7319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CD625-E754-487A-B809-AE4E4DB6E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63424B-A909-48D8-A751-B88546972E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5AE8B8-FC8B-4BBC-9D51-DE6299320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D3CAB9-59F2-4E3F-B214-4AF28AEE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CFCFD5-2244-4381-AC11-79D68661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32799D-CED5-4DD3-8867-44AF46F4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44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DC491F-88D4-4187-9731-75C7C73A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8B2B70-9798-4237-94E0-1B8DC398D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89E649-847F-4C57-B6FF-10D25B014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48DA5D-C288-4903-B901-06050B09B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9EF9D90-7ACC-4C82-857D-79F9C6B874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B024D20-B5C6-4F68-8FB9-B671B8B76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3930738-511D-4799-9C6C-8D9A309F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232BD3-DF8C-4B11-8922-A795400B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149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53551-056B-469B-9685-BFD4FE5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9DAB451-5B7C-429F-AF63-50D7C197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A9F8F62-B7B3-4D75-962A-11A0AD5FB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D94E9F-75F0-4319-A715-A5EC9FF3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5289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807590-36F2-4FBA-8CB8-A028B924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5777598-0AE5-4904-9D74-31C10FE1D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BC14962-77D9-4FF9-8429-2135AFEC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24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9E0674-3D84-4404-99C4-DC01E61F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51E9C1-D748-4838-8443-4BD35FAA9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341FB2-E4FC-4143-8C6C-6FB6F235F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340C7D-AEEC-4B97-ACC1-0E16B5B7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6D81F77-5E22-4443-9331-48C1E2F4C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737DA6-C388-4FFC-A003-90ACC1F3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679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2537D-E35B-47FD-9C3C-F3762C88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A3B8F98-5E37-4510-864C-406A669DB6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D4FC16-747B-4FAD-B7DB-F4DAB662B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50EC47-EFAC-4971-9EFB-3CC5B8B8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0F8084-BFB8-4F57-BE18-65635735A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02C72C-CE3A-49B6-B00D-086327FC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137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F4EA052-1A68-4FB2-95AB-C52671CA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CE2EFD-E8EB-4DFE-993C-3541ED9B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1B2F42-F4B9-4902-93EA-C5FE3D5A71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295E2-6230-4508-A15C-127B22EB1A91}" type="datetimeFigureOut">
              <a:rPr lang="pt-BR" smtClean="0"/>
              <a:t>29/03/2022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4142B1-0867-4F0F-B716-849794B5A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CD6EC-28BC-4EC1-BB5E-317749EBC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FB61D-C0C7-47B4-8344-06D6624332C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0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DF6B-3050-40EF-A75A-FB4DC9098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9875" y="1265457"/>
            <a:ext cx="6786489" cy="1325563"/>
          </a:xfrm>
        </p:spPr>
        <p:txBody>
          <a:bodyPr>
            <a:noAutofit/>
          </a:bodyPr>
          <a:lstStyle/>
          <a:p>
            <a:pPr algn="ctr"/>
            <a:r>
              <a:rPr lang="pt-BR" sz="6000" b="1" dirty="0"/>
              <a:t>Apresentação UC9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64A843-F9DE-43AC-9597-E10867F4E146}"/>
              </a:ext>
            </a:extLst>
          </p:cNvPr>
          <p:cNvSpPr txBox="1"/>
          <p:nvPr/>
        </p:nvSpPr>
        <p:spPr>
          <a:xfrm>
            <a:off x="1983545" y="5739618"/>
            <a:ext cx="3972306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500" dirty="0"/>
              <a:t>Mauricio de Souza Sant Anna</a:t>
            </a:r>
          </a:p>
        </p:txBody>
      </p:sp>
    </p:spTree>
    <p:extLst>
      <p:ext uri="{BB962C8B-B14F-4D97-AF65-F5344CB8AC3E}">
        <p14:creationId xmlns:p14="http://schemas.microsoft.com/office/powerpoint/2010/main" val="1479114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C48B4CFB-4F77-407E-BCBB-CBA0C2E33F64}"/>
              </a:ext>
            </a:extLst>
          </p:cNvPr>
          <p:cNvSpPr txBox="1"/>
          <p:nvPr/>
        </p:nvSpPr>
        <p:spPr>
          <a:xfrm>
            <a:off x="973394" y="2303018"/>
            <a:ext cx="108548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500" dirty="0"/>
              <a:t>Esse projeto foi feito para um e-commerce de games,</a:t>
            </a:r>
          </a:p>
          <a:p>
            <a:r>
              <a:rPr lang="pt-BR" sz="2500" dirty="0"/>
              <a:t>venda de jogos e ingressos para eventos,</a:t>
            </a:r>
          </a:p>
          <a:p>
            <a:r>
              <a:rPr lang="pt-BR" sz="2500" dirty="0"/>
              <a:t> e toda a experiencia de jogar online em grupos e compra de diversos acessórios</a:t>
            </a:r>
          </a:p>
        </p:txBody>
      </p:sp>
    </p:spTree>
    <p:extLst>
      <p:ext uri="{BB962C8B-B14F-4D97-AF65-F5344CB8AC3E}">
        <p14:creationId xmlns:p14="http://schemas.microsoft.com/office/powerpoint/2010/main" val="1565068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FCC1FD-C85F-46E3-940D-80C509991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 do projeto Protótipo feito para a avaliação do cliente.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E47EEA1-D4A7-4911-B6FD-196EDF45B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858" y="1646948"/>
            <a:ext cx="4542714" cy="52110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7B9E0C0-6518-4AD5-A82E-0D7ED3B9CE3D}"/>
              </a:ext>
            </a:extLst>
          </p:cNvPr>
          <p:cNvSpPr txBox="1"/>
          <p:nvPr/>
        </p:nvSpPr>
        <p:spPr>
          <a:xfrm>
            <a:off x="7480457" y="128199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RAFE</a:t>
            </a:r>
          </a:p>
        </p:txBody>
      </p:sp>
    </p:spTree>
    <p:extLst>
      <p:ext uri="{BB962C8B-B14F-4D97-AF65-F5344CB8AC3E}">
        <p14:creationId xmlns:p14="http://schemas.microsoft.com/office/powerpoint/2010/main" val="983853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43735-71B7-429A-B331-55A7BB53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711" y="9841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pt-BR" dirty="0"/>
              <a:t>Categorias de itens com exemplos de produtos para melhor entendimento e facilidade para os não muito familiarizados com o tema; </a:t>
            </a:r>
            <a:br>
              <a:rPr lang="pt-BR" dirty="0"/>
            </a:br>
            <a:r>
              <a:rPr lang="pt-BR" dirty="0"/>
              <a:t>▪ Barra final com fundo preto contendo informações referentes ao funcionamento do site e contatos;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1BCED1A-FF6A-451A-B087-3A11B7CC1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368" y="3067566"/>
            <a:ext cx="7400925" cy="370522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6CF7150-5093-4D0F-AF98-B3291688E3DF}"/>
              </a:ext>
            </a:extLst>
          </p:cNvPr>
          <p:cNvSpPr txBox="1"/>
          <p:nvPr/>
        </p:nvSpPr>
        <p:spPr>
          <a:xfrm>
            <a:off x="661182" y="4614203"/>
            <a:ext cx="1823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LAYOUT DESKTOP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3A16CA1-3909-4F51-BB45-9C021F909085}"/>
              </a:ext>
            </a:extLst>
          </p:cNvPr>
          <p:cNvSpPr txBox="1"/>
          <p:nvPr/>
        </p:nvSpPr>
        <p:spPr>
          <a:xfrm>
            <a:off x="956603" y="5514535"/>
            <a:ext cx="94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1920 PX</a:t>
            </a:r>
          </a:p>
        </p:txBody>
      </p:sp>
    </p:spTree>
    <p:extLst>
      <p:ext uri="{BB962C8B-B14F-4D97-AF65-F5344CB8AC3E}">
        <p14:creationId xmlns:p14="http://schemas.microsoft.com/office/powerpoint/2010/main" val="464112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BE40AFAB-60DD-487F-8242-77A5F0150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79" y="1792239"/>
            <a:ext cx="3209925" cy="49053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2D4208C6-7EF2-4466-8BA5-3B3F6626F8CF}"/>
              </a:ext>
            </a:extLst>
          </p:cNvPr>
          <p:cNvSpPr txBox="1"/>
          <p:nvPr/>
        </p:nvSpPr>
        <p:spPr>
          <a:xfrm>
            <a:off x="0" y="562708"/>
            <a:ext cx="92701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Adaptação de praticamente nenhum diferencial,</a:t>
            </a:r>
          </a:p>
          <a:p>
            <a:r>
              <a:rPr lang="pt-BR" dirty="0"/>
              <a:t> apenas diminuindo o número de itens na classe ‘promoções’ e adaptando os itens da ‘Categoria” </a:t>
            </a:r>
          </a:p>
          <a:p>
            <a:r>
              <a:rPr lang="pt-BR" dirty="0"/>
              <a:t>para que não ficassem de tamanho ilegível;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7425C5D-5140-4AC7-A5E1-8D314236285D}"/>
              </a:ext>
            </a:extLst>
          </p:cNvPr>
          <p:cNvSpPr txBox="1"/>
          <p:nvPr/>
        </p:nvSpPr>
        <p:spPr>
          <a:xfrm>
            <a:off x="1716258" y="4614203"/>
            <a:ext cx="82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768 PX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3F65CD-A8C9-4825-B75F-48E75A824AAA}"/>
              </a:ext>
            </a:extLst>
          </p:cNvPr>
          <p:cNvSpPr txBox="1"/>
          <p:nvPr/>
        </p:nvSpPr>
        <p:spPr>
          <a:xfrm>
            <a:off x="1691957" y="3875594"/>
            <a:ext cx="1695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LAYOUT TABLET </a:t>
            </a:r>
          </a:p>
        </p:txBody>
      </p:sp>
    </p:spTree>
    <p:extLst>
      <p:ext uri="{BB962C8B-B14F-4D97-AF65-F5344CB8AC3E}">
        <p14:creationId xmlns:p14="http://schemas.microsoft.com/office/powerpoint/2010/main" val="3173349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F0582A85-863C-4FE5-8AF7-8FE2B961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381" y="859814"/>
            <a:ext cx="3095625" cy="541972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583D3E-903B-4B02-A990-C6BCD2DABE7B}"/>
              </a:ext>
            </a:extLst>
          </p:cNvPr>
          <p:cNvSpPr txBox="1"/>
          <p:nvPr/>
        </p:nvSpPr>
        <p:spPr>
          <a:xfrm>
            <a:off x="300155" y="112541"/>
            <a:ext cx="118918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Como o tamanho da tela diminuíra muito, é necessário agora reorganizar os itens para que os mesmos fiquem de forma mais</a:t>
            </a:r>
          </a:p>
          <a:p>
            <a:r>
              <a:rPr lang="pt-BR" dirty="0"/>
              <a:t> claro e grande o suficiente para que o consumidor consiga ter acesso as informações de forma legível;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20E39F2-F485-49EE-A3A0-8B30B5C556C1}"/>
              </a:ext>
            </a:extLst>
          </p:cNvPr>
          <p:cNvSpPr txBox="1"/>
          <p:nvPr/>
        </p:nvSpPr>
        <p:spPr>
          <a:xfrm>
            <a:off x="1505243" y="2743200"/>
            <a:ext cx="1710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LAYOUT MOBILE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4A3BC27-45C4-4D3F-98D8-3889AC4AF465}"/>
              </a:ext>
            </a:extLst>
          </p:cNvPr>
          <p:cNvSpPr txBox="1"/>
          <p:nvPr/>
        </p:nvSpPr>
        <p:spPr>
          <a:xfrm>
            <a:off x="1758462" y="4149969"/>
            <a:ext cx="823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320 PX</a:t>
            </a:r>
          </a:p>
        </p:txBody>
      </p:sp>
    </p:spTree>
    <p:extLst>
      <p:ext uri="{BB962C8B-B14F-4D97-AF65-F5344CB8AC3E}">
        <p14:creationId xmlns:p14="http://schemas.microsoft.com/office/powerpoint/2010/main" val="26121060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UC9</vt:lpstr>
      <vt:lpstr>Apresentação do PowerPoint</vt:lpstr>
      <vt:lpstr>Protótipo do projeto Protótipo feito para a avaliação do cliente.</vt:lpstr>
      <vt:lpstr>Categorias de itens com exemplos de produtos para melhor entendimento e facilidade para os não muito familiarizados com o tema;  ▪ Barra final com fundo preto contendo informações referentes ao funcionamento do site e contatos;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UC9</dc:title>
  <dc:creator>Mauricio Sant anna</dc:creator>
  <cp:lastModifiedBy>Mauricio Sant anna</cp:lastModifiedBy>
  <cp:revision>1</cp:revision>
  <dcterms:created xsi:type="dcterms:W3CDTF">2022-03-30T02:28:56Z</dcterms:created>
  <dcterms:modified xsi:type="dcterms:W3CDTF">2022-03-30T02:29:07Z</dcterms:modified>
</cp:coreProperties>
</file>