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75" r:id="rId11"/>
    <p:sldId id="268" r:id="rId12"/>
    <p:sldId id="269" r:id="rId13"/>
    <p:sldId id="270" r:id="rId14"/>
    <p:sldId id="271" r:id="rId15"/>
    <p:sldId id="273" r:id="rId16"/>
    <p:sldId id="283" r:id="rId17"/>
    <p:sldId id="276" r:id="rId18"/>
    <p:sldId id="278" r:id="rId19"/>
    <p:sldId id="282" r:id="rId20"/>
    <p:sldId id="280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4C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39C6-31FB-4756-ACDE-585CD5526B99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C850F-7014-4B42-BA14-69E1F796914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C850F-7014-4B42-BA14-69E1F796914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Abertura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C850F-7014-4B42-BA14-69E1F796914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EDF7C5-0091-4D1E-8AFC-563B4B314C93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E8EF13-1B2F-4E7C-8700-1351DFA077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DF7C5-0091-4D1E-8AFC-563B4B314C93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E8EF13-1B2F-4E7C-8700-1351DFA077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DF7C5-0091-4D1E-8AFC-563B4B314C93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E8EF13-1B2F-4E7C-8700-1351DFA077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DF7C5-0091-4D1E-8AFC-563B4B314C93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E8EF13-1B2F-4E7C-8700-1351DFA0771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DF7C5-0091-4D1E-8AFC-563B4B314C93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E8EF13-1B2F-4E7C-8700-1351DFA0771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DF7C5-0091-4D1E-8AFC-563B4B314C93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E8EF13-1B2F-4E7C-8700-1351DFA0771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DF7C5-0091-4D1E-8AFC-563B4B314C93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E8EF13-1B2F-4E7C-8700-1351DFA077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DF7C5-0091-4D1E-8AFC-563B4B314C93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E8EF13-1B2F-4E7C-8700-1351DFA0771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EDF7C5-0091-4D1E-8AFC-563B4B314C93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E8EF13-1B2F-4E7C-8700-1351DFA077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9EDF7C5-0091-4D1E-8AFC-563B4B314C93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E8EF13-1B2F-4E7C-8700-1351DFA077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EDF7C5-0091-4D1E-8AFC-563B4B314C93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E8EF13-1B2F-4E7C-8700-1351DFA07710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9EDF7C5-0091-4D1E-8AFC-563B4B314C93}" type="datetimeFigureOut">
              <a:rPr lang="pt-BR" smtClean="0"/>
              <a:pPr/>
              <a:t>07/03/2022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E8EF13-1B2F-4E7C-8700-1351DFA077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2536" y="476672"/>
            <a:ext cx="9145016" cy="893657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D604C7"/>
                </a:solidFill>
              </a:rPr>
              <a:t>Apresentação Driven – Turma 5 </a:t>
            </a:r>
            <a:endParaRPr lang="pt-BR" dirty="0">
              <a:solidFill>
                <a:srgbClr val="D604C7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949280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 smtClean="0">
                <a:solidFill>
                  <a:schemeClr val="bg1"/>
                </a:solidFill>
              </a:rPr>
              <a:t>Mauricio Eiji </a:t>
            </a:r>
            <a:r>
              <a:rPr lang="pt-BR" sz="3000" b="1" dirty="0" smtClean="0">
                <a:solidFill>
                  <a:schemeClr val="bg1"/>
                </a:solidFill>
              </a:rPr>
              <a:t>Camilo – Grupo 6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2936"/>
            <a:ext cx="7772400" cy="893657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Manipulação</a:t>
            </a:r>
            <a:r>
              <a:rPr kumimoji="0" lang="pt-BR" sz="4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DOM</a:t>
            </a:r>
            <a:endParaRPr kumimoji="0" lang="pt-BR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Nodelist tem uma característica de atualização automática, ou seja, se algum elemento for adicionado ou removido do DOM, essas mudanças são automaticamente aplicadas no Nodelist.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Qual a diferença entre uma NodeList e uma array comum?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Como transformar a Nodelist em uma array?</a:t>
            </a:r>
            <a:endParaRPr lang="pt-BR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481329"/>
            <a:ext cx="8229600" cy="65152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pt-BR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Comandos para teste: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pt-B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2204864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const listaPratosQSA = document.querySelectorAll('li')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let array1 = [...listaPratosQSA];</a:t>
            </a:r>
          </a:p>
          <a:p>
            <a:r>
              <a:rPr lang="pt-BR" dirty="0"/>
              <a:t>console.log(array1);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let array2 = Array.from(listaPratosQSA);</a:t>
            </a:r>
          </a:p>
          <a:p>
            <a:r>
              <a:rPr lang="pt-BR" dirty="0"/>
              <a:t>console.log(array2);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pPr algn="just"/>
            <a:r>
              <a:rPr lang="pt-BR" dirty="0" smtClean="0"/>
              <a:t>O id é um identificador único para um elemento. Os elementos no HTML podem conter somente um único id. </a:t>
            </a:r>
          </a:p>
          <a:p>
            <a:pPr algn="just">
              <a:buNone/>
            </a:pPr>
            <a:endParaRPr lang="pt-B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 Extra: O que é um ID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6093296"/>
            <a:ext cx="11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VS Code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Ambos os comandos buscam um único elemento dentro do DOM, porém essa busca tem algumas diferenças que são: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O getElementById busca o elemento apenas pelo seu ID, e ele só busca por Ids e nada mais. Não é necessário usar o # na busca.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Diferença entre getElementById, querySelector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pt-BR" dirty="0" smtClean="0"/>
              <a:t>O querySelector seleciona o primeiro elemento encontrado no html. Ele aceita o uso de classes, tags e ids, e também permite fazer encadeamento de ambos.</a:t>
            </a:r>
          </a:p>
          <a:p>
            <a:pPr algn="just"/>
            <a:endParaRPr lang="pt-BR" dirty="0" smtClean="0"/>
          </a:p>
          <a:p>
            <a:pPr lvl="0" algn="just"/>
            <a:r>
              <a:rPr lang="pt-BR" dirty="0" smtClean="0"/>
              <a:t>O getElementById apresenta maior velocidade de execução do que o querySelector.</a:t>
            </a:r>
          </a:p>
          <a:p>
            <a:pPr algn="just">
              <a:buNone/>
            </a:pPr>
            <a:endParaRPr lang="pt-B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Diferença entre getElementById, querySelector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6093296"/>
            <a:ext cx="11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VS Code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Ambos podem devolver o mesmo conteúdo de elementos, porém o GetElementsBy devolve uma HTML Collection, enquanto o querySelectorAll devolve uma nodelist.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nodelist do querySelectorAll é um caso a parte, ela é uma nodelist estática.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Diferença entre querySelectorAll e GetElementsByClassName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6093296"/>
            <a:ext cx="11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VS Code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HTML collection contém apenas elementos, já o nodelist contém nodes;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Ambos são uma lista parecida com arrays, mas não são necessariamente arrays;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No HTML collection, algumas funções como forEach, map e filter não funcionam;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Collection x NodeList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6093296"/>
            <a:ext cx="11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VS Code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innerText retorna somente o texto, sem formatações ou elementos html.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O innerHtml retorna o texto, com formatações e com elementos html.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O textContent retorna o texto com formatações, mas sem os elementos html.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Diferença entre innerHTML, innerText e textContent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6093296"/>
            <a:ext cx="11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VS Code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Como criar elementos via JS com document.createElement e element.appendChild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95536" y="1988840"/>
            <a:ext cx="8229600" cy="41044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pt-BR" sz="2700" dirty="0"/>
              <a:t>Para criar novos elementos via JS, primeiro utiliza-se o </a:t>
            </a:r>
            <a:r>
              <a:rPr lang="pt-BR" sz="2700" dirty="0" smtClean="0"/>
              <a:t>document.createElement </a:t>
            </a:r>
            <a:r>
              <a:rPr lang="pt-BR" sz="2700" dirty="0"/>
              <a:t>para criar o tipo de elemento desejado (div, span, h1, etc</a:t>
            </a:r>
            <a:r>
              <a:rPr lang="pt-BR" sz="2700" dirty="0" smtClean="0"/>
              <a:t>);</a:t>
            </a:r>
          </a:p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pt-BR" sz="2700" dirty="0"/>
          </a:p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pt-BR" sz="2700" dirty="0" smtClean="0"/>
              <a:t>Em seguida, usa-se o appendChild para inserir um conteúdo dentro do elemento criado.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kumimoji="0" lang="pt-B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kumimoji="0" lang="pt-B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2320" y="6093296"/>
            <a:ext cx="11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VS Code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Demonstração Final: Diferença </a:t>
            </a:r>
            <a:r>
              <a:rPr lang="pt-BR" dirty="0" smtClean="0"/>
              <a:t>entre lista </a:t>
            </a:r>
            <a:r>
              <a:rPr lang="pt-BR" dirty="0" smtClean="0"/>
              <a:t>dinâmica do HTML collection para lista estática do NodeList.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Collection x NodeList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 que é DOM?</a:t>
            </a:r>
          </a:p>
          <a:p>
            <a:r>
              <a:rPr lang="pt-BR" sz="2400" dirty="0" smtClean="0"/>
              <a:t>O que são os objetos window e document?</a:t>
            </a:r>
          </a:p>
          <a:p>
            <a:r>
              <a:rPr lang="pt-BR" sz="2400" dirty="0" smtClean="0"/>
              <a:t>Diferença de getElementById, getElementsByClassName, querySelector, querySelectorAll</a:t>
            </a:r>
          </a:p>
          <a:p>
            <a:r>
              <a:rPr lang="pt-BR" sz="2400" dirty="0" smtClean="0"/>
              <a:t>O que é um Element no JavaScript?</a:t>
            </a:r>
          </a:p>
          <a:p>
            <a:r>
              <a:rPr lang="pt-BR" sz="2400" dirty="0" smtClean="0"/>
              <a:t>Qual a diferença entre uma `NodeList` e uma array comum? Como transformar a `NodeList` em uma array?</a:t>
            </a:r>
          </a:p>
          <a:p>
            <a:r>
              <a:rPr lang="pt-BR" sz="2400" dirty="0" smtClean="0"/>
              <a:t>Como criar elementos via JavaScript com document.createElement e element.appendChild</a:t>
            </a:r>
          </a:p>
          <a:p>
            <a:endParaRPr lang="pt-B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 a serem apresentados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https://github.com/Mauricio-Camilo/Manipulacao-DOM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Repositório do código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Vem do inglês Document Object Model, que especifica como os navegadores criam um modelo de página HTML e como é possível acessar objetos via JavaScript. 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O DOM estabelece o que seu script pode perguntar ao navegador sobre a página atual e como instruir o navegador a atualizar o que é mostrado ao usuário. 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DOM?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DOM?</a:t>
            </a:r>
            <a:endParaRPr lang="pt-B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418742" cy="406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/>
          <a:lstStyle/>
          <a:p>
            <a:pPr algn="just"/>
            <a:r>
              <a:rPr lang="pt-BR" dirty="0" smtClean="0"/>
              <a:t>Window: É o objeto global ou raiz do navegador, onde temos todas as funções que utilizamos no JS para o navegador, em outras palavras, é a janela do navegador.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são objetos window e document? 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7452320" y="6093296"/>
            <a:ext cx="11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VS Code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755983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Document: Ele está contido dentro do window e representa todos os elementos contidos na minha página. Além disso, o document transforma todos os meus elementos em objetos.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são objetos window e document?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é um element (e um node) em JS?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Node: São os conteúdos existentes dentro da árvore DOM. Um nó pode ser qualquer coisa dentro de um documento html (tags, pedaços de texto, comentários...);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Elemento: O elemento é um tipo especial de nó que só pode ser um elemento html (span, div, body, a), porém não inclui comentarios, textos, etc...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é um element (e um node) em JS?</a:t>
            </a:r>
            <a:endParaRPr lang="pt-BR" dirty="0"/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7346734" cy="412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452320" y="6093296"/>
            <a:ext cx="11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VS Code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Uma nodelist é uma lista de nós extraídos do DOM. 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Um array é uma lista capaz de armazenar elementos arbitrários. 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Ambos tem a propriedade de length e seus elementos são acessados da mesma forma por meio de índices. </a:t>
            </a:r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Qual a diferença entre uma NodeList e uma array comum? 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6093296"/>
            <a:ext cx="111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VS Code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592</TotalTime>
  <Words>797</Words>
  <Application>Microsoft Office PowerPoint</Application>
  <PresentationFormat>On-screen Show (4:3)</PresentationFormat>
  <Paragraphs>85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Apresentação Driven – Turma 5 </vt:lpstr>
      <vt:lpstr>Tópicos a serem apresentados</vt:lpstr>
      <vt:lpstr>O que é DOM?</vt:lpstr>
      <vt:lpstr>O que é DOM?</vt:lpstr>
      <vt:lpstr>O que são objetos window e document? </vt:lpstr>
      <vt:lpstr>O que são objetos window e document? </vt:lpstr>
      <vt:lpstr>O que é um element (e um node) em JS?</vt:lpstr>
      <vt:lpstr>O que é um element (e um node) em JS?</vt:lpstr>
      <vt:lpstr>Qual a diferença entre uma NodeList e uma array comum? </vt:lpstr>
      <vt:lpstr>Qual a diferença entre uma NodeList e uma array comum? </vt:lpstr>
      <vt:lpstr>Como transformar a Nodelist em uma array?</vt:lpstr>
      <vt:lpstr>Tópico Extra: O que é um ID</vt:lpstr>
      <vt:lpstr>Diferença entre getElementById, querySelector</vt:lpstr>
      <vt:lpstr>Diferença entre getElementById, querySelector</vt:lpstr>
      <vt:lpstr>Diferença entre querySelectorAll e GetElementsByClassName</vt:lpstr>
      <vt:lpstr>HTML Collection x NodeList</vt:lpstr>
      <vt:lpstr>Diferença entre innerHTML, innerText e textContent</vt:lpstr>
      <vt:lpstr>Como criar elementos via JS com document.createElement e element.appendChild</vt:lpstr>
      <vt:lpstr>HTML Collection x NodeList</vt:lpstr>
      <vt:lpstr>Repositório do código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de DOM</dc:title>
  <dc:creator>Sérgio</dc:creator>
  <cp:lastModifiedBy>Sérgio</cp:lastModifiedBy>
  <cp:revision>33</cp:revision>
  <dcterms:created xsi:type="dcterms:W3CDTF">2022-03-07T12:32:32Z</dcterms:created>
  <dcterms:modified xsi:type="dcterms:W3CDTF">2022-03-07T22:28:12Z</dcterms:modified>
</cp:coreProperties>
</file>