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52"/>
      <p:bold r:id="rId53"/>
      <p:italic r:id="rId54"/>
      <p:boldItalic r:id="rId55"/>
    </p:embeddedFont>
    <p:embeddedFont>
      <p:font typeface="Proxima Nova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3" roundtripDataSignature="AMtx7mjIhqPfP0ef6FzDibId3mrwXQco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D4258F-2D07-4F4E-97D6-E8119489AF12}" v="1" dt="2024-11-16T19:45:20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customschemas.google.com/relationships/presentationmetadata" Target="metadata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" name="Google Shape;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05f8f2b6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205f8f2b6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" name="Google Shape;3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om/br/articles/mocks-Arent-Stub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baeldung.com/mockito-annotations" TargetMode="External"/><Relationship Id="rId4" Type="http://schemas.openxmlformats.org/officeDocument/2006/relationships/hyperlink" Target="https://site.mockito.or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lyancaetan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s://www.linkedin.com/in/willyancaetanodev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gella.com/tutorials/Mockito/article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baeldung.com/mockito-mock-method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mockito-spy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ackoverflow.com/questions/28295625/mockito-spy-vs-mock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mockito-argumentcaptor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mockito-argument-matchers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baeldung.com/mockito-behavior" TargetMode="External"/><Relationship Id="rId4" Type="http://schemas.openxmlformats.org/officeDocument/2006/relationships/hyperlink" Target="https://www.baeldung.com/mockito-exceptions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mockito-mock-static-methods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gella.com/tutorials/Mockito/article.html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ite.mockito.or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95325" y="3328725"/>
            <a:ext cx="3674216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Willyan Guimarães Caetano</a:t>
            </a:r>
            <a:b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1402150" y="3556217"/>
            <a:ext cx="17808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Programador</a:t>
            </a:r>
            <a:endParaRPr sz="1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402150" y="1355875"/>
            <a:ext cx="6000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0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Desenvolvendo Testes Utilizando Mockito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Afinal, o que são Mocks 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8" name="Google Shape;88;p6" descr="Foto em preto e branco de pessoa a fazer um sinal com a mã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6581" y="1583370"/>
            <a:ext cx="6180643" cy="3090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cenário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4" name="Google Shape;94;p8" descr="Diagram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4056" y="1481050"/>
            <a:ext cx="4933237" cy="3338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cenário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0" name="Google Shape;100;p9" descr="Diagram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4882" y="1484412"/>
            <a:ext cx="4914236" cy="3587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cenário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6" name="Google Shape;106;p10" descr="Diagram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0302" y="1481050"/>
            <a:ext cx="6203396" cy="33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cenário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2" name="Google Shape;112;p11" descr="Diagrama&#10;&#10;Descrição gerada automaticamente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8175" y="1481050"/>
            <a:ext cx="6865678" cy="3264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Integrando com ferramentas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8" name="Google Shape;118;p12" descr="Ícone&#10;&#10;Descrição gerada automaticamente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2825" y="1799746"/>
            <a:ext cx="369570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2" descr="Logotipo, Ícone&#10;&#10;Descrição gerada automaticamente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1479" y="2778511"/>
            <a:ext cx="1009696" cy="1009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2" descr="Logotipo, nome da empresa&#10;&#10;Descrição gerada automaticamente"/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37280" y="3638919"/>
            <a:ext cx="2312413" cy="109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2" descr="Logotipo&#10;&#10;Descrição gerada automaticamente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6455" y="3372410"/>
            <a:ext cx="1771090" cy="1771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2" descr="Uma imagem contendo Logotipo&#10;&#10;Descrição gerada automaticamente"/>
          <p:cNvPicPr preferRelativeResize="0"/>
          <p:nvPr/>
        </p:nvPicPr>
        <p:blipFill rotWithShape="1">
          <a:blip r:embed="rId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80278" y="3647596"/>
            <a:ext cx="2581835" cy="1290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3" descr="Texto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550" y="2000250"/>
            <a:ext cx="72009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/>
        </p:nvSpPr>
        <p:spPr>
          <a:xfrm>
            <a:off x="1047349" y="1933650"/>
            <a:ext cx="7626003" cy="180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pouco sobre as facilidades que o Mockito fornece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configurar o Mockito em seu projeto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aprendemos?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/>
        </p:nvSpPr>
        <p:spPr>
          <a:xfrm>
            <a:off x="1047349" y="1933650"/>
            <a:ext cx="7626003" cy="180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https://www.infoq.com/br/articles/mocks-Arent-Stubs/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https://site.mockito.org/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https://www.baeldung.com/mockito-annotations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se aprofundar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/>
        </p:nvSpPr>
        <p:spPr>
          <a:xfrm>
            <a:off x="1078300" y="1833125"/>
            <a:ext cx="7133100" cy="23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Mineiro, mora atualmente em Brasília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10 anos de atuação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Viagens, Fotografias, Ciclismo</a:t>
            </a:r>
            <a:endParaRPr/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https://github.com/willyancaetano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https://www.linkedin.com/in/willyancaetanodev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" name="Google Shape;23;p16"/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61916" y="777988"/>
            <a:ext cx="1579448" cy="2110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1758510" y="3223150"/>
            <a:ext cx="575839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Desenvolvendo Testes Utilizando Mockito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Mockando objetos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/>
        </p:nvSpPr>
        <p:spPr>
          <a:xfrm>
            <a:off x="1047350" y="1933650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“mockar” objetos no Mockito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3" descr="Texto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550" y="2000250"/>
            <a:ext cx="72009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05f8f2b6d_0_5"/>
          <p:cNvSpPr txBox="1"/>
          <p:nvPr/>
        </p:nvSpPr>
        <p:spPr>
          <a:xfrm>
            <a:off x="1047349" y="1933650"/>
            <a:ext cx="7626000" cy="18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https://www.vogella.com/tutorials/Mockito/article.html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https://www.baeldung.com/mockito-mock-methods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205f8f2b6d_0_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se aprofundar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/>
        </p:nvSpPr>
        <p:spPr>
          <a:xfrm>
            <a:off x="1758510" y="3223150"/>
            <a:ext cx="575839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Desenvolvendo Testes Utilizando Mockito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Espiando objetos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/>
        </p:nvSpPr>
        <p:spPr>
          <a:xfrm>
            <a:off x="1054073" y="2034503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usar a função Spy do Mockito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 diferença entre Mock e Spy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1950" marR="0" lvl="0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0" descr="Texto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550" y="2000250"/>
            <a:ext cx="72009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/>
        </p:nvSpPr>
        <p:spPr>
          <a:xfrm>
            <a:off x="1047349" y="1933650"/>
            <a:ext cx="7626003" cy="180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https://www.baeldung.com/mockito-spy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https://stackoverflow.com/questions/28295625/mockito-spy-vs-mock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se aprofundar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8" name="Google Shape;218;p32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/>
        </p:nvSpPr>
        <p:spPr>
          <a:xfrm>
            <a:off x="1014100" y="1972300"/>
            <a:ext cx="6496200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Mockito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seus principais recursos para auxiliar na escrita de testes unitários.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8"/>
          <p:cNvSpPr txBox="1"/>
          <p:nvPr/>
        </p:nvSpPr>
        <p:spPr>
          <a:xfrm>
            <a:off x="1758510" y="3223150"/>
            <a:ext cx="575839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Desenvolvendo Testes Utilizando Mockito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38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8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p38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Capturando argumentos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/>
        </p:nvSpPr>
        <p:spPr>
          <a:xfrm>
            <a:off x="1054073" y="2034503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usar a função Captor do Mockito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0" descr="Texto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550" y="2000250"/>
            <a:ext cx="72009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/>
        </p:nvSpPr>
        <p:spPr>
          <a:xfrm>
            <a:off x="1047349" y="1933650"/>
            <a:ext cx="7626003" cy="180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https://www.baeldung.com/mockito-argumentcaptor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se aprofundar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2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2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2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3" name="Google Shape;253;p42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3"/>
          <p:cNvSpPr txBox="1"/>
          <p:nvPr/>
        </p:nvSpPr>
        <p:spPr>
          <a:xfrm>
            <a:off x="1758510" y="3223150"/>
            <a:ext cx="575839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Desenvolvendo Testes Utilizando Mockito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43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3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p43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Manipulando retornos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/>
        </p:nvSpPr>
        <p:spPr>
          <a:xfrm>
            <a:off x="1054073" y="2034503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usar os Matchers que estão disponíveis no Mockito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manipular retornos no Mockito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5" descr="Texto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550" y="2000250"/>
            <a:ext cx="72009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"/>
          <p:cNvSpPr txBox="1"/>
          <p:nvPr/>
        </p:nvSpPr>
        <p:spPr>
          <a:xfrm>
            <a:off x="1047349" y="1933650"/>
            <a:ext cx="7626003" cy="180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https://www.baeldung.com/mockito-argument-matchers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https://www.baeldung.com/mockito-exceptions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https://www.baeldung.com/mockito-behavior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se aprofundar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8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8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8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8" name="Google Shape;288;p48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" name="Google Shape;35;p17"/>
          <p:cNvSpPr txBox="1"/>
          <p:nvPr/>
        </p:nvSpPr>
        <p:spPr>
          <a:xfrm>
            <a:off x="1186318" y="1623130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7"/>
          <p:cNvSpPr/>
          <p:nvPr/>
        </p:nvSpPr>
        <p:spPr>
          <a:xfrm>
            <a:off x="2770508" y="1680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Mockito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7"/>
          <p:cNvSpPr txBox="1"/>
          <p:nvPr/>
        </p:nvSpPr>
        <p:spPr>
          <a:xfrm>
            <a:off x="1186318" y="2580118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7"/>
          <p:cNvSpPr/>
          <p:nvPr/>
        </p:nvSpPr>
        <p:spPr>
          <a:xfrm>
            <a:off x="2770507" y="2637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Mockando objetos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7"/>
          <p:cNvSpPr txBox="1"/>
          <p:nvPr/>
        </p:nvSpPr>
        <p:spPr>
          <a:xfrm>
            <a:off x="1186318" y="3537131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7"/>
          <p:cNvSpPr/>
          <p:nvPr/>
        </p:nvSpPr>
        <p:spPr>
          <a:xfrm>
            <a:off x="2770507" y="3594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Espiando objetos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9"/>
          <p:cNvSpPr txBox="1"/>
          <p:nvPr/>
        </p:nvSpPr>
        <p:spPr>
          <a:xfrm>
            <a:off x="1758510" y="3223150"/>
            <a:ext cx="575839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Desenvolvendo Testes Utilizando Mockito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49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9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6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7" name="Google Shape;297;p49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Mockando métodos estáticos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/>
          <p:nvPr/>
        </p:nvSpPr>
        <p:spPr>
          <a:xfrm>
            <a:off x="1054073" y="2034503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fazer mock de métodos estáticos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51" descr="Texto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550" y="2000250"/>
            <a:ext cx="72009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2"/>
          <p:cNvSpPr txBox="1"/>
          <p:nvPr/>
        </p:nvSpPr>
        <p:spPr>
          <a:xfrm>
            <a:off x="1047349" y="1933650"/>
            <a:ext cx="7626003" cy="180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https://www.baeldung.com/mockito-mock-static-methods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5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se aprofundar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3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3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53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3" name="Google Shape;323;p53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54"/>
          <p:cNvSpPr txBox="1"/>
          <p:nvPr/>
        </p:nvSpPr>
        <p:spPr>
          <a:xfrm>
            <a:off x="1758510" y="3223150"/>
            <a:ext cx="575839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Desenvolvendo Testes Utilizando Mockito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54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4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7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2" name="Google Shape;332;p54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Conclusão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 txBox="1"/>
          <p:nvPr/>
        </p:nvSpPr>
        <p:spPr>
          <a:xfrm>
            <a:off x="1061073" y="2307778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Mock</a:t>
            </a:r>
            <a:endParaRPr/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Stubbing (when, thenReturn, thenThrow)</a:t>
            </a:r>
            <a:endParaRPr/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Verify</a:t>
            </a:r>
            <a:endParaRPr/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Captor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mockito-inline</a:t>
            </a:r>
            <a:endParaRPr/>
          </a:p>
        </p:txBody>
      </p:sp>
      <p:sp>
        <p:nvSpPr>
          <p:cNvPr id="338" name="Google Shape;338;p5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aprendemos 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/>
          <p:nvPr/>
        </p:nvSpPr>
        <p:spPr>
          <a:xfrm>
            <a:off x="1047349" y="1933650"/>
            <a:ext cx="7626003" cy="180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BDDMockito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Integração Spring</a:t>
            </a:r>
            <a:endParaRPr/>
          </a:p>
        </p:txBody>
      </p:sp>
      <p:sp>
        <p:nvSpPr>
          <p:cNvPr id="344" name="Google Shape;344;p5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se aprofundar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5"/>
          <p:cNvSpPr txBox="1"/>
          <p:nvPr/>
        </p:nvSpPr>
        <p:spPr>
          <a:xfrm>
            <a:off x="1047349" y="1933650"/>
            <a:ext cx="7626003" cy="180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https://www.vogella.com/tutorials/Mockito/article.html</a:t>
            </a:r>
            <a:endParaRPr sz="2400" b="0" i="0" u="sng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https://site.mockito.org/</a:t>
            </a:r>
            <a:endParaRPr sz="2400" u="sng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u="sng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https://github.com/willyancaetano/mockito-exemplos</a:t>
            </a:r>
            <a:endParaRPr sz="2400" u="sng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se aprofundar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7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5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9" name="Google Shape;359;p57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p4"/>
          <p:cNvSpPr txBox="1"/>
          <p:nvPr/>
        </p:nvSpPr>
        <p:spPr>
          <a:xfrm>
            <a:off x="1186318" y="1623130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4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2770507" y="1680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Capturando argumentos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"/>
          <p:cNvSpPr txBox="1"/>
          <p:nvPr/>
        </p:nvSpPr>
        <p:spPr>
          <a:xfrm>
            <a:off x="1186318" y="2580118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2770507" y="2637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Manipulando retornos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 txBox="1"/>
          <p:nvPr/>
        </p:nvSpPr>
        <p:spPr>
          <a:xfrm>
            <a:off x="1186318" y="3537131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2770507" y="3594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Mockando métodos estáticos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" name="Google Shape;57;p7"/>
          <p:cNvSpPr txBox="1"/>
          <p:nvPr/>
        </p:nvSpPr>
        <p:spPr>
          <a:xfrm>
            <a:off x="1186318" y="1623130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7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2770508" y="1680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5"/>
          <p:cNvSpPr txBox="1"/>
          <p:nvPr/>
        </p:nvSpPr>
        <p:spPr>
          <a:xfrm>
            <a:off x="1758510" y="3223150"/>
            <a:ext cx="575839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Desenvolvendo Testes Utilizando Mockito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5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5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Mockito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1047350" y="1933650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Mocks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Configurar um projeto utilizando Mockito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um pouco mais sobre o Mockito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Microsoft Office PowerPoint</Application>
  <PresentationFormat>On-screen Show (16:9)</PresentationFormat>
  <Paragraphs>138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Calibri</vt:lpstr>
      <vt:lpstr>Century Gothic</vt:lpstr>
      <vt:lpstr>Arial</vt:lpstr>
      <vt:lpstr>Proxima Nova</vt:lpstr>
      <vt:lpstr>Simple Light</vt:lpstr>
      <vt:lpstr>Willyan Guimarães Caetano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lastModifiedBy>Mauricio Piccolo</cp:lastModifiedBy>
  <cp:revision>1</cp:revision>
  <dcterms:modified xsi:type="dcterms:W3CDTF">2024-11-16T19:45:24Z</dcterms:modified>
</cp:coreProperties>
</file>