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FF9900"/>
    <a:srgbClr val="66FFFF"/>
    <a:srgbClr val="00FFFF"/>
    <a:srgbClr val="00CC00"/>
    <a:srgbClr val="CCFF33"/>
    <a:srgbClr val="FFFF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CD89-E2F6-438E-A4A6-33E3F1176A1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AE23-1A2C-4FB3-926F-D77E5AED98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8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CD89-E2F6-438E-A4A6-33E3F1176A1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AE23-1A2C-4FB3-926F-D77E5AED98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7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CD89-E2F6-438E-A4A6-33E3F1176A1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AE23-1A2C-4FB3-926F-D77E5AED98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9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CD89-E2F6-438E-A4A6-33E3F1176A1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AE23-1A2C-4FB3-926F-D77E5AED98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CD89-E2F6-438E-A4A6-33E3F1176A1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AE23-1A2C-4FB3-926F-D77E5AED98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0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CD89-E2F6-438E-A4A6-33E3F1176A1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AE23-1A2C-4FB3-926F-D77E5AED98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8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CD89-E2F6-438E-A4A6-33E3F1176A1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AE23-1A2C-4FB3-926F-D77E5AED98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1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CD89-E2F6-438E-A4A6-33E3F1176A1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AE23-1A2C-4FB3-926F-D77E5AED98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8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CD89-E2F6-438E-A4A6-33E3F1176A1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AE23-1A2C-4FB3-926F-D77E5AED98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4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CD89-E2F6-438E-A4A6-33E3F1176A1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AE23-1A2C-4FB3-926F-D77E5AED98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5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CD89-E2F6-438E-A4A6-33E3F1176A1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AE23-1A2C-4FB3-926F-D77E5AED98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5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CD89-E2F6-438E-A4A6-33E3F1176A1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3AE23-1A2C-4FB3-926F-D77E5AED98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9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355" y="548641"/>
            <a:ext cx="6301862" cy="498241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368835" y="548641"/>
            <a:ext cx="40987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dirty="0" smtClean="0">
                <a:solidFill>
                  <a:srgbClr val="00CC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Coman</a:t>
            </a:r>
            <a:r>
              <a:rPr lang="es-ES" sz="6000" dirty="0" smtClean="0">
                <a:solidFill>
                  <a:srgbClr val="00CC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dos básicos </a:t>
            </a:r>
            <a:r>
              <a:rPr lang="es-ES" sz="6000" dirty="0" smtClean="0">
                <a:solidFill>
                  <a:srgbClr val="00CC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de </a:t>
            </a:r>
            <a:r>
              <a:rPr lang="es-E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Linux</a:t>
            </a:r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324" y="3163779"/>
            <a:ext cx="3506168" cy="359415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663317" y="5531051"/>
            <a:ext cx="4754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Alumno: Juan Cantor</a:t>
            </a:r>
            <a:endParaRPr lang="en-US" sz="32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2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 flipH="1">
            <a:off x="0" y="97974"/>
            <a:ext cx="121920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Estos son algunos comandos </a:t>
            </a:r>
            <a:r>
              <a:rPr lang="en-US" sz="4000" b="1" dirty="0" smtClean="0">
                <a:solidFill>
                  <a:srgbClr val="66FF66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imprescindibles</a:t>
            </a:r>
            <a:r>
              <a:rPr lang="en-US" sz="4000" b="1" dirty="0" smtClean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para linux:</a:t>
            </a:r>
            <a:endParaRPr lang="es-ES" sz="4000" b="1" dirty="0" smtClean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endParaRPr lang="es-ES" sz="4000" b="1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s-ES" sz="2800" b="1" dirty="0" smtClean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*</a:t>
            </a:r>
            <a:r>
              <a:rPr lang="es-ES" sz="2800" b="1" dirty="0" smtClean="0">
                <a:solidFill>
                  <a:srgbClr val="FF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cd/.dre</a:t>
            </a:r>
            <a:r>
              <a:rPr lang="es-ES" sz="2800" b="1" dirty="0" smtClean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: Permite moverse entre directorios del sistema, y algunas de sus variantes son: </a:t>
            </a:r>
            <a:r>
              <a:rPr lang="es-ES" sz="2800" b="1" dirty="0" smtClean="0">
                <a:solidFill>
                  <a:schemeClr val="accent6">
                    <a:lumMod val="75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cd</a:t>
            </a:r>
            <a:r>
              <a:rPr lang="es-ES" sz="2800" b="1" dirty="0" smtClean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, que se usa para ir al directorio raíz del sistema, y </a:t>
            </a:r>
            <a:r>
              <a:rPr lang="es-ES" sz="2800" b="1" dirty="0" smtClean="0">
                <a:solidFill>
                  <a:srgbClr val="FF99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cd ..</a:t>
            </a:r>
            <a:r>
              <a:rPr lang="es-ES" sz="2800" b="1" dirty="0" smtClean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que tiene la utilidad de volver una ruta atrás en el directorio en el que estamos posicionados.</a:t>
            </a:r>
            <a:endParaRPr lang="es-ES" sz="2800" b="1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endParaRPr lang="es-ES" sz="2800" b="1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s-ES" sz="2800" b="1" dirty="0" smtClean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*</a:t>
            </a:r>
            <a:r>
              <a:rPr lang="es-ES" sz="2800" b="1" dirty="0" smtClean="0">
                <a:solidFill>
                  <a:srgbClr val="0070C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ls/</a:t>
            </a:r>
            <a:r>
              <a:rPr lang="es-ES" sz="2800" b="1" dirty="0" smtClean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: Este comando hace listado del contenido del directorio que se desee, y basta con escribir ls + la ruta del directorio, para hacer uso de él.</a:t>
            </a:r>
          </a:p>
        </p:txBody>
      </p:sp>
    </p:spTree>
    <p:extLst>
      <p:ext uri="{BB962C8B-B14F-4D97-AF65-F5344CB8AC3E}">
        <p14:creationId xmlns:p14="http://schemas.microsoft.com/office/powerpoint/2010/main" val="422321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82880"/>
            <a:ext cx="12192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*</a:t>
            </a:r>
            <a:r>
              <a:rPr lang="es-ES" sz="2800" dirty="0" smtClean="0">
                <a:solidFill>
                  <a:srgbClr val="00FFFF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touch/</a:t>
            </a:r>
            <a:r>
              <a:rPr lang="es-ES" sz="2800" dirty="0" smtClean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: </a:t>
            </a:r>
            <a:r>
              <a:rPr lang="es-ES" sz="28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S</a:t>
            </a:r>
            <a:r>
              <a:rPr lang="es-ES" sz="2800" dirty="0" smtClean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e usa para crear cualquier tipo de archivo nuevo en el sistema, y su sintaxis es                </a:t>
            </a:r>
            <a:r>
              <a:rPr lang="es-ES" sz="2800" dirty="0" smtClean="0">
                <a:solidFill>
                  <a:srgbClr val="66FF66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touch file_name</a:t>
            </a:r>
          </a:p>
          <a:p>
            <a:endParaRPr lang="es-ES" sz="28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s-ES" sz="2800" dirty="0" smtClean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*mkdir: Tiene la utilidad de permitir a los usuarios crear directorios(carpetas).Posibilita la creación de varios directorios a la vez, así como establecer los permisos para los directorios.</a:t>
            </a:r>
          </a:p>
          <a:p>
            <a:endParaRPr lang="es-ES" sz="28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s-ES" sz="2800" dirty="0" smtClean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*</a:t>
            </a:r>
            <a:r>
              <a:rPr lang="es-ES" sz="2800" dirty="0" smtClean="0">
                <a:solidFill>
                  <a:srgbClr val="FFC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rm/</a:t>
            </a:r>
            <a:r>
              <a:rPr lang="es-ES" sz="2800" dirty="0" smtClean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: Este comando se usa para la eliminación archivos y directorios.</a:t>
            </a:r>
          </a:p>
        </p:txBody>
      </p:sp>
    </p:spTree>
    <p:extLst>
      <p:ext uri="{BB962C8B-B14F-4D97-AF65-F5344CB8AC3E}">
        <p14:creationId xmlns:p14="http://schemas.microsoft.com/office/powerpoint/2010/main" val="248354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170</Words>
  <Application>Microsoft Office PowerPoint</Application>
  <PresentationFormat>Panorámica</PresentationFormat>
  <Paragraphs>12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Cascadia Code SemiBold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Vinchi</dc:creator>
  <cp:lastModifiedBy>Vinchi</cp:lastModifiedBy>
  <cp:revision>14</cp:revision>
  <dcterms:created xsi:type="dcterms:W3CDTF">2022-10-06T00:28:32Z</dcterms:created>
  <dcterms:modified xsi:type="dcterms:W3CDTF">2022-10-06T01:53:05Z</dcterms:modified>
</cp:coreProperties>
</file>