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ubik Medium"/>
      <p:regular r:id="rId48"/>
      <p:bold r:id="rId49"/>
      <p:italic r:id="rId50"/>
      <p:boldItalic r:id="rId51"/>
    </p:embeddedFont>
    <p:embeddedFont>
      <p:font typeface="Rubik Light"/>
      <p:regular r:id="rId52"/>
      <p:bold r:id="rId53"/>
      <p:italic r:id="rId54"/>
      <p:boldItalic r:id="rId55"/>
    </p:embeddedFont>
    <p:embeddedFont>
      <p:font typeface="Rubik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F8F5A-F1B1-4261-B4E5-F489C097710E}">
  <a:tblStyle styleId="{C34F8F5A-F1B1-4261-B4E5-F489C0977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B90521A-84D5-44F3-B2C9-ECC16F0283D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ubikMedium-regular.fntdata"/><Relationship Id="rId47" Type="http://schemas.openxmlformats.org/officeDocument/2006/relationships/slide" Target="slides/slide41.xml"/><Relationship Id="rId49" Type="http://schemas.openxmlformats.org/officeDocument/2006/relationships/font" Target="fonts/Rubik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ubikMedium-boldItalic.fntdata"/><Relationship Id="rId50" Type="http://schemas.openxmlformats.org/officeDocument/2006/relationships/font" Target="fonts/RubikMedium-italic.fntdata"/><Relationship Id="rId53" Type="http://schemas.openxmlformats.org/officeDocument/2006/relationships/font" Target="fonts/RubikLight-bold.fntdata"/><Relationship Id="rId52" Type="http://schemas.openxmlformats.org/officeDocument/2006/relationships/font" Target="fonts/RubikLight-regular.fntdata"/><Relationship Id="rId11" Type="http://schemas.openxmlformats.org/officeDocument/2006/relationships/slide" Target="slides/slide5.xml"/><Relationship Id="rId55" Type="http://schemas.openxmlformats.org/officeDocument/2006/relationships/font" Target="fonts/Rubik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RubikLight-italic.fntdata"/><Relationship Id="rId13" Type="http://schemas.openxmlformats.org/officeDocument/2006/relationships/slide" Target="slides/slide7.xml"/><Relationship Id="rId57" Type="http://schemas.openxmlformats.org/officeDocument/2006/relationships/font" Target="fonts/Rubik-bold.fntdata"/><Relationship Id="rId12" Type="http://schemas.openxmlformats.org/officeDocument/2006/relationships/slide" Target="slides/slide6.xml"/><Relationship Id="rId56" Type="http://schemas.openxmlformats.org/officeDocument/2006/relationships/font" Target="fonts/Rubik-regular.fntdata"/><Relationship Id="rId15" Type="http://schemas.openxmlformats.org/officeDocument/2006/relationships/slide" Target="slides/slide9.xml"/><Relationship Id="rId59" Type="http://schemas.openxmlformats.org/officeDocument/2006/relationships/font" Target="fonts/Rubik-boldItalic.fntdata"/><Relationship Id="rId14" Type="http://schemas.openxmlformats.org/officeDocument/2006/relationships/slide" Target="slides/slide8.xml"/><Relationship Id="rId58" Type="http://schemas.openxmlformats.org/officeDocument/2006/relationships/font" Target="fonts/Rubik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d06402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5d06402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5d06402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5d06402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d06402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5d06402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5d064029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5d064029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d06402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5d06402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5d06402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5d06402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5d06402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5d06402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d06402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5d06402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d064029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5d064029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d06402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5d06402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d064029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d064029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5d06402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5d06402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5d064029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5d064029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5d06402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5d06402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d064029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d064029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d064029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5d064029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5d064029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5d064029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5d064029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5d06402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5d064029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d5d064029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5d064029d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5d064029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5d064029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5d064029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5d51a35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5d51a35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53f44566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53f4456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5d51a35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5d51a35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5d51a35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5d51a35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53f44566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53f44566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7713a6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7713a6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7713a6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7713a6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052e46e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4052e46e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5d06402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5d06402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s.react.dev/" TargetMode="External"/><Relationship Id="rId4" Type="http://schemas.openxmlformats.org/officeDocument/2006/relationships/hyperlink" Target="https://reactnative.dev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nodejs.org/e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interfaces interactivas con React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ReactJs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Acerca de las aplicaciones SPA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402625"/>
            <a:ext cx="42603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SPA (Single Page Applications) son aplicaciones web que </a:t>
            </a:r>
            <a:r>
              <a:rPr b="1" lang="es-419"/>
              <a:t>cargan una sola página HTML</a:t>
            </a:r>
            <a:r>
              <a:rPr lang="es-419"/>
              <a:t> y </a:t>
            </a:r>
            <a:r>
              <a:rPr b="1" lang="es-419"/>
              <a:t>actualizan dinámicamente el contenido</a:t>
            </a:r>
            <a:r>
              <a:rPr lang="es-419"/>
              <a:t> sin recargar completamente la página. React es ideal para SPAs debido a su manejo eficiente del Virtual DOM.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2625"/>
            <a:ext cx="4260299" cy="309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Renderización de elementos del DOM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permite actualizar </a:t>
            </a:r>
            <a:r>
              <a:rPr lang="es-419"/>
              <a:t>sólo</a:t>
            </a:r>
            <a:r>
              <a:rPr lang="es-419"/>
              <a:t> los </a:t>
            </a:r>
            <a:r>
              <a:rPr b="1" lang="es-419"/>
              <a:t>elementos necesarios del DOM</a:t>
            </a:r>
            <a:r>
              <a:rPr lang="es-419"/>
              <a:t> en lugar de toda la página, lo que mejora significativamente el rendimiento.</a:t>
            </a: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311700" y="23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&gt;React es eficiente&lt;/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ReactDOM.render(element,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'demo'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 JS y React Native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ReactJS se utiliza para </a:t>
            </a:r>
            <a:r>
              <a:rPr b="1" lang="es-419"/>
              <a:t>aplicaciones web</a:t>
            </a:r>
            <a:r>
              <a:rPr lang="es-419"/>
              <a:t>, mientras que React Native permite desarrollar </a:t>
            </a:r>
            <a:r>
              <a:rPr b="1" lang="es-419"/>
              <a:t>aplicaciones móviles nativas </a:t>
            </a:r>
            <a:r>
              <a:rPr lang="es-419"/>
              <a:t>usando los mismos principios. Ambos comparten la misma base: componentes reutilizables y el Virtual DOM.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https://es.react.dev/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https://reactnative.dev/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¿Es </a:t>
            </a:r>
            <a:r>
              <a:rPr lang="es-419"/>
              <a:t>React JS</a:t>
            </a:r>
            <a:r>
              <a:rPr lang="es-419"/>
              <a:t> un framework?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402625"/>
            <a:ext cx="8520600" cy="21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 </a:t>
            </a:r>
            <a:r>
              <a:rPr b="1" lang="es-419"/>
              <a:t>no es un framework</a:t>
            </a:r>
            <a:r>
              <a:rPr lang="es-419"/>
              <a:t> completo como Angular o Vue, sino una biblioteca centrada en el “V” (vista) del patrón MVC. Esto le da flexibilidad para integrarse con otras tecnologías.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Comparación: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ReactJS:</a:t>
            </a:r>
            <a:r>
              <a:rPr lang="es-419" sz="1400"/>
              <a:t> Biblioteca para interfaces de usuario.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Angular/Vue:</a:t>
            </a:r>
            <a:r>
              <a:rPr lang="es-419" sz="1400"/>
              <a:t> Frameworks completos con más funcionalidades integradas.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ReactJS VS otros Frameworks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se distingue por su </a:t>
            </a:r>
            <a:r>
              <a:rPr b="1" lang="es-419"/>
              <a:t>enfoque en componentes</a:t>
            </a:r>
            <a:r>
              <a:rPr lang="es-419"/>
              <a:t> y el </a:t>
            </a:r>
            <a:r>
              <a:rPr b="1" lang="es-419"/>
              <a:t>Virtual DOM</a:t>
            </a:r>
            <a:r>
              <a:rPr lang="es-419"/>
              <a:t>. Angular y Vue, aunque más estructurados, pueden ser más complejos para principiantes.</a:t>
            </a:r>
            <a:endParaRPr sz="1400"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14984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{8B90521A-84D5-44F3-B2C9-ECC16F0283DD}</a:tableStyleId>
              </a:tblPr>
              <a:tblGrid>
                <a:gridCol w="1536800"/>
                <a:gridCol w="1536800"/>
                <a:gridCol w="1536800"/>
                <a:gridCol w="153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Característica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ReactJS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Angular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Vue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Renderizado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Virtual DOM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Real DOM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Virtual DOM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Aprendizaje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Fácil de iniciar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Complejo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Intermedio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Flujo de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Unidireccional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Bidireccional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Bidireccional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NO es ReactJS?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No es un framework completo</a:t>
            </a:r>
            <a:r>
              <a:rPr lang="es-419"/>
              <a:t>: Requiere herramientas adicionales como Redux para gestión de estado o React Router para enrutamiento.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No es mágico</a:t>
            </a:r>
            <a:r>
              <a:rPr lang="es-419"/>
              <a:t>: Aunque facilita el desarrollo, el diseño adecuado de los componentes es clave.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 de ReactJs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 basada en JavaScript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ReactJS es una librería escrita en JavaScript que permite construir </a:t>
            </a:r>
            <a:r>
              <a:rPr b="1" lang="es-419"/>
              <a:t>interfaces de usuario de manera eficiente y modular</a:t>
            </a:r>
            <a:r>
              <a:rPr lang="es-419"/>
              <a:t>. Utiliza JavaScript como su base para la lógica, lo que facilita la integración con otras tecnologías web.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Declarativo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402625"/>
            <a:ext cx="4857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usa un enfoque declarativo, donde los desarrolladores especifican </a:t>
            </a:r>
            <a:r>
              <a:rPr b="1" lang="es-419"/>
              <a:t>qué quieren que se muestre </a:t>
            </a:r>
            <a:r>
              <a:rPr lang="es-419"/>
              <a:t>en lugar de cómo construirlo. Esto facilita la creación de interfaces complejas al centrarse en el resultado.</a:t>
            </a:r>
            <a:endParaRPr/>
          </a:p>
        </p:txBody>
      </p:sp>
      <p:graphicFrame>
        <p:nvGraphicFramePr>
          <p:cNvPr id="196" name="Google Shape;196;p32"/>
          <p:cNvGraphicFramePr/>
          <p:nvPr/>
        </p:nvGraphicFramePr>
        <p:xfrm>
          <a:off x="516915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3663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Declarativo (React)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= () =&gt; &lt;h2&gt;Hola Declarativo&lt;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/h2&gt;;</a:t>
                      </a:r>
                      <a:b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Imperativo (Vanilla JS)</a:t>
                      </a:r>
                      <a:b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h2 = document.createElement('h2');</a:t>
                      </a:r>
                      <a:b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h2.textContent = 'Hola Imperativo';</a:t>
                      </a:r>
                      <a:b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document.body.appendChild(h2);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Basado en Componentes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divide la interfaz de usuario en </a:t>
            </a:r>
            <a:r>
              <a:rPr b="1" lang="es-419"/>
              <a:t>componentes reutilizables</a:t>
            </a:r>
            <a:r>
              <a:rPr lang="es-419"/>
              <a:t> y </a:t>
            </a:r>
            <a:r>
              <a:rPr b="1" lang="es-419"/>
              <a:t>auto-contenidos</a:t>
            </a:r>
            <a:r>
              <a:rPr lang="es-419"/>
              <a:t>. Cada componente es una pieza modular que puede contener lógica, estilos y estructura.</a:t>
            </a:r>
            <a:endParaRPr/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22075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47943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&gt;¡Clic aquí!&lt;/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ReactDOM.render(&lt;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/&gt;, document.getElementById('root'));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1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 ReactJS, sus características y entornos de ejecución, entendiendo por qué es ideal para construir aplicaciones SPA basadas en componentes y cómo React se compara con otros frameworks, incluyendo su manejo de DOM, flujo de datos unidireccional, y sintaxis JSX.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del DOM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402625"/>
            <a:ext cx="62058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usa el </a:t>
            </a:r>
            <a:r>
              <a:rPr b="1" lang="es-419"/>
              <a:t>Virtual DOM </a:t>
            </a:r>
            <a:r>
              <a:rPr lang="es-419"/>
              <a:t>para actualizar solo las partes necesarias del DOM real, mejorando el rendimiento y la experiencia del usuario.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500" y="1402625"/>
            <a:ext cx="2314792" cy="343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Isomorfismo (Renderización en Cliente y Servidor)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permite renderizar aplicaciones tanto en el </a:t>
            </a:r>
            <a:r>
              <a:rPr b="1" lang="es-419"/>
              <a:t>cliente</a:t>
            </a:r>
            <a:r>
              <a:rPr lang="es-419"/>
              <a:t> como en el </a:t>
            </a:r>
            <a:r>
              <a:rPr b="1" lang="es-419"/>
              <a:t>servidor</a:t>
            </a:r>
            <a:r>
              <a:rPr lang="es-419"/>
              <a:t>, lo que mejora el SEO y reduce el tiempo de carga inicial. Herramientas como </a:t>
            </a:r>
            <a:r>
              <a:rPr b="1" lang="es-419"/>
              <a:t>Next.js</a:t>
            </a:r>
            <a:r>
              <a:rPr lang="es-419"/>
              <a:t> aprovechan esta característica.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Sintaxis JSX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 una </a:t>
            </a:r>
            <a:r>
              <a:rPr b="1" lang="es-419"/>
              <a:t>extensión de JavaScript </a:t>
            </a:r>
            <a:r>
              <a:rPr lang="es-419"/>
              <a:t>que combina HTML y JavaScript en un solo archivo. Facilita la creación de componentes y mejora la legibilidad.</a:t>
            </a:r>
            <a:endParaRPr/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2242688" y="24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4658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= () =&gt;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&gt;Bienvenido a React&lt;/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&gt;Esta es la magia de JSX.&lt;/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ReactDOM.render(&lt;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/&gt;, document.getElementById('root'));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ReactJS sin JSX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Aunque JSX es común, no es obligatorio. Se puede usar </a:t>
            </a:r>
            <a:r>
              <a:rPr b="1" lang="es-419"/>
              <a:t>React.createElement</a:t>
            </a:r>
            <a:r>
              <a:rPr lang="es-419"/>
              <a:t> para crear componentes.</a:t>
            </a:r>
            <a:endParaRPr/>
          </a:p>
        </p:txBody>
      </p:sp>
      <p:graphicFrame>
        <p:nvGraphicFramePr>
          <p:cNvPr id="230" name="Google Shape;230;p37"/>
          <p:cNvGraphicFramePr/>
          <p:nvPr/>
        </p:nvGraphicFramePr>
        <p:xfrm>
          <a:off x="18734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5397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React.createElement(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'h1'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'Hola sin JSX'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ReactDOM.render(element,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Flujo de datos unidireccional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sigue un flujo de datos unidireccional: los datos fluyen de los </a:t>
            </a:r>
            <a:r>
              <a:rPr b="1" lang="es-419"/>
              <a:t>componentes padres a los hijos</a:t>
            </a:r>
            <a:r>
              <a:rPr lang="es-419"/>
              <a:t>, lo que facilita el rastreo de cambios y la depuración.</a:t>
            </a:r>
            <a:endParaRPr/>
          </a:p>
        </p:txBody>
      </p:sp>
      <p:graphicFrame>
        <p:nvGraphicFramePr>
          <p:cNvPr id="237" name="Google Shape;237;p38"/>
          <p:cNvGraphicFramePr/>
          <p:nvPr/>
        </p:nvGraphicFramePr>
        <p:xfrm>
          <a:off x="1544213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6055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Saludo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(props)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&gt;Hola, {props.nombre}&lt;/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ReactDOM.render(&lt;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Saludo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/&gt;, document.getElementById('root'));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Entornos de Ejecución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Prerrequisitos para la utilización de ReactJS</a:t>
            </a:r>
            <a:endParaRPr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402625"/>
            <a:ext cx="8520600" cy="25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trabajar con ReactJS necesitas conocimientos básicos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HTML, CSS y JavaScript (ES6+).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Familiaridad con el manejo del 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Instalación de Node.js y npm para un entorno local.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https://nodejs.org/en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Versiones de JavaScript compatibles con ReactJS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es compatible con las últimas versiones de JavaScript (ES6 en adelante). Características clave como </a:t>
            </a:r>
            <a:r>
              <a:rPr b="1" lang="es-419"/>
              <a:t>arrow functions</a:t>
            </a:r>
            <a:r>
              <a:rPr lang="es-419"/>
              <a:t>, </a:t>
            </a:r>
            <a:r>
              <a:rPr b="1" lang="es-419"/>
              <a:t>template literals</a:t>
            </a:r>
            <a:r>
              <a:rPr lang="es-419"/>
              <a:t> y </a:t>
            </a:r>
            <a:r>
              <a:rPr b="1" lang="es-419"/>
              <a:t>destructuring</a:t>
            </a:r>
            <a:r>
              <a:rPr lang="es-419"/>
              <a:t> son ampliamente utilizadas.</a:t>
            </a:r>
            <a:endParaRPr/>
          </a:p>
        </p:txBody>
      </p:sp>
      <p:graphicFrame>
        <p:nvGraphicFramePr>
          <p:cNvPr id="255" name="Google Shape;255;p41"/>
          <p:cNvGraphicFramePr/>
          <p:nvPr/>
        </p:nvGraphicFramePr>
        <p:xfrm>
          <a:off x="2467475" y="292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4209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[nombre, setNombre] = React.useState(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Destructuración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length } = nombre;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Arrow function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saludar = () =&gt;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`Hola, 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desde CDN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402625"/>
            <a:ext cx="3168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puede ejecutarse desde un CDN para proyectos pequeños o pruebas rápidas, </a:t>
            </a:r>
            <a:r>
              <a:rPr b="1" lang="es-419"/>
              <a:t>sin necesidad de instalar Node.js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262" name="Google Shape;262;p42"/>
          <p:cNvGraphicFramePr/>
          <p:nvPr/>
        </p:nvGraphicFramePr>
        <p:xfrm>
          <a:off x="34803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5352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&gt;React desde CDN&lt;/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"https://unpkg.com/react@18/umd/react.development.js"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"https://unpkg.com/react-dom@18/umd/react-dom.development.js"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= () =&gt; React.createElement(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'h1'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'Hola desde React CDN'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ReactDOM.render(React.createElement(App),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desde un ambiente local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proyectos más grandes, se recomienda usar un </a:t>
            </a:r>
            <a:r>
              <a:rPr b="1" lang="es-419"/>
              <a:t>ambiente local con Node.js y npm</a:t>
            </a:r>
            <a:r>
              <a:rPr lang="es-419"/>
              <a:t>. React se instala como </a:t>
            </a:r>
            <a:r>
              <a:rPr b="1" lang="es-419"/>
              <a:t>dependencia</a:t>
            </a:r>
            <a:r>
              <a:rPr lang="es-419"/>
              <a:t> y puede ejecutarse mediante herramientas como </a:t>
            </a:r>
            <a:r>
              <a:rPr b="1" lang="es-419"/>
              <a:t>Vite</a:t>
            </a:r>
            <a:r>
              <a:rPr lang="es-419"/>
              <a:t> o </a:t>
            </a:r>
            <a:r>
              <a:rPr b="1" lang="es-419"/>
              <a:t>Create React App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¿Qué es ReactJs y cuál es su origen?.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¿Porqué usar ReactJs?.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Acerca de las aplicaciones SPA.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Renderización de elementos del DOM.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ReactJs y ReactJs Native.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Descripción y uso de ReactJs en aplicaciones web.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¿Es ReactJs un framework?.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ReactJs versus otros Frameworks basados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¿Qué NO es ReactJs?.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desde un ambiente local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Create React App</a:t>
            </a:r>
            <a:endParaRPr b="1" sz="1400"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45720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Vite</a:t>
            </a:r>
            <a:endParaRPr b="1" sz="1400"/>
          </a:p>
        </p:txBody>
      </p:sp>
      <p:graphicFrame>
        <p:nvGraphicFramePr>
          <p:cNvPr id="276" name="Google Shape;276;p44"/>
          <p:cNvGraphicFramePr/>
          <p:nvPr/>
        </p:nvGraphicFramePr>
        <p:xfrm>
          <a:off x="311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31122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9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Crear proyecto con Create React 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npx create-react-app mi-app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mi-app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start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7" name="Google Shape;277;p44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3526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9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Crear un proyecto de React con Vite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mi-app --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mi-app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8" name="Google Shape;278;p44"/>
          <p:cNvGraphicFramePr/>
          <p:nvPr/>
        </p:nvGraphicFramePr>
        <p:xfrm>
          <a:off x="1489350" y="273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mi-app/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index.js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App.css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package.json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README.md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44"/>
          <p:cNvGraphicFramePr/>
          <p:nvPr/>
        </p:nvGraphicFramePr>
        <p:xfrm>
          <a:off x="4572000" y="273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{C34F8F5A-F1B1-4261-B4E5-F489C097710E}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mi-app/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package.json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vite.config.js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README.md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Librerías usadas por ReactJS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 utiliza diversas librerías para ampliar su funcionalidad: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Webpack:</a:t>
            </a:r>
            <a:r>
              <a:rPr lang="es-419"/>
              <a:t> Para empaquetar módulos.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Babel:</a:t>
            </a:r>
            <a:r>
              <a:rPr lang="es-419"/>
              <a:t> Transpila código ES6+ a versiones compatibles con navegadores.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Next.js:</a:t>
            </a:r>
            <a:r>
              <a:rPr lang="es-419"/>
              <a:t> Framework para renderización del lado del servidor.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Redux:</a:t>
            </a:r>
            <a:r>
              <a:rPr lang="es-419"/>
              <a:t> Administración del estado de aplicaciones complejas.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</a:t>
            </a:r>
            <a:r>
              <a:rPr lang="es-419"/>
              <a:t>Introducción a ReactJS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Selecciona la respuesta correcta para cada pregunta. Al final del quiz, revisa tus respuestas para reforzar los conocimientos adquiridos sobre ReactJS. Toma </a:t>
            </a:r>
            <a:r>
              <a:rPr lang="es-419"/>
              <a:t>🗒️ y ✏️.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</a:t>
            </a:r>
            <a:r>
              <a:rPr lang="es-419"/>
              <a:t>Introducción a ReactJS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311700" y="1402625"/>
            <a:ext cx="42603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1 - ¿Cuál es el propósito principal de ReactJS?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A. Crear aplicaciones móviles únicamente.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B. Diseñar bases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C. Construir interfaces de usuario basadas en componentes.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D. Generar gráficos en tiempo real.</a:t>
            </a:r>
            <a:endParaRPr sz="1400"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4572000" y="1402625"/>
            <a:ext cx="42603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2 - ¿Qué es una SPA (Single Page Application) y cómo se relaciona con ReactJS?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A. Una aplicación que utiliza múltiples páginas HTML.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B. Una aplicación que recarga toda la página en cada cambio.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C. Una aplicación web que actualiza el contenido dinámicamente sin recargar la página.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D. Una técnica para optimizar bases de datos en tiempo real.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Introducción a ReactJS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402625"/>
            <a:ext cx="42603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3</a:t>
            </a:r>
            <a:r>
              <a:rPr b="1" lang="es-419" sz="1400"/>
              <a:t> - </a:t>
            </a:r>
            <a:r>
              <a:rPr b="1" lang="es-419" sz="1400"/>
              <a:t>¿Qué característica distingue a ReactJS de un framework como Angular?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A. ReactJS es una librería, no un framework.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B. ReactJS no permite el manejo del DOM.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C. ReactJS utiliza solo renderización en servidor.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D. ReactJS no admite JSX para el diseño.</a:t>
            </a:r>
            <a:endParaRPr sz="1400"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4572000" y="1402625"/>
            <a:ext cx="42603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4</a:t>
            </a:r>
            <a:r>
              <a:rPr b="1" lang="es-419" sz="1400"/>
              <a:t> - </a:t>
            </a:r>
            <a:r>
              <a:rPr b="1" lang="es-419" sz="1400"/>
              <a:t>¿Cuál es la diferencia clave entre ReactJS y React Native?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A. React Native es para aplicaciones web, ReactJS es para aplicaciones móviles.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B. ReactJS es para aplicaciones web, React Native es para aplicaciones móviles.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C. React Native no permite el uso de componentes.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D. ReactJS usa Java, mientras React Native usa Python.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Introducción a ReactJS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402625"/>
            <a:ext cx="42603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5</a:t>
            </a:r>
            <a:r>
              <a:rPr b="1" lang="es-419" sz="1400"/>
              <a:t> - </a:t>
            </a:r>
            <a:r>
              <a:rPr b="1" lang="es-419" sz="1400"/>
              <a:t>¿Qué representa JSX en ReactJS?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A. Un lenguaje de programación alternativo.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B. Una extensión sintáctica de JavaScript para escribir componentes de UI.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C. Un formato para definir bases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D. Un lenguaje para definir servicios web.</a:t>
            </a:r>
            <a:endParaRPr sz="1400"/>
          </a:p>
        </p:txBody>
      </p:sp>
      <p:sp>
        <p:nvSpPr>
          <p:cNvPr id="316" name="Google Shape;316;p50"/>
          <p:cNvSpPr txBox="1"/>
          <p:nvPr>
            <p:ph idx="1" type="body"/>
          </p:nvPr>
        </p:nvSpPr>
        <p:spPr>
          <a:xfrm>
            <a:off x="4572000" y="1402625"/>
            <a:ext cx="42603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6</a:t>
            </a:r>
            <a:r>
              <a:rPr b="1" lang="es-419" sz="1400"/>
              <a:t> - </a:t>
            </a:r>
            <a:r>
              <a:rPr b="1" lang="es-419" sz="1400"/>
              <a:t>¿Cuál de las siguientes opciones es un prerrequisito para trabajar con ReactJS?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A. Conocer Java y Python.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B. Tener conocimientos de JavaScript ES6 o superior.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C. Utilizar únicamente frameworks CSS.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D. Tener instalado un servidor físico local.</a:t>
            </a:r>
            <a:endParaRPr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Quiz: Introducción a ReactJS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1402625"/>
            <a:ext cx="85206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600"/>
              <a:t>Respuestas Correctas</a:t>
            </a:r>
            <a:endParaRPr b="1" sz="1600"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833725"/>
            <a:ext cx="42603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1.</a:t>
            </a:r>
            <a:r>
              <a:rPr lang="es-419" sz="1400"/>
              <a:t> C. Construir interfaces de usuario basadas en componentes.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2. </a:t>
            </a:r>
            <a:r>
              <a:rPr lang="es-419" sz="1400"/>
              <a:t>C. ReactJS utiliza solo renderización en servidor.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3. </a:t>
            </a:r>
            <a:r>
              <a:rPr lang="es-419" sz="1400"/>
              <a:t>A. ReactJS es una librería, no un framework.</a:t>
            </a:r>
            <a:endParaRPr sz="1400"/>
          </a:p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4572000" y="1833725"/>
            <a:ext cx="42603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4.</a:t>
            </a:r>
            <a:r>
              <a:rPr lang="es-419" sz="1400"/>
              <a:t> B. ReactJS es para aplicaciones web, React Native es para aplicaciones móviles.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5. </a:t>
            </a:r>
            <a:r>
              <a:rPr lang="es-419" sz="1400"/>
              <a:t>B. Una extensión sintáctica de JavaScript para escribir componentes de UI.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>
                <a:solidFill>
                  <a:schemeClr val="accent4"/>
                </a:solidFill>
              </a:rPr>
              <a:t>6</a:t>
            </a:r>
            <a:r>
              <a:rPr lang="es-419" sz="1400">
                <a:solidFill>
                  <a:schemeClr val="accent4"/>
                </a:solidFill>
              </a:rPr>
              <a:t>.</a:t>
            </a:r>
            <a:r>
              <a:rPr lang="es-419" sz="1400"/>
              <a:t> </a:t>
            </a:r>
            <a:r>
              <a:rPr lang="es-419" sz="1400"/>
              <a:t>B. Tener conocimientos de JavaScript ES6 o superior.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Quiz?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Características de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Librería basada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Lenguaje declarativo.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Basado en componentes.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Manejo del DOM.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Isomorfismo (renderización en cliente y servidor).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Sintaxis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ReactJs sin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Flujo de datos unidireccional.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402625"/>
            <a:ext cx="8520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ReactJS es una </a:t>
            </a:r>
            <a:r>
              <a:rPr b="1" lang="es-419" sz="1400"/>
              <a:t>librería de JavaScript</a:t>
            </a:r>
            <a:r>
              <a:rPr lang="es-419" sz="1400"/>
              <a:t> diseñada para construir </a:t>
            </a:r>
            <a:r>
              <a:rPr b="1" lang="es-419" sz="1400"/>
              <a:t>interfaces de usuario</a:t>
            </a:r>
            <a:r>
              <a:rPr lang="es-419" sz="1400"/>
              <a:t>, destacándose por su enfoque en </a:t>
            </a:r>
            <a:r>
              <a:rPr b="1" lang="es-419" sz="1400"/>
              <a:t>componentes reutilizables </a:t>
            </a:r>
            <a:r>
              <a:rPr lang="es-419" sz="1400"/>
              <a:t>y su capacidad para manejar el DOM de manera eficiente.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Las aplicaciones SPA (Single Page Applications) utilizan ReactJS para </a:t>
            </a:r>
            <a:r>
              <a:rPr b="1" lang="es-419" sz="1400"/>
              <a:t>actualizar dinámicamente los contenidos</a:t>
            </a:r>
            <a:r>
              <a:rPr lang="es-419" sz="1400"/>
              <a:t> sin recargar la página, mejorando la experiencia del usuario.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ReactJS admite características clave como</a:t>
            </a:r>
            <a:r>
              <a:rPr b="1" lang="es-419" sz="1400"/>
              <a:t> JSX</a:t>
            </a:r>
            <a:r>
              <a:rPr lang="es-419" sz="1400"/>
              <a:t> para escribir código similar a HTML, un flujo de datos unidireccional y </a:t>
            </a:r>
            <a:r>
              <a:rPr b="1" lang="es-419" sz="1400"/>
              <a:t>renderización isomórfica (cliente y servidor)</a:t>
            </a:r>
            <a:r>
              <a:rPr lang="es-419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Para ejecutar ReactJS, se requieren conocimientos de </a:t>
            </a:r>
            <a:r>
              <a:rPr b="1" lang="es-419" sz="1400"/>
              <a:t>JavaScript ES6+</a:t>
            </a:r>
            <a:r>
              <a:rPr lang="es-419" sz="1400"/>
              <a:t> y herramientas como Webpack, Babel o Vite, con opciones para ejecución desde CDN o entornos locales.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0" y="1402625"/>
            <a:ext cx="42603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Flujo de datos unidireccional.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Entornos de Ejecución.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Prerrequisitos para la utilización de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Versiones de Javascript compatibles con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Ejecución desde CDN.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Ejecución desde un ambiente local.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Librerías usadas por ReactJs (Webpack, Babel, Next.js, Redux).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ReactJs?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ReactJS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ReactJS y cuál es su origen?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912100" y="1402625"/>
            <a:ext cx="59202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ReactJS es una </a:t>
            </a:r>
            <a:r>
              <a:rPr b="1" lang="es-419"/>
              <a:t>biblioteca de JavaScript</a:t>
            </a:r>
            <a:r>
              <a:rPr lang="es-419"/>
              <a:t> de código abierto </a:t>
            </a:r>
            <a:r>
              <a:rPr b="1" lang="es-419"/>
              <a:t>desarrollada por Facebook en 2013</a:t>
            </a:r>
            <a:r>
              <a:rPr lang="es-419"/>
              <a:t> para crear interfaces de usuario (UI) interactivas y reutilizables. Su principal objetivo es facilitar la </a:t>
            </a:r>
            <a:r>
              <a:rPr b="1" lang="es-419"/>
              <a:t>construcción de aplicaciones dinámicas</a:t>
            </a:r>
            <a:r>
              <a:rPr lang="es-419"/>
              <a:t> mediante el uso de componentes y el Virtual DOM.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3163"/>
            <a:ext cx="2600391" cy="23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usar ReactJS?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402625"/>
            <a:ext cx="8520600" cy="24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ReactJS es popular por su </a:t>
            </a:r>
            <a:r>
              <a:rPr b="1" lang="es-419"/>
              <a:t>rendimiento optimizado</a:t>
            </a:r>
            <a:r>
              <a:rPr lang="es-419"/>
              <a:t>, facilidad para crear </a:t>
            </a:r>
            <a:r>
              <a:rPr b="1" lang="es-419"/>
              <a:t>aplicaciones complejas</a:t>
            </a:r>
            <a:r>
              <a:rPr lang="es-419"/>
              <a:t> con menos código, y su soporte para </a:t>
            </a:r>
            <a:r>
              <a:rPr b="1" lang="es-419"/>
              <a:t>componentes reutilizables </a:t>
            </a:r>
            <a:r>
              <a:rPr lang="es-419"/>
              <a:t>y gestionados mediante un</a:t>
            </a:r>
            <a:r>
              <a:rPr b="1" lang="es-419"/>
              <a:t> flujo de datos unidireccional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Beneficios Clave: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Virtual DOM para renderización eficiente.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Amplia comunidad y ecosistema.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Flexibilidad en proyectos de Front-End.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