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ddc3c2e1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ddc3c2e1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e17932b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e17932b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ddc3c2e1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ddc3c2e1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e17932b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e17932b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1fc5b51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1fc5b51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ddc3c2e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ddc3c2e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dc3c2e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dc3c2e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dc3c2e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dc3c2e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ddc3c2e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ddc3c2e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ddc3c2e1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ddc3c2e1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dc3c2e1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ddc3c2e1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ddc3c2e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ddc3c2e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dc3c2e1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ddc3c2e1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e17932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e17932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Predictivo de Temperatura para </a:t>
            </a:r>
            <a:r>
              <a:rPr lang="en"/>
              <a:t>Asunción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440325"/>
            <a:ext cx="43629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Integrantes: 	Mauricio Galeano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Santiago Schaerer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Marcos Vera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</a:t>
            </a:r>
            <a:r>
              <a:rPr lang="en"/>
              <a:t> de </a:t>
            </a:r>
            <a:r>
              <a:rPr lang="en"/>
              <a:t>Parámetros</a:t>
            </a:r>
            <a:r>
              <a:rPr lang="en"/>
              <a:t> p, d, q y 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50"/>
            <a:ext cx="4671826" cy="3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0937"/>
            <a:ext cx="4671825" cy="317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850" y="0"/>
            <a:ext cx="64463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65" y="0"/>
            <a:ext cx="86258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63" y="76200"/>
            <a:ext cx="760846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Adicional - Red Neuronal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025100" y="1029825"/>
            <a:ext cx="75837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Por </a:t>
            </a:r>
            <a:r>
              <a:rPr lang="en" sz="1500"/>
              <a:t>último</a:t>
            </a:r>
            <a:r>
              <a:rPr lang="en" sz="1500"/>
              <a:t> se </a:t>
            </a:r>
            <a:r>
              <a:rPr lang="en" sz="1500"/>
              <a:t>utilizó</a:t>
            </a:r>
            <a:r>
              <a:rPr lang="en" sz="1500"/>
              <a:t> una Red Neuronal utilizando las bibliotecas de </a:t>
            </a:r>
            <a:r>
              <a:rPr lang="en" sz="1500"/>
              <a:t>Tensor Flow</a:t>
            </a:r>
            <a:r>
              <a:rPr lang="en" sz="1500"/>
              <a:t> para construir un modelo que prediga si el dia siguiente es un dia frio, agradable, caluroso o muy caluroso.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Utilizando los mismo conjuntos de entrenamiento, se forma una red neuronal que </a:t>
            </a:r>
            <a:r>
              <a:rPr lang="en" sz="1500"/>
              <a:t>constituye</a:t>
            </a:r>
            <a:r>
              <a:rPr lang="en" sz="1500"/>
              <a:t> de 2 capas Dense con </a:t>
            </a:r>
            <a:r>
              <a:rPr lang="en" sz="1500"/>
              <a:t>activación</a:t>
            </a:r>
            <a:r>
              <a:rPr lang="en" sz="1500"/>
              <a:t> ‘relu’ y una de ‘softmax’ con un output final de 4, para poder clasificar la salida a un dia frio, agradable, caluroso o muy caluroso.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La cantidad de neuronas y learning rate varian entre [32,62,128] y [0.1 ,  0.01 , 0.001], utilizando Optuna para analizar mediante </a:t>
            </a:r>
            <a:r>
              <a:rPr lang="en" sz="1500"/>
              <a:t>optimización</a:t>
            </a:r>
            <a:r>
              <a:rPr lang="en" sz="1500"/>
              <a:t> con hiperparametros para hallar la cantidad que devuelve la mayor </a:t>
            </a:r>
            <a:r>
              <a:rPr lang="en" sz="1500"/>
              <a:t>precisión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Luego de 50 iteraciones, halla que el valor </a:t>
            </a:r>
            <a:r>
              <a:rPr lang="en" sz="1500"/>
              <a:t>óptimo</a:t>
            </a:r>
            <a:r>
              <a:rPr lang="en" sz="1500"/>
              <a:t> de neuronas por capa es 32 con un learning rate de 0.01.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La precision del modelo es de 0.6752049326896667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r>
              <a:rPr lang="en"/>
              <a:t> y Siguiente Pasos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967325"/>
            <a:ext cx="7535400" cy="372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 modelo que otorga un valor </a:t>
            </a:r>
            <a:r>
              <a:rPr lang="en" sz="2300"/>
              <a:t>más</a:t>
            </a:r>
            <a:r>
              <a:rPr lang="en" sz="2300"/>
              <a:t> elevado de coeficiente de </a:t>
            </a:r>
            <a:r>
              <a:rPr lang="en" sz="2300"/>
              <a:t>determinación</a:t>
            </a:r>
            <a:r>
              <a:rPr lang="en" sz="2300"/>
              <a:t> es Sarimax Multivariado con orden (2,0,2), devolviendo un r^2= </a:t>
            </a:r>
            <a:r>
              <a:rPr lang="en" sz="2300"/>
              <a:t>0.669.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El modelo de predicción utiliza la función .forecast() para calcular los valores futuros.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La red neuronal puede predecir si el siguiente dia es frio, agradable, caluroso o muy caluroso con una precisión de</a:t>
            </a:r>
            <a:r>
              <a:rPr lang="en"/>
              <a:t> </a:t>
            </a:r>
            <a:r>
              <a:rPr lang="en" sz="2250"/>
              <a:t>0.675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Teniendo los datos de Temperatura y Humedad en </a:t>
            </a:r>
            <a:r>
              <a:rPr lang="en" sz="1600"/>
              <a:t>Asunción</a:t>
            </a:r>
            <a:r>
              <a:rPr lang="en" sz="1600"/>
              <a:t>, desde el año 2009 hasta el 2021, crear un modelo que pueda predecir la temperatura en un dia dado, luego categorizar ese </a:t>
            </a:r>
            <a:r>
              <a:rPr lang="en" sz="1600"/>
              <a:t>día</a:t>
            </a:r>
            <a:r>
              <a:rPr lang="en" sz="1600"/>
              <a:t> como un dia frio, agradable o caloroso.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 va utilizando el modelo de Sarimax Multivariado, tomando la Humedad como variable </a:t>
            </a:r>
            <a:r>
              <a:rPr lang="en" sz="1600"/>
              <a:t>Exógena.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Bibliotecas Utilizadas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221200"/>
            <a:ext cx="86677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TempAsu2009-2021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 dataset contiene 3 columnas: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 Hora y Fecha del registro (una lectura cada 3 horas)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Temperatura  (Celsius)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Porcentaje de Humedad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Inicialmente se transforma la columna de tiempo al formato datetime y se asigna como el </a:t>
            </a:r>
            <a:r>
              <a:rPr lang="en" sz="1800"/>
              <a:t>índice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Luego se elimina todos los valores nulos, pero no se encontraron estos.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Algunos valores de humedad exceden el 100%, estos valores son reducidos al valor </a:t>
            </a:r>
            <a:r>
              <a:rPr lang="en" sz="1800"/>
              <a:t>máximo</a:t>
            </a:r>
            <a:r>
              <a:rPr lang="en" sz="1800"/>
              <a:t> de 100%.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</a:t>
            </a:r>
            <a:r>
              <a:rPr lang="en"/>
              <a:t> de Datos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Creamos un scatterplot utilizando seaborn para visualizar la temperatura en </a:t>
            </a:r>
            <a:r>
              <a:rPr lang="en" sz="2300"/>
              <a:t>función</a:t>
            </a:r>
            <a:r>
              <a:rPr lang="en" sz="2300"/>
              <a:t> al tiempo, donde el color de cada punto muestra la humedad en ese dia. </a:t>
            </a:r>
            <a:r>
              <a:rPr lang="en" sz="2300"/>
              <a:t>También</a:t>
            </a:r>
            <a:r>
              <a:rPr lang="en" sz="2300"/>
              <a:t> se </a:t>
            </a:r>
            <a:r>
              <a:rPr lang="en" sz="2300"/>
              <a:t>graficó</a:t>
            </a:r>
            <a:r>
              <a:rPr lang="en" sz="2300"/>
              <a:t> la </a:t>
            </a:r>
            <a:r>
              <a:rPr lang="en" sz="2300"/>
              <a:t>descomposición</a:t>
            </a:r>
            <a:r>
              <a:rPr lang="en" sz="2300"/>
              <a:t>  estacional debido a la naturaleza </a:t>
            </a:r>
            <a:r>
              <a:rPr lang="en" sz="2300"/>
              <a:t>cíclica</a:t>
            </a:r>
            <a:r>
              <a:rPr lang="en" sz="2300"/>
              <a:t> de nuestros datos.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64" y="0"/>
            <a:ext cx="62076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25" y="79200"/>
            <a:ext cx="7831250" cy="33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325" y="3389400"/>
            <a:ext cx="7831251" cy="1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820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02"/>
              <a:t>El dataset presenta casi 38 mil puntos, para poder procesar la </a:t>
            </a:r>
            <a:r>
              <a:rPr lang="en" sz="2302"/>
              <a:t>información</a:t>
            </a:r>
            <a:r>
              <a:rPr lang="en" sz="2302"/>
              <a:t> </a:t>
            </a:r>
            <a:r>
              <a:rPr lang="en" sz="2302"/>
              <a:t>más</a:t>
            </a:r>
            <a:r>
              <a:rPr lang="en" sz="2302"/>
              <a:t> </a:t>
            </a:r>
            <a:r>
              <a:rPr lang="en" sz="2302"/>
              <a:t>rápido</a:t>
            </a:r>
            <a:r>
              <a:rPr lang="en" sz="2302"/>
              <a:t>, probamos agrupar los datos por dia, semana y mes. Por dia, el modelo tardaba </a:t>
            </a:r>
            <a:r>
              <a:rPr lang="en" sz="2302"/>
              <a:t>más</a:t>
            </a:r>
            <a:r>
              <a:rPr lang="en" sz="2302"/>
              <a:t> de media hora para compilar y aun no terminada. Por semana, terminaba de iterar entre 30 a 40 segundos entonces optamos por agrupar los datos por semana.</a:t>
            </a:r>
            <a:endParaRPr sz="2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302"/>
              <a:t>Se separa el data en un conjunto de entrenamiento (2009-2019)  y otro de prueba (2020-2022), los datos se agrupan de tal forma para asegurar que el modelo tenga datos continuos.</a:t>
            </a:r>
            <a:endParaRPr sz="2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Utilizados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97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2"/>
              <a:t>El modelo Sarimax se ajusta mejor a datos estacionales como el dataset estudiado.</a:t>
            </a:r>
            <a:endParaRPr sz="2202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202"/>
              <a:t>S</a:t>
            </a:r>
            <a:r>
              <a:rPr lang="en" sz="2202"/>
              <a:t>e prueban los siguientes métodos, utilizando el coeficiente de determinación (R^2) como marco estadistico:</a:t>
            </a:r>
            <a:endParaRPr sz="2202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202"/>
              <a:t>Sarimax Univariado (Temperatura Promedio y Máxima)</a:t>
            </a:r>
            <a:endParaRPr sz="2202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202"/>
              <a:t>Sarimax Univariado Normalizado (Standard, MinMax, Robust)</a:t>
            </a:r>
            <a:endParaRPr sz="2202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2"/>
              <a:t>Sarimax Multivariado: Humedad como Variable Exogena</a:t>
            </a:r>
            <a:endParaRPr sz="2202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202"/>
              <a:t>También se varían los valores del orden (p,d,q) que corresponde al lag de observaciones, la cantidad de veces que los datos son diferenciados y la ventana de promedio móvil</a:t>
            </a:r>
            <a:endParaRPr sz="220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