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20 Prestaciones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Estado de las Prestaciones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Promedio de Prestaciones por Afiliado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Prestaciones segun Mes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Prestaciones Totales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Promedio de Prestaciones por Dia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Afiliados con Mayores Prestaciones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Recuento de Afiliados por Edad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 Afiliados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Afiliados por Convenio de Prestacion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Afiliados por Rango de Edad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Edad Promedio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Ordenes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Componentes de las Prestaciones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Prestaciones por Tipo de Componente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Buscar Afiliado/s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Prestaciones por Mes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Prestaciones Totales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Edad - Ultima Prestacion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Edad -Primera Prestacion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Afiliados Tratados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Estado de Prestaciones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Grupo de Prestaciones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Buscar Profesional/es Efectores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Prestaciones Efectuadas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Ordenes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Capitulos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5afc21d-af61-4620-ac29-6fc0e23e8e4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aa344e206284aed" /><Relationship Type="http://schemas.openxmlformats.org/officeDocument/2006/relationships/slideLayout" Target="/ppt/slideLayouts/slideLayout8.xml" Id="R0a601c3b50ad4481" /><Relationship Type="http://schemas.openxmlformats.org/officeDocument/2006/relationships/hyperlink" Target="https://app.powerbi.com/groups/me/reports/d5afc21d-af61-4620-ac29-6fc0e23e8e47/?pbi_source=PowerPoint" TargetMode="External" Id="RelId0" /><Relationship Type="http://schemas.openxmlformats.org/officeDocument/2006/relationships/image" Target="/ppt/media/image4.png" Id="imgId25722767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6361d6c12a024c16" /><Relationship Type="http://schemas.openxmlformats.org/officeDocument/2006/relationships/slideLayout" Target="/ppt/slideLayouts/slideLayout8.xml" Id="Rff037f04e7b14ae3" /><Relationship Type="http://schemas.openxmlformats.org/officeDocument/2006/relationships/hyperlink" Target="https://app.powerbi.com/groups/me/reports/d5afc21d-af61-4620-ac29-6fc0e23e8e47/?pbi_source=PowerPoint" TargetMode="External" Id="RelId1" /><Relationship Type="http://schemas.openxmlformats.org/officeDocument/2006/relationships/image" Target="/ppt/media/image5.png" Id="imgId25722767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e6f3a3bcfcc84b60" /><Relationship Type="http://schemas.openxmlformats.org/officeDocument/2006/relationships/slideLayout" Target="/ppt/slideLayouts/slideLayout8.xml" Id="Rf2e648340b1343f3" /><Relationship Type="http://schemas.openxmlformats.org/officeDocument/2006/relationships/hyperlink" Target="https://app.powerbi.com/groups/me/reports/d5afc21d-af61-4620-ac29-6fc0e23e8e47/?pbi_source=PowerPoint" TargetMode="External" Id="RelId2" /><Relationship Type="http://schemas.openxmlformats.org/officeDocument/2006/relationships/image" Target="/ppt/media/image6.png" Id="imgId257227676"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be46cb5c9102407a" /><Relationship Type="http://schemas.openxmlformats.org/officeDocument/2006/relationships/slideLayout" Target="/ppt/slideLayouts/slideLayout8.xml" Id="R4c9d32b0c93647b3" /><Relationship Type="http://schemas.openxmlformats.org/officeDocument/2006/relationships/hyperlink" Target="https://app.powerbi.com/groups/me/reports/d5afc21d-af61-4620-ac29-6fc0e23e8e47/?pbi_source=PowerPoint" TargetMode="External" Id="RelId3" /><Relationship Type="http://schemas.openxmlformats.org/officeDocument/2006/relationships/image" Target="/ppt/media/image7.png" Id="imgId257227677"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a8a3c9508e1a4ff3" /><Relationship Type="http://schemas.openxmlformats.org/officeDocument/2006/relationships/slideLayout" Target="/ppt/slideLayouts/slideLayout8.xml" Id="R5747caee58364eb3" /><Relationship Type="http://schemas.openxmlformats.org/officeDocument/2006/relationships/hyperlink" Target="https://app.powerbi.com/groups/me/reports/d5afc21d-af61-4620-ac29-6fc0e23e8e47/?pbi_source=PowerPoint" TargetMode="External" Id="RelId4" /><Relationship Type="http://schemas.openxmlformats.org/officeDocument/2006/relationships/image" Target="/ppt/media/image8.png" Id="imgId257227678"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aef272ec91694692" /><Relationship Type="http://schemas.openxmlformats.org/officeDocument/2006/relationships/slideLayout" Target="/ppt/slideLayouts/slideLayout8.xml" Id="R37482ed2384c41f6" /><Relationship Type="http://schemas.openxmlformats.org/officeDocument/2006/relationships/hyperlink" Target="https://app.powerbi.com/groups/me/reports/d5afc21d-af61-4620-ac29-6fc0e23e8e47/?pbi_source=PowerPoint" TargetMode="External" Id="RelId5" /><Relationship Type="http://schemas.openxmlformats.org/officeDocument/2006/relationships/image" Target="/ppt/media/image9.png" Id="imgId257227679"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27d3baa0b36c416a" /><Relationship Type="http://schemas.openxmlformats.org/officeDocument/2006/relationships/slideLayout" Target="/ppt/slideLayouts/slideLayout8.xml" Id="Rb8c6d7996fad4a75" /><Relationship Type="http://schemas.openxmlformats.org/officeDocument/2006/relationships/hyperlink" Target="https://app.powerbi.com/groups/me/reports/d5afc21d-af61-4620-ac29-6fc0e23e8e47/?pbi_source=PowerPoint" TargetMode="External" Id="RelId6" /><Relationship Type="http://schemas.openxmlformats.org/officeDocument/2006/relationships/image" Target="/ppt/media/imagea.png" Id="imgId25722768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Dashboard_Integral(OSUNL)</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17/07/2023 22:24:56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12/07/2023 15:30:19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textbox ,basicShape ,image ,textbox ,basicShape ,image ,actionButton ,textbox ,basicShape ,image ,textbox ,basicShape ,actionButton ,image ,textbox ,basicShape ,image ,textbox ,basicShape ,image ,actionButton ,actionButton ,actionButton ,actionButton ,card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5722767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Menu</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op 20 Prestaciones ,Estado de las Prestaciones ,Promedio de Prestaciones por Afiliado ,Prestaciones segun Mes ,Prestaciones Totales ,slicer ,image ,Promedio de Prestaciones por Dia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5722767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Prestaciones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Afiliados con Mayores Prestaciones ,Recuento de Afiliados por Edad ,Total de Afiliados ,Afiliados por Convenio de Prestacion ,Afiliados por Rango de Edad ,Edad Promedio ,textbox ,slicer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5722767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Afiliados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Ordenes ,tableEx ,tableEx ,textbox ,slicer ,imag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5722767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Ordenes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Componentes de las Prestaciones ,Prestaciones por Tipo de Componente ,textbox ,slicer ,imag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5722767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Componentes</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tableEx ,Buscar Afiliado/s ,Prestaciones por Mes ,Prestaciones Totales  ,Edad - Ultima Prestacion ,Edad -Primera Prestacion ,image.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25722767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Busqueda de Afiliados</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Afiliados Tratados ,Estado de Prestaciones ,Grupo de Prestaciones ,Buscar Profesional/es Efectores ,Prestaciones Efectuadas ,Ordenes  ,Capitulos ,tableEx ,image.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25722768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Busqueda de Profesionales Efectores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