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  <p:sldMasterId id="2147483756" r:id="rId4"/>
    <p:sldMasterId id="2147483768" r:id="rId5"/>
  </p:sldMasterIdLst>
  <p:notesMasterIdLst>
    <p:notesMasterId r:id="rId32"/>
  </p:notesMasterIdLst>
  <p:sldIdLst>
    <p:sldId id="263" r:id="rId6"/>
    <p:sldId id="265" r:id="rId7"/>
    <p:sldId id="300" r:id="rId8"/>
    <p:sldId id="266" r:id="rId9"/>
    <p:sldId id="278" r:id="rId10"/>
    <p:sldId id="279" r:id="rId11"/>
    <p:sldId id="284" r:id="rId12"/>
    <p:sldId id="280" r:id="rId13"/>
    <p:sldId id="281" r:id="rId14"/>
    <p:sldId id="285" r:id="rId15"/>
    <p:sldId id="283" r:id="rId16"/>
    <p:sldId id="294" r:id="rId17"/>
    <p:sldId id="298" r:id="rId18"/>
    <p:sldId id="301" r:id="rId19"/>
    <p:sldId id="295" r:id="rId20"/>
    <p:sldId id="287" r:id="rId21"/>
    <p:sldId id="288" r:id="rId22"/>
    <p:sldId id="303" r:id="rId23"/>
    <p:sldId id="290" r:id="rId24"/>
    <p:sldId id="291" r:id="rId25"/>
    <p:sldId id="304" r:id="rId26"/>
    <p:sldId id="297" r:id="rId27"/>
    <p:sldId id="296" r:id="rId28"/>
    <p:sldId id="299" r:id="rId29"/>
    <p:sldId id="275" r:id="rId30"/>
    <p:sldId id="302" r:id="rId3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29" autoAdjust="0"/>
  </p:normalViewPr>
  <p:slideViewPr>
    <p:cSldViewPr snapToGrid="0" showGuides="1">
      <p:cViewPr varScale="1">
        <p:scale>
          <a:sx n="57" d="100"/>
          <a:sy n="57" d="100"/>
        </p:scale>
        <p:origin x="1492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C1371-6F76-4A9E-882E-FBEB09E75C9B}" type="datetimeFigureOut">
              <a:rPr lang="es-CL" smtClean="0"/>
              <a:t>21-01-2021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66981-490E-4C7E-BFE2-DD56D59639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0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66981-490E-4C7E-BFE2-DD56D59639D5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24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766981-490E-4C7E-BFE2-DD56D59639D5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76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460DD-23B1-4933-AC8C-C596C834678A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5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26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7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4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4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8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7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38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44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9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2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59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94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97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87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3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3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44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85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42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5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1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31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84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23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77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796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309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585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171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896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748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448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3632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088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6715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253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33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7884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0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863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2035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560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2194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1627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5948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29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7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2EBFE0-371C-4ADE-A7A5-81482B122D94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21-01-2021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6EDF6F-4584-4207-BA30-9E4604D21B89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2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EBFE0-371C-4ADE-A7A5-81482B122D94}" type="datetimeFigureOut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21-01-2021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EDF6F-4584-4207-BA30-9E4604D21B89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13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6FE65C7-56BA-49A1-8028-29E8815F8BE6}"/>
              </a:ext>
            </a:extLst>
          </p:cNvPr>
          <p:cNvSpPr txBox="1"/>
          <p:nvPr/>
        </p:nvSpPr>
        <p:spPr>
          <a:xfrm>
            <a:off x="1945548" y="3982737"/>
            <a:ext cx="55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L" sz="1600" spc="300" dirty="0">
                <a:solidFill>
                  <a:srgbClr val="1254A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FOMENTO PESQUERO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FB8A54-5344-4114-8BB5-C18E23118B71}"/>
              </a:ext>
            </a:extLst>
          </p:cNvPr>
          <p:cNvSpPr txBox="1"/>
          <p:nvPr/>
        </p:nvSpPr>
        <p:spPr>
          <a:xfrm>
            <a:off x="1756070" y="4606959"/>
            <a:ext cx="5802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CL" sz="2000" b="1" dirty="0">
                <a:solidFill>
                  <a:prstClr val="black"/>
                </a:solidFill>
              </a:rPr>
              <a:t>Revisión asesoría 2020 y anteriores</a:t>
            </a:r>
          </a:p>
          <a:p>
            <a:pPr lvl="0" algn="ctr">
              <a:defRPr/>
            </a:pPr>
            <a:r>
              <a:rPr lang="es-CL" sz="2000" b="1" dirty="0" smtClean="0">
                <a:solidFill>
                  <a:prstClr val="black"/>
                </a:solidFill>
              </a:rPr>
              <a:t>Langostino colorado</a:t>
            </a:r>
            <a:endParaRPr lang="es-CL" sz="200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s-ES_tradnl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algn="ctr">
              <a:defRPr/>
            </a:pPr>
            <a:endParaRPr lang="es-CL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D9616F-F4E9-42E9-A137-CD6AAAE4E97E}"/>
              </a:ext>
            </a:extLst>
          </p:cNvPr>
          <p:cNvCxnSpPr/>
          <p:nvPr/>
        </p:nvCxnSpPr>
        <p:spPr>
          <a:xfrm>
            <a:off x="1585519" y="4420998"/>
            <a:ext cx="5972962" cy="0"/>
          </a:xfrm>
          <a:prstGeom prst="line">
            <a:avLst/>
          </a:prstGeom>
          <a:ln w="28575">
            <a:solidFill>
              <a:srgbClr val="125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09099-3722-44E4-A1E4-6732467F756E}"/>
              </a:ext>
            </a:extLst>
          </p:cNvPr>
          <p:cNvSpPr txBox="1"/>
          <p:nvPr/>
        </p:nvSpPr>
        <p:spPr>
          <a:xfrm>
            <a:off x="2664893" y="5814716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L" b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Mauricio Ibarra</a:t>
            </a:r>
          </a:p>
          <a:p>
            <a:pPr algn="ctr">
              <a:defRPr/>
            </a:pPr>
            <a:r>
              <a:rPr lang="es-CL" b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Enero 2021</a:t>
            </a:r>
          </a:p>
        </p:txBody>
      </p:sp>
    </p:spTree>
    <p:extLst>
      <p:ext uri="{BB962C8B-B14F-4D97-AF65-F5344CB8AC3E}">
        <p14:creationId xmlns:p14="http://schemas.microsoft.com/office/powerpoint/2010/main" val="9678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"/>
          <a:stretch/>
        </p:blipFill>
        <p:spPr>
          <a:xfrm>
            <a:off x="415637" y="1929161"/>
            <a:ext cx="8312727" cy="45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292100" y="1210429"/>
            <a:ext cx="8559800" cy="530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CBA 2018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Rango de F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4,48] 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2 bloques de q (2004)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CBA 2019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4,48] </a:t>
            </a:r>
            <a:endParaRPr lang="es-CL" alt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Incorporación bloque de q (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2004)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CBA 2020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Incorporación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bloque de q (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2004).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4,48]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No se consideró el valor de q del crucero como 1 </a:t>
            </a:r>
            <a:endParaRPr lang="es-CL" alt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Cambia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la forma de extracción de la componente anual de la CPUE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estandarizada</a:t>
            </a:r>
            <a:endParaRPr lang="es-CL" altLang="en-US" sz="1600" dirty="0" smtClean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CBA </a:t>
            </a:r>
            <a:r>
              <a:rPr lang="es-CL" altLang="en-US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2021</a:t>
            </a: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Incorporación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bloque de q (2004). 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Rango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de F [2,1*10</a:t>
            </a:r>
            <a:r>
              <a:rPr lang="es-CL" altLang="en-US" sz="14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– 4,48] .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Se mantiene forma de extracción </a:t>
            </a:r>
            <a:r>
              <a:rPr lang="es-CL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de la componente anual de la CPUE </a:t>
            </a:r>
            <a:r>
              <a:rPr lang="es-CL" alt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estandarizada de CBA 2020</a:t>
            </a:r>
            <a:endParaRPr lang="es-CL" alt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s-CL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21824" r="44328" b="23766"/>
          <a:stretch/>
        </p:blipFill>
        <p:spPr>
          <a:xfrm>
            <a:off x="2881421" y="1742173"/>
            <a:ext cx="3779261" cy="1347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871" y="2848078"/>
            <a:ext cx="3337396" cy="8958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404" y="3755483"/>
            <a:ext cx="3080144" cy="8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"/>
          <a:stretch/>
        </p:blipFill>
        <p:spPr bwMode="auto">
          <a:xfrm>
            <a:off x="4597177" y="4125330"/>
            <a:ext cx="4386889" cy="22689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40" y="1540712"/>
            <a:ext cx="4365398" cy="233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69" y="4165580"/>
            <a:ext cx="4485854" cy="21075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8" y="1600643"/>
            <a:ext cx="4495344" cy="2406768"/>
          </a:xfrm>
          <a:prstGeom prst="rect">
            <a:avLst/>
          </a:prstGeom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CPUE estandarizada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09512" y="2046922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2018</a:t>
            </a:r>
            <a:endParaRPr lang="es-CL" sz="1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09512" y="4636993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2019</a:t>
            </a:r>
            <a:endParaRPr lang="es-CL" sz="1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374910" y="2046921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2020</a:t>
            </a:r>
            <a:endParaRPr lang="es-CL" sz="1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374910" y="4636992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/>
              <a:t>CBA 2021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31416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EFECTO EN LA CBA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7" y="1533844"/>
            <a:ext cx="8312728" cy="48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1231033" y="1600900"/>
            <a:ext cx="6571055" cy="23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UPS</a:t>
            </a: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s-CL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r="21261"/>
          <a:stretch/>
        </p:blipFill>
        <p:spPr>
          <a:xfrm rot="5400000">
            <a:off x="3591233" y="2898262"/>
            <a:ext cx="2217226" cy="28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 bwMode="auto">
          <a:xfrm>
            <a:off x="4621975" y="4069568"/>
            <a:ext cx="3977122" cy="2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r="1754" b="2412"/>
          <a:stretch/>
        </p:blipFill>
        <p:spPr bwMode="auto">
          <a:xfrm>
            <a:off x="4688037" y="1419200"/>
            <a:ext cx="3891254" cy="2731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2352"/>
          <a:stretch/>
        </p:blipFill>
        <p:spPr bwMode="auto">
          <a:xfrm>
            <a:off x="585169" y="4029801"/>
            <a:ext cx="3943998" cy="255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78" y="1486367"/>
            <a:ext cx="4161103" cy="26337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Inconsistencias en el estatus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6255" y="2064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2018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06255" y="4400786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2019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71855" y="2141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2020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671855" y="4354617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2021</a:t>
            </a:r>
            <a:endParaRPr kumimoji="0" lang="es-C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ANTECEDENTES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1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total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"/>
          <a:stretch/>
        </p:blipFill>
        <p:spPr>
          <a:xfrm>
            <a:off x="393335" y="1750741"/>
            <a:ext cx="8312727" cy="45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/>
          <a:stretch/>
        </p:blipFill>
        <p:spPr>
          <a:xfrm>
            <a:off x="415636" y="1846402"/>
            <a:ext cx="8312727" cy="45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>
          <a:xfrm>
            <a:off x="415636" y="1905802"/>
            <a:ext cx="8312727" cy="45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Mortalidad por pesca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2"/>
          <a:stretch/>
        </p:blipFill>
        <p:spPr>
          <a:xfrm>
            <a:off x="415636" y="1846402"/>
            <a:ext cx="8312727" cy="45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CL" altLang="en-US" sz="2400" b="1" dirty="0">
                <a:solidFill>
                  <a:prstClr val="white"/>
                </a:solidFill>
                <a:latin typeface="Arial Narrow" panose="020B0606020202030204" pitchFamily="34" charset="0"/>
              </a:rPr>
              <a:t>CONTENIDO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292100" y="1412557"/>
            <a:ext cx="8559800" cy="31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Antecedentes</a:t>
            </a:r>
            <a:endParaRPr lang="es-CL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Comparación </a:t>
            </a: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resultados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Cambios / faltas en la información de entrada y salida</a:t>
            </a:r>
          </a:p>
          <a:p>
            <a:pPr marL="3429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altLang="en-US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Discusión y comentarios</a:t>
            </a:r>
            <a:endParaRPr lang="es-CL" alt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n-US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s-CL" altLang="es-CL" sz="28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/>
          <a:stretch/>
        </p:blipFill>
        <p:spPr>
          <a:xfrm>
            <a:off x="415637" y="1750741"/>
            <a:ext cx="8312727" cy="45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"/>
          <a:stretch/>
        </p:blipFill>
        <p:spPr>
          <a:xfrm>
            <a:off x="415636" y="1886553"/>
            <a:ext cx="8312727" cy="45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292100" y="998679"/>
            <a:ext cx="8559800" cy="530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2018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05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 – 4,48]</a:t>
            </a:r>
            <a:endParaRPr kumimoji="0" lang="es-CL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2 bloques de q (2004)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No se considera q crucero igual a 1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Población inicial no está en equilibrio en (Desvíos de No</a:t>
            </a: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)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7 bloques de selectividad</a:t>
            </a: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2019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05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 – 4,48]</a:t>
            </a:r>
            <a:endParaRPr kumimoji="0" lang="es-CL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Incorporación </a:t>
            </a:r>
            <a:r>
              <a:rPr kumimoji="0" lang="es-CL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bloque de q (2007</a:t>
            </a: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)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No se considera q crucero igual a </a:t>
            </a: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1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Población inicial no está en equilibrio en (Desvíos de No</a:t>
            </a: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)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Sin bloques de selectividad</a:t>
            </a:r>
            <a:endParaRPr kumimoji="0" lang="es-CL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2020</a:t>
            </a: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Incorporación </a:t>
            </a:r>
            <a:r>
              <a:rPr kumimoji="0" lang="es-CL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bloque de q (</a:t>
            </a: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2004).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No se considera q crucero igual a </a:t>
            </a: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1</a:t>
            </a:r>
            <a:endParaRPr kumimoji="0" lang="es-CL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05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 – 4,48</a:t>
            </a: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]</a:t>
            </a: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Población inicial no está en equilibrio en (Desvíos de No</a:t>
            </a:r>
            <a:r>
              <a:rPr lang="es-CL" altLang="en-US" sz="105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)</a:t>
            </a:r>
            <a:endParaRPr kumimoji="0" lang="es-CL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Cambia </a:t>
            </a:r>
            <a:r>
              <a:rPr kumimoji="0" lang="es-CL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la forma de extracción de la componente anual de la CPUE </a:t>
            </a: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estandarizada</a:t>
            </a:r>
            <a:endParaRPr kumimoji="0" lang="es-CL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CBA </a:t>
            </a:r>
            <a:r>
              <a:rPr kumimoji="0" lang="es-CL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2021</a:t>
            </a:r>
            <a:endParaRPr kumimoji="0" lang="es-CL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Incorporación </a:t>
            </a:r>
            <a:r>
              <a:rPr kumimoji="0" lang="es-CL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bloque de q (2004). </a:t>
            </a:r>
            <a:endParaRPr kumimoji="0" lang="es-CL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Se </a:t>
            </a:r>
            <a:r>
              <a:rPr lang="es-CL" altLang="en-US" sz="105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considera q crucero igual a </a:t>
            </a:r>
            <a:r>
              <a:rPr lang="es-CL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kumimoji="0" lang="es-CL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lvl="2" indent="-285750">
              <a:lnSpc>
                <a:spcPct val="150000"/>
              </a:lnSpc>
              <a:spcBef>
                <a:spcPct val="0"/>
              </a:spcBef>
              <a:buFont typeface="Arial Narrow" panose="020B0606020202030204" pitchFamily="34" charset="0"/>
              <a:buChar char="−"/>
              <a:defRPr/>
            </a:pP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Rango de F [2,1*10</a:t>
            </a:r>
            <a:r>
              <a:rPr lang="es-CL" altLang="en-US" sz="105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-9</a:t>
            </a:r>
            <a:r>
              <a:rPr lang="es-CL" altLang="en-US" sz="1050" dirty="0">
                <a:solidFill>
                  <a:prstClr val="black"/>
                </a:solidFill>
                <a:latin typeface="Arial Narrow" panose="020B0606020202030204" pitchFamily="34" charset="0"/>
              </a:rPr>
              <a:t> – 4,48]</a:t>
            </a: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 .</a:t>
            </a:r>
            <a:endParaRPr kumimoji="0" lang="es-CL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581025" marR="0" lvl="2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 Narrow" panose="020B0606020202030204" pitchFamily="34" charset="0"/>
              <a:buChar char="−"/>
              <a:tabLst/>
              <a:defRPr/>
            </a:pP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Se mantiene forma de extracción </a:t>
            </a:r>
            <a:r>
              <a:rPr kumimoji="0" lang="es-CL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de la componente anual de la CPUE </a:t>
            </a:r>
            <a:r>
              <a:rPr kumimoji="0" lang="es-CL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estandarizada de CBA 2020</a:t>
            </a:r>
            <a:endParaRPr kumimoji="0" lang="es-CL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s-C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21824" r="44328" b="23766"/>
          <a:stretch/>
        </p:blipFill>
        <p:spPr>
          <a:xfrm>
            <a:off x="2886367" y="1365268"/>
            <a:ext cx="3779261" cy="1347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66" y="2069346"/>
            <a:ext cx="4910717" cy="20710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77" y="2793940"/>
            <a:ext cx="4577865" cy="10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0069"/>
          <a:stretch/>
        </p:blipFill>
        <p:spPr>
          <a:xfrm>
            <a:off x="4572000" y="4138863"/>
            <a:ext cx="4490759" cy="23293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7" y="1601817"/>
            <a:ext cx="4184425" cy="2283800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326" y="1538804"/>
            <a:ext cx="4435432" cy="236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"/>
          <a:stretch/>
        </p:blipFill>
        <p:spPr bwMode="auto">
          <a:xfrm>
            <a:off x="365605" y="3942286"/>
            <a:ext cx="4083987" cy="2422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MODIFICACIONES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CPUE estandarizada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55986" y="1997404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2018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73228" y="4378447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2019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18504" y="1983012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2020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518712" y="4215736"/>
            <a:ext cx="118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CBA 2021</a:t>
            </a:r>
            <a:endParaRPr kumimoji="0" lang="es-C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74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EFECTO EN LA CBA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450502"/>
            <a:ext cx="8312727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59829" y="2078181"/>
            <a:ext cx="716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L" sz="5400" dirty="0">
                <a:solidFill>
                  <a:prstClr val="black"/>
                </a:solidFill>
                <a:latin typeface="Calibri" panose="020F0502020204030204"/>
              </a:rPr>
              <a:t>Discusión y comentarios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r="21261"/>
          <a:stretch/>
        </p:blipFill>
        <p:spPr>
          <a:xfrm rot="5400000">
            <a:off x="3591233" y="2898262"/>
            <a:ext cx="2217226" cy="28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6FE65C7-56BA-49A1-8028-29E8815F8BE6}"/>
              </a:ext>
            </a:extLst>
          </p:cNvPr>
          <p:cNvSpPr txBox="1"/>
          <p:nvPr/>
        </p:nvSpPr>
        <p:spPr>
          <a:xfrm>
            <a:off x="1945548" y="3982737"/>
            <a:ext cx="55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300" normalizeH="0" baseline="0" noProof="0" dirty="0">
                <a:ln>
                  <a:noFill/>
                </a:ln>
                <a:solidFill>
                  <a:srgbClr val="1254A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FOMENTO PESQUERO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FB8A54-5344-4114-8BB5-C18E23118B71}"/>
              </a:ext>
            </a:extLst>
          </p:cNvPr>
          <p:cNvSpPr txBox="1"/>
          <p:nvPr/>
        </p:nvSpPr>
        <p:spPr>
          <a:xfrm>
            <a:off x="1756070" y="4606959"/>
            <a:ext cx="5802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 asesoría 2020 y anteriores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Langostino colorado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D9616F-F4E9-42E9-A137-CD6AAAE4E97E}"/>
              </a:ext>
            </a:extLst>
          </p:cNvPr>
          <p:cNvCxnSpPr/>
          <p:nvPr/>
        </p:nvCxnSpPr>
        <p:spPr>
          <a:xfrm>
            <a:off x="1585519" y="4420998"/>
            <a:ext cx="5972962" cy="0"/>
          </a:xfrm>
          <a:prstGeom prst="line">
            <a:avLst/>
          </a:prstGeom>
          <a:ln w="28575">
            <a:solidFill>
              <a:srgbClr val="125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09099-3722-44E4-A1E4-6732467F756E}"/>
              </a:ext>
            </a:extLst>
          </p:cNvPr>
          <p:cNvSpPr txBox="1"/>
          <p:nvPr/>
        </p:nvSpPr>
        <p:spPr>
          <a:xfrm>
            <a:off x="2664893" y="5814716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Mauricio Ibarra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Enero 2021</a:t>
            </a:r>
          </a:p>
        </p:txBody>
      </p:sp>
    </p:spTree>
    <p:extLst>
      <p:ext uri="{BB962C8B-B14F-4D97-AF65-F5344CB8AC3E}">
        <p14:creationId xmlns:p14="http://schemas.microsoft.com/office/powerpoint/2010/main" val="2800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>
            <a:extLst>
              <a:ext uri="{FF2B5EF4-FFF2-40B4-BE49-F238E27FC236}">
                <a16:creationId xmlns:a16="http://schemas.microsoft.com/office/drawing/2014/main" id="{A8E7DD19-3D48-4DCF-B704-D91BF153D167}"/>
              </a:ext>
            </a:extLst>
          </p:cNvPr>
          <p:cNvSpPr txBox="1">
            <a:spLocks/>
          </p:cNvSpPr>
          <p:nvPr/>
        </p:nvSpPr>
        <p:spPr bwMode="auto">
          <a:xfrm>
            <a:off x="1231033" y="1600900"/>
            <a:ext cx="6571055" cy="23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72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UPN</a:t>
            </a: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n-US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180975" marR="0" lvl="0" indent="-180975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CL" altLang="es-CL" sz="3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r="21261"/>
          <a:stretch/>
        </p:blipFill>
        <p:spPr>
          <a:xfrm rot="5400000">
            <a:off x="3591233" y="2898262"/>
            <a:ext cx="2217226" cy="28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0"/>
          <a:stretch/>
        </p:blipFill>
        <p:spPr bwMode="auto">
          <a:xfrm>
            <a:off x="4550740" y="3879761"/>
            <a:ext cx="3858031" cy="270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2"/>
          <a:stretch/>
        </p:blipFill>
        <p:spPr bwMode="auto">
          <a:xfrm>
            <a:off x="4572000" y="1436476"/>
            <a:ext cx="3881966" cy="2637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"/>
          <a:stretch/>
        </p:blipFill>
        <p:spPr bwMode="auto">
          <a:xfrm>
            <a:off x="525295" y="3961505"/>
            <a:ext cx="3727208" cy="260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/>
          <a:srcRect t="1953"/>
          <a:stretch/>
        </p:blipFill>
        <p:spPr>
          <a:xfrm>
            <a:off x="544913" y="1559924"/>
            <a:ext cx="3726920" cy="24420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000" b="1" dirty="0" smtClean="0">
                <a:solidFill>
                  <a:prstClr val="black"/>
                </a:solidFill>
                <a:latin typeface="Calibri" panose="020F0502020204030204"/>
              </a:rPr>
              <a:t>Inconsistencias en el estatus</a:t>
            </a:r>
            <a:endParaRPr lang="es-CL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6255" y="2141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2018</a:t>
            </a:r>
            <a:endParaRPr lang="es-CL" sz="105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06255" y="4400786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2019</a:t>
            </a:r>
            <a:endParaRPr lang="es-CL" sz="105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671855" y="2141302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2020</a:t>
            </a:r>
            <a:endParaRPr lang="es-CL" sz="105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671855" y="4354617"/>
            <a:ext cx="110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b="1" dirty="0" smtClean="0"/>
              <a:t>CBA 2021</a:t>
            </a:r>
            <a:endParaRPr lang="es-CL" sz="1050" b="1" dirty="0"/>
          </a:p>
        </p:txBody>
      </p:sp>
      <p:sp>
        <p:nvSpPr>
          <p:cNvPr id="15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s-CL" altLang="en-US" sz="2400" b="1" dirty="0" smtClean="0">
                <a:solidFill>
                  <a:prstClr val="white"/>
                </a:solidFill>
                <a:latin typeface="Arial Narrow" panose="020B0606020202030204" pitchFamily="34" charset="0"/>
              </a:rPr>
              <a:t>ANTECEDENTES</a:t>
            </a:r>
            <a:endParaRPr lang="es-CL" altLang="en-US" sz="2400" b="1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L" sz="2000" b="1" dirty="0" smtClean="0">
                <a:solidFill>
                  <a:prstClr val="black"/>
                </a:solidFill>
                <a:latin typeface="Calibri" panose="020F0502020204030204"/>
              </a:rPr>
              <a:t>Biomasa total</a:t>
            </a:r>
            <a:endParaRPr lang="es-CL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/>
          <a:stretch/>
        </p:blipFill>
        <p:spPr>
          <a:xfrm>
            <a:off x="337580" y="1728439"/>
            <a:ext cx="8312727" cy="45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2"/>
          <a:stretch/>
        </p:blipFill>
        <p:spPr>
          <a:xfrm>
            <a:off x="415637" y="1918010"/>
            <a:ext cx="8312727" cy="45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Biomasa desovante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/>
          <a:stretch/>
        </p:blipFill>
        <p:spPr>
          <a:xfrm>
            <a:off x="415637" y="1728439"/>
            <a:ext cx="8312727" cy="4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Mortalidad por pesca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504315"/>
            <a:ext cx="8395854" cy="48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5F59C20F-A24F-40B0-BEA7-4905A5FA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71" y="458824"/>
            <a:ext cx="337292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COMPARACIONES</a:t>
            </a:r>
            <a:endParaRPr kumimoji="0" lang="es-CL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3150" y="1183539"/>
            <a:ext cx="34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Reclutamiento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2"/>
          <a:stretch/>
        </p:blipFill>
        <p:spPr>
          <a:xfrm>
            <a:off x="415637" y="1873405"/>
            <a:ext cx="8312727" cy="4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429</Words>
  <Application>Microsoft Office PowerPoint</Application>
  <PresentationFormat>Presentación en pantalla (4:3)</PresentationFormat>
  <Paragraphs>124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Verdana</vt:lpstr>
      <vt:lpstr>Tema de Office</vt:lpstr>
      <vt:lpstr>1_Tema de Office</vt:lpstr>
      <vt:lpstr>2_Tema de Office</vt:lpstr>
      <vt:lpstr>4_Tema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Ibarra</dc:creator>
  <cp:lastModifiedBy>Mauricio Ibarra</cp:lastModifiedBy>
  <cp:revision>67</cp:revision>
  <dcterms:created xsi:type="dcterms:W3CDTF">2020-05-24T01:25:48Z</dcterms:created>
  <dcterms:modified xsi:type="dcterms:W3CDTF">2021-01-21T14:29:28Z</dcterms:modified>
</cp:coreProperties>
</file>