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21ECB-E21A-1E3D-FF3C-62DEF8597CB1}" v="563" dt="2022-06-05T02:57:36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9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9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0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7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5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4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1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41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752183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6600" dirty="0">
                <a:latin typeface="Calibri Light"/>
                <a:cs typeface="Calibri Light"/>
              </a:rPr>
              <a:t>PS2 Center</a:t>
            </a:r>
            <a:endParaRPr lang="en-US" sz="6600" dirty="0">
              <a:solidFill>
                <a:schemeClr val="tx1"/>
              </a:solidFill>
              <a:latin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450" y="4488876"/>
            <a:ext cx="4524135" cy="738176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>
                <a:latin typeface="Calibri Light"/>
                <a:cs typeface="Calibri Light"/>
              </a:rPr>
              <a:t>Mauricio </a:t>
            </a:r>
            <a:r>
              <a:rPr lang="en-US" sz="1800" dirty="0" err="1">
                <a:latin typeface="Calibri Light"/>
                <a:cs typeface="Calibri Light"/>
              </a:rPr>
              <a:t>Massayuki</a:t>
            </a:r>
            <a:r>
              <a:rPr lang="en-US" sz="1800" dirty="0">
                <a:latin typeface="Calibri Light"/>
                <a:cs typeface="Calibri Light"/>
              </a:rPr>
              <a:t> </a:t>
            </a:r>
            <a:r>
              <a:rPr lang="en-US" sz="1800" dirty="0" err="1">
                <a:latin typeface="Calibri Light"/>
                <a:cs typeface="Calibri Light"/>
              </a:rPr>
              <a:t>Takabataki</a:t>
            </a:r>
            <a:r>
              <a:rPr lang="en-US" sz="1800" dirty="0">
                <a:latin typeface="Calibri Light"/>
                <a:cs typeface="Calibri Light"/>
              </a:rPr>
              <a:t> Leal Soares</a:t>
            </a:r>
            <a:endParaRPr lang="en-US">
              <a:latin typeface="Calibri Light"/>
              <a:cs typeface="Calibri Light"/>
            </a:endParaRPr>
          </a:p>
          <a:p>
            <a:pPr algn="l"/>
            <a:r>
              <a:rPr lang="en-US" sz="1800" dirty="0">
                <a:latin typeface="Calibri Light"/>
                <a:cs typeface="Calibri Light"/>
              </a:rPr>
              <a:t>RA 01221036</a:t>
            </a:r>
          </a:p>
        </p:txBody>
      </p:sp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7D5D04E2-BAFF-DAF6-9A8D-256AC61D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1" b="3454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98B-487C-D564-6B7A-519F1B84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Superação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4DAF5-B5C5-165A-4D0D-700E74D9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0714"/>
            <a:ext cx="10515600" cy="15986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Calibri Light"/>
                <a:cs typeface="Calibri"/>
              </a:rPr>
              <a:t>Consegui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idealizar</a:t>
            </a:r>
            <a:r>
              <a:rPr lang="en-US" dirty="0">
                <a:latin typeface="Calibri Light"/>
                <a:cs typeface="Calibri"/>
              </a:rPr>
              <a:t> o </a:t>
            </a:r>
            <a:r>
              <a:rPr lang="en-US" dirty="0" err="1">
                <a:latin typeface="Calibri Light"/>
                <a:cs typeface="Calibri"/>
              </a:rPr>
              <a:t>projeto</a:t>
            </a:r>
            <a:r>
              <a:rPr lang="en-US" dirty="0">
                <a:latin typeface="Calibri Light"/>
                <a:cs typeface="Calibri"/>
              </a:rPr>
              <a:t> </a:t>
            </a:r>
            <a:r>
              <a:rPr lang="en-US" dirty="0" err="1">
                <a:latin typeface="Calibri Light"/>
                <a:cs typeface="Calibri"/>
              </a:rPr>
              <a:t>sobre</a:t>
            </a:r>
            <a:r>
              <a:rPr lang="en-US" dirty="0">
                <a:latin typeface="Calibri Light"/>
                <a:cs typeface="Calibri"/>
              </a:rPr>
              <a:t> algo que </a:t>
            </a:r>
            <a:r>
              <a:rPr lang="en-US" dirty="0" err="1">
                <a:latin typeface="Calibri Light"/>
                <a:cs typeface="Calibri"/>
              </a:rPr>
              <a:t>marcou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minha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vida</a:t>
            </a:r>
            <a:r>
              <a:rPr lang="en-US" dirty="0">
                <a:latin typeface="Calibri Light"/>
                <a:cs typeface="Calibri"/>
              </a:rPr>
              <a:t>;</a:t>
            </a:r>
          </a:p>
          <a:p>
            <a:r>
              <a:rPr lang="en-US" dirty="0" err="1">
                <a:latin typeface="Calibri Light"/>
                <a:cs typeface="Calibri"/>
              </a:rPr>
              <a:t>Consegui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conectar</a:t>
            </a:r>
            <a:r>
              <a:rPr lang="en-US" dirty="0">
                <a:latin typeface="Calibri Light"/>
                <a:cs typeface="Calibri"/>
              </a:rPr>
              <a:t> a API e </a:t>
            </a:r>
            <a:r>
              <a:rPr lang="en-US" dirty="0" err="1">
                <a:latin typeface="Calibri Light"/>
                <a:cs typeface="Calibri"/>
              </a:rPr>
              <a:t>fazer</a:t>
            </a:r>
            <a:r>
              <a:rPr lang="en-US" dirty="0">
                <a:latin typeface="Calibri Light"/>
                <a:cs typeface="Calibri"/>
              </a:rPr>
              <a:t> o site </a:t>
            </a:r>
            <a:r>
              <a:rPr lang="en-US" dirty="0" err="1">
                <a:latin typeface="Calibri Light"/>
                <a:cs typeface="Calibri"/>
              </a:rPr>
              <a:t>funcionar</a:t>
            </a:r>
            <a:r>
              <a:rPr lang="en-US" dirty="0">
                <a:latin typeface="Calibri Light"/>
                <a:cs typeface="Calibri"/>
              </a:rPr>
              <a:t>;</a:t>
            </a:r>
          </a:p>
          <a:p>
            <a:r>
              <a:rPr lang="en-US" dirty="0">
                <a:latin typeface="Calibri Light"/>
                <a:cs typeface="Calibri"/>
              </a:rPr>
              <a:t>Me </a:t>
            </a:r>
            <a:r>
              <a:rPr lang="en-US" err="1">
                <a:latin typeface="Calibri Light"/>
                <a:cs typeface="Calibri"/>
              </a:rPr>
              <a:t>senti</a:t>
            </a:r>
            <a:r>
              <a:rPr lang="en-US" dirty="0">
                <a:latin typeface="Calibri Light"/>
                <a:cs typeface="Calibri"/>
              </a:rPr>
              <a:t> </a:t>
            </a:r>
            <a:r>
              <a:rPr lang="en-US" err="1">
                <a:latin typeface="Calibri Light"/>
                <a:cs typeface="Calibri"/>
              </a:rPr>
              <a:t>muito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err="1">
                <a:latin typeface="Calibri Light"/>
                <a:cs typeface="Calibri"/>
              </a:rPr>
              <a:t>alegre</a:t>
            </a:r>
            <a:r>
              <a:rPr lang="en-US" dirty="0">
                <a:latin typeface="Calibri Light"/>
                <a:cs typeface="Calibri"/>
              </a:rPr>
              <a:t> e </a:t>
            </a:r>
            <a:r>
              <a:rPr lang="en-US" err="1">
                <a:latin typeface="Calibri Light"/>
                <a:cs typeface="Calibri"/>
              </a:rPr>
              <a:t>capaz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err="1">
                <a:latin typeface="Calibri Light"/>
                <a:cs typeface="Calibri"/>
              </a:rPr>
              <a:t>ao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err="1">
                <a:latin typeface="Calibri Light"/>
                <a:cs typeface="Calibri"/>
              </a:rPr>
              <a:t>vencer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err="1">
                <a:latin typeface="Calibri Light"/>
                <a:cs typeface="Calibri"/>
              </a:rPr>
              <a:t>minhas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err="1">
                <a:latin typeface="Calibri Light"/>
                <a:cs typeface="Calibri"/>
              </a:rPr>
              <a:t>dificuldades</a:t>
            </a:r>
            <a:r>
              <a:rPr lang="en-US" dirty="0">
                <a:latin typeface="Calibri Light"/>
                <a:cs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377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98B-487C-D564-6B7A-519F1B84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Agradecimentos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4DAF5-B5C5-165A-4D0D-700E74D9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9264"/>
            <a:ext cx="10515600" cy="19415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alibri Light"/>
                <a:cs typeface="Calibri"/>
              </a:rPr>
              <a:t>Muito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obrigado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mãe</a:t>
            </a:r>
            <a:r>
              <a:rPr lang="en-US" dirty="0">
                <a:latin typeface="Calibri Light"/>
                <a:cs typeface="Calibri"/>
              </a:rPr>
              <a:t> e Amber, </a:t>
            </a:r>
            <a:r>
              <a:rPr lang="en-US" dirty="0" err="1">
                <a:latin typeface="Calibri Light"/>
                <a:cs typeface="Calibri"/>
              </a:rPr>
              <a:t>pelo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apoio</a:t>
            </a:r>
            <a:r>
              <a:rPr lang="en-US" dirty="0">
                <a:latin typeface="Calibri Light"/>
                <a:cs typeface="Calibri"/>
              </a:rPr>
              <a:t> e </a:t>
            </a:r>
            <a:r>
              <a:rPr lang="en-US" dirty="0" err="1">
                <a:latin typeface="Calibri Light"/>
                <a:cs typeface="Calibri"/>
              </a:rPr>
              <a:t>por</a:t>
            </a:r>
            <a:r>
              <a:rPr lang="en-US" dirty="0">
                <a:latin typeface="Calibri Light"/>
                <a:cs typeface="Calibri"/>
              </a:rPr>
              <a:t> sempre </a:t>
            </a:r>
            <a:r>
              <a:rPr lang="en-US" dirty="0" err="1">
                <a:latin typeface="Calibri Light"/>
                <a:cs typeface="Calibri"/>
              </a:rPr>
              <a:t>confiarem</a:t>
            </a:r>
            <a:r>
              <a:rPr lang="en-US" dirty="0">
                <a:latin typeface="Calibri Light"/>
                <a:cs typeface="Calibri"/>
              </a:rPr>
              <a:t> no meu </a:t>
            </a:r>
            <a:r>
              <a:rPr lang="en-US" dirty="0" err="1">
                <a:latin typeface="Calibri Light"/>
                <a:cs typeface="Calibri"/>
              </a:rPr>
              <a:t>potencial</a:t>
            </a:r>
            <a:r>
              <a:rPr lang="en-US" dirty="0">
                <a:latin typeface="Calibri Light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alibri Light"/>
                <a:cs typeface="Calibri"/>
              </a:rPr>
              <a:t>Obrigado</a:t>
            </a:r>
            <a:r>
              <a:rPr lang="en-US" dirty="0">
                <a:latin typeface="Calibri Light"/>
                <a:cs typeface="Calibri"/>
              </a:rPr>
              <a:t> pai, </a:t>
            </a:r>
            <a:r>
              <a:rPr lang="en-US" dirty="0" err="1">
                <a:latin typeface="Calibri Light"/>
                <a:cs typeface="Calibri"/>
              </a:rPr>
              <a:t>pelas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incríveis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memórias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ao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seu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lado</a:t>
            </a:r>
            <a:r>
              <a:rPr lang="en-US" dirty="0">
                <a:latin typeface="Calibri Light"/>
                <a:cs typeface="Calibri"/>
              </a:rPr>
              <a:t> e pela </a:t>
            </a:r>
            <a:r>
              <a:rPr lang="en-US" dirty="0" err="1">
                <a:latin typeface="Calibri Light"/>
                <a:cs typeface="Calibri"/>
              </a:rPr>
              <a:t>inspiração</a:t>
            </a:r>
            <a:r>
              <a:rPr lang="en-US" dirty="0">
                <a:latin typeface="Calibri Light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alibri Light"/>
                <a:cs typeface="Calibri"/>
              </a:rPr>
              <a:t>Obrigado</a:t>
            </a:r>
            <a:r>
              <a:rPr lang="en-US" dirty="0">
                <a:latin typeface="Calibri Light"/>
                <a:cs typeface="Calibri"/>
              </a:rPr>
              <a:t> amigos e </a:t>
            </a:r>
            <a:r>
              <a:rPr lang="en-US" dirty="0" err="1">
                <a:latin typeface="Calibri Light"/>
                <a:cs typeface="Calibri"/>
              </a:rPr>
              <a:t>professores</a:t>
            </a:r>
            <a:r>
              <a:rPr lang="en-US" dirty="0">
                <a:latin typeface="Calibri Light"/>
                <a:cs typeface="Calibri"/>
              </a:rPr>
              <a:t>, pela </a:t>
            </a:r>
            <a:r>
              <a:rPr lang="en-US" dirty="0" err="1">
                <a:latin typeface="Calibri Light"/>
                <a:cs typeface="Calibri"/>
              </a:rPr>
              <a:t>ajuda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quando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eu</a:t>
            </a:r>
            <a:r>
              <a:rPr lang="en-US" dirty="0">
                <a:latin typeface="Calibri Light"/>
                <a:cs typeface="Calibri"/>
              </a:rPr>
              <a:t> </a:t>
            </a:r>
            <a:r>
              <a:rPr lang="en-US" dirty="0" err="1">
                <a:latin typeface="Calibri Light"/>
                <a:cs typeface="Calibri"/>
              </a:rPr>
              <a:t>mais</a:t>
            </a:r>
            <a:r>
              <a:rPr lang="en-US" dirty="0">
                <a:latin typeface="Calibri Light"/>
                <a:cs typeface="Calibri"/>
              </a:rPr>
              <a:t> </a:t>
            </a:r>
            <a:r>
              <a:rPr lang="en-US" dirty="0" err="1">
                <a:latin typeface="Calibri Light"/>
                <a:cs typeface="Calibri"/>
              </a:rPr>
              <a:t>precisei</a:t>
            </a:r>
            <a:r>
              <a:rPr lang="en-US" dirty="0">
                <a:latin typeface="Calibri Light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25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98B-487C-D564-6B7A-519F1B84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675"/>
            <a:ext cx="10515600" cy="1887538"/>
          </a:xfrm>
        </p:spPr>
        <p:txBody>
          <a:bodyPr/>
          <a:lstStyle/>
          <a:p>
            <a:pPr algn="ctr"/>
            <a:r>
              <a:rPr lang="en-US" sz="4800" dirty="0">
                <a:cs typeface="Calibri Light"/>
              </a:rPr>
              <a:t>E </a:t>
            </a:r>
            <a:r>
              <a:rPr lang="en-US" sz="4800" dirty="0" err="1">
                <a:cs typeface="Calibri Light"/>
              </a:rPr>
              <a:t>muito</a:t>
            </a:r>
            <a:r>
              <a:rPr lang="en-US" sz="4800" dirty="0">
                <a:cs typeface="Calibri Light"/>
              </a:rPr>
              <a:t> </a:t>
            </a:r>
            <a:r>
              <a:rPr lang="en-US" sz="4800" dirty="0" err="1">
                <a:cs typeface="Calibri Light"/>
              </a:rPr>
              <a:t>obrigado</a:t>
            </a:r>
            <a:r>
              <a:rPr lang="en-US" sz="4800" dirty="0">
                <a:cs typeface="Calibri Light"/>
              </a:rPr>
              <a:t> a </a:t>
            </a:r>
            <a:r>
              <a:rPr lang="en-US" sz="4800" dirty="0" err="1">
                <a:cs typeface="Calibri Light"/>
              </a:rPr>
              <a:t>você</a:t>
            </a:r>
            <a:r>
              <a:rPr lang="en-US" sz="4800" dirty="0">
                <a:cs typeface="Calibri Light"/>
              </a:rPr>
              <a:t>, </a:t>
            </a:r>
            <a:r>
              <a:rPr lang="en-US" sz="4800" dirty="0" err="1">
                <a:cs typeface="Calibri Light"/>
              </a:rPr>
              <a:t>por</a:t>
            </a:r>
            <a:r>
              <a:rPr lang="en-US" sz="4800" dirty="0">
                <a:cs typeface="Calibri Light"/>
              </a:rPr>
              <a:t> </a:t>
            </a:r>
            <a:r>
              <a:rPr lang="en-US" sz="4800" dirty="0" err="1">
                <a:cs typeface="Calibri Light"/>
              </a:rPr>
              <a:t>ter</a:t>
            </a:r>
            <a:r>
              <a:rPr lang="en-US" sz="4800" dirty="0">
                <a:cs typeface="Calibri Light"/>
              </a:rPr>
              <a:t> </a:t>
            </a:r>
            <a:r>
              <a:rPr lang="en-US" sz="4800" dirty="0" err="1">
                <a:cs typeface="Calibri Light"/>
              </a:rPr>
              <a:t>assistido</a:t>
            </a:r>
            <a:r>
              <a:rPr lang="en-US" sz="4800" dirty="0">
                <a:cs typeface="Calibri Light"/>
              </a:rPr>
              <a:t> a </a:t>
            </a:r>
            <a:r>
              <a:rPr lang="en-US" sz="4800" dirty="0" err="1">
                <a:cs typeface="Calibri Light"/>
              </a:rPr>
              <a:t>minha</a:t>
            </a:r>
            <a:r>
              <a:rPr lang="en-US" sz="4800" dirty="0">
                <a:cs typeface="Calibri Light"/>
              </a:rPr>
              <a:t> </a:t>
            </a:r>
            <a:r>
              <a:rPr lang="en-US" sz="4800" dirty="0" err="1">
                <a:cs typeface="Calibri Light"/>
              </a:rPr>
              <a:t>apresentação</a:t>
            </a:r>
            <a:r>
              <a:rPr lang="en-US" sz="4800" dirty="0">
                <a:cs typeface="Calibri Ligh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8367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0F6C-6F05-032A-AEE4-46E492FA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Por que PlayStation 2?</a:t>
            </a:r>
          </a:p>
        </p:txBody>
      </p:sp>
      <p:pic>
        <p:nvPicPr>
          <p:cNvPr id="4" name="Picture 4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07B4C660-095F-CA4D-3CD3-7E241F7D5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514" y="1952625"/>
            <a:ext cx="6605203" cy="4058262"/>
          </a:xfrm>
        </p:spPr>
      </p:pic>
    </p:spTree>
    <p:extLst>
      <p:ext uri="{BB962C8B-B14F-4D97-AF65-F5344CB8AC3E}">
        <p14:creationId xmlns:p14="http://schemas.microsoft.com/office/powerpoint/2010/main" val="217347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98B-487C-D564-6B7A-519F1B84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Trello</a:t>
            </a:r>
          </a:p>
        </p:txBody>
      </p:sp>
      <p:pic>
        <p:nvPicPr>
          <p:cNvPr id="6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04955ED4-8FAF-6DB4-BDE4-5EFEC885D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" y="1326149"/>
            <a:ext cx="12188282" cy="4216582"/>
          </a:xfrm>
        </p:spPr>
      </p:pic>
    </p:spTree>
    <p:extLst>
      <p:ext uri="{BB962C8B-B14F-4D97-AF65-F5344CB8AC3E}">
        <p14:creationId xmlns:p14="http://schemas.microsoft.com/office/powerpoint/2010/main" val="313845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98B-487C-D564-6B7A-519F1B84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GitHub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88722AD-7D5F-0742-F497-267B100D3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204" y="1333113"/>
            <a:ext cx="11308177" cy="5271313"/>
          </a:xfrm>
        </p:spPr>
      </p:pic>
    </p:spTree>
    <p:extLst>
      <p:ext uri="{BB962C8B-B14F-4D97-AF65-F5344CB8AC3E}">
        <p14:creationId xmlns:p14="http://schemas.microsoft.com/office/powerpoint/2010/main" val="12949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98B-487C-D564-6B7A-519F1B84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Modelagem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Lógica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0593D34-F836-8CED-0C4D-78980AE55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6437" y="2079806"/>
            <a:ext cx="5702222" cy="2695110"/>
          </a:xfrm>
        </p:spPr>
      </p:pic>
    </p:spTree>
    <p:extLst>
      <p:ext uri="{BB962C8B-B14F-4D97-AF65-F5344CB8AC3E}">
        <p14:creationId xmlns:p14="http://schemas.microsoft.com/office/powerpoint/2010/main" val="317809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98B-487C-D564-6B7A-519F1B84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Script Banco de Dados</a:t>
            </a:r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4564BF-2973-A7F8-1273-DD7F3AB4A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854" y="1700326"/>
            <a:ext cx="4419600" cy="3952875"/>
          </a:xfr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8A20484A-8147-BA4D-43D4-E5148F93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587" y="1696530"/>
            <a:ext cx="3616712" cy="492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4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98B-487C-D564-6B7A-519F1B84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Métricas</a:t>
            </a:r>
            <a:r>
              <a:rPr lang="en-US" dirty="0">
                <a:cs typeface="Calibri Light"/>
              </a:rPr>
              <a:t> dos Analytics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A0C0A9B9-0365-7266-D6A6-ADCF109AF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5432"/>
            <a:ext cx="10515600" cy="1359431"/>
          </a:xfrm>
        </p:spPr>
      </p:pic>
    </p:spTree>
    <p:extLst>
      <p:ext uri="{BB962C8B-B14F-4D97-AF65-F5344CB8AC3E}">
        <p14:creationId xmlns:p14="http://schemas.microsoft.com/office/powerpoint/2010/main" val="96466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98B-487C-D564-6B7A-519F1B84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346" y="2762637"/>
            <a:ext cx="7068015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cs typeface="Calibri Light"/>
              </a:rPr>
              <a:t>Vamos </a:t>
            </a:r>
            <a:r>
              <a:rPr lang="en-US" sz="6000" dirty="0" err="1">
                <a:cs typeface="Calibri Light"/>
              </a:rPr>
              <a:t>conferir</a:t>
            </a:r>
            <a:r>
              <a:rPr lang="en-US" sz="6000" dirty="0">
                <a:cs typeface="Calibri Light"/>
              </a:rPr>
              <a:t> o site?</a:t>
            </a:r>
          </a:p>
        </p:txBody>
      </p:sp>
    </p:spTree>
    <p:extLst>
      <p:ext uri="{BB962C8B-B14F-4D97-AF65-F5344CB8AC3E}">
        <p14:creationId xmlns:p14="http://schemas.microsoft.com/office/powerpoint/2010/main" val="380242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998B-487C-D564-6B7A-519F1B84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 Light"/>
              </a:rPr>
              <a:t>Maiores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Desafios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4DAF5-B5C5-165A-4D0D-700E74D9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8839"/>
            <a:ext cx="10515600" cy="11128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Calibri Light"/>
                <a:cs typeface="Calibri"/>
              </a:rPr>
              <a:t>Colocar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ideias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em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prática</a:t>
            </a:r>
            <a:r>
              <a:rPr lang="en-US" dirty="0">
                <a:latin typeface="Calibri Light"/>
                <a:cs typeface="Calibri"/>
              </a:rPr>
              <a:t> (</a:t>
            </a:r>
            <a:r>
              <a:rPr lang="en-US" dirty="0" err="1">
                <a:latin typeface="Calibri Light"/>
                <a:cs typeface="Calibri"/>
              </a:rPr>
              <a:t>bloqueio</a:t>
            </a:r>
            <a:r>
              <a:rPr lang="en-US" dirty="0">
                <a:latin typeface="Calibri Light"/>
                <a:cs typeface="Calibri"/>
              </a:rPr>
              <a:t> </a:t>
            </a:r>
            <a:r>
              <a:rPr lang="en-US" dirty="0" err="1">
                <a:latin typeface="Calibri Light"/>
                <a:cs typeface="Calibri"/>
              </a:rPr>
              <a:t>criativo</a:t>
            </a:r>
            <a:r>
              <a:rPr lang="en-US" dirty="0">
                <a:latin typeface="Calibri Light"/>
                <a:cs typeface="Calibri"/>
              </a:rPr>
              <a:t>);</a:t>
            </a:r>
            <a:endParaRPr lang="en-US">
              <a:latin typeface="Calibri Light"/>
              <a:cs typeface="Calibri Light"/>
            </a:endParaRPr>
          </a:p>
          <a:p>
            <a:r>
              <a:rPr lang="en-US" dirty="0" err="1">
                <a:latin typeface="Calibri Light"/>
                <a:cs typeface="Calibri"/>
              </a:rPr>
              <a:t>Conexão</a:t>
            </a:r>
            <a:r>
              <a:rPr lang="en-US" dirty="0">
                <a:latin typeface="Calibri Light"/>
                <a:cs typeface="Calibri"/>
              </a:rPr>
              <a:t> com a API.</a:t>
            </a:r>
          </a:p>
        </p:txBody>
      </p:sp>
    </p:spTree>
    <p:extLst>
      <p:ext uri="{BB962C8B-B14F-4D97-AF65-F5344CB8AC3E}">
        <p14:creationId xmlns:p14="http://schemas.microsoft.com/office/powerpoint/2010/main" val="112443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PS2 Center</vt:lpstr>
      <vt:lpstr>Por que PlayStation 2?</vt:lpstr>
      <vt:lpstr>Trello</vt:lpstr>
      <vt:lpstr>GitHub</vt:lpstr>
      <vt:lpstr>Modelagem Lógica</vt:lpstr>
      <vt:lpstr>Script Banco de Dados</vt:lpstr>
      <vt:lpstr>Métricas dos Analytics</vt:lpstr>
      <vt:lpstr>Vamos conferir o site?</vt:lpstr>
      <vt:lpstr>Maiores Desafios</vt:lpstr>
      <vt:lpstr>Superação</vt:lpstr>
      <vt:lpstr>Agradecimentos</vt:lpstr>
      <vt:lpstr>E muito obrigado a você, por ter assistido a minha apresentação!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252</cp:revision>
  <dcterms:created xsi:type="dcterms:W3CDTF">2022-06-03T18:17:50Z</dcterms:created>
  <dcterms:modified xsi:type="dcterms:W3CDTF">2022-06-05T03:07:11Z</dcterms:modified>
</cp:coreProperties>
</file>