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22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71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918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27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87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255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2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15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31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03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76CB-256B-4DF5-B110-D4BAC70E4AAC}" type="datetimeFigureOut">
              <a:rPr lang="es-CO" smtClean="0"/>
              <a:t>24/07/2022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0BFB6-4B36-4571-A88E-F669A1876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49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209" t="16460" r="73386" b="53846"/>
          <a:stretch/>
        </p:blipFill>
        <p:spPr>
          <a:xfrm>
            <a:off x="2639683" y="439947"/>
            <a:ext cx="8048445" cy="56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2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466" t="23888" r="72177" b="45541"/>
          <a:stretch/>
        </p:blipFill>
        <p:spPr>
          <a:xfrm>
            <a:off x="3476444" y="215659"/>
            <a:ext cx="7073661" cy="61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3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9514" t="22861" r="69616" b="32491"/>
          <a:stretch/>
        </p:blipFill>
        <p:spPr>
          <a:xfrm>
            <a:off x="3450566" y="172527"/>
            <a:ext cx="5037827" cy="60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942" t="26888" r="77495" b="41856"/>
          <a:stretch/>
        </p:blipFill>
        <p:spPr>
          <a:xfrm>
            <a:off x="2872595" y="439947"/>
            <a:ext cx="5684809" cy="55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4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033" t="26097" r="72201" b="60155"/>
          <a:stretch/>
        </p:blipFill>
        <p:spPr>
          <a:xfrm>
            <a:off x="1684239" y="1380227"/>
            <a:ext cx="9116033" cy="39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0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</dc:creator>
  <cp:lastModifiedBy>MAURO</cp:lastModifiedBy>
  <cp:revision>3</cp:revision>
  <dcterms:created xsi:type="dcterms:W3CDTF">2022-07-25T01:08:19Z</dcterms:created>
  <dcterms:modified xsi:type="dcterms:W3CDTF">2022-07-25T01:42:51Z</dcterms:modified>
</cp:coreProperties>
</file>