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3509-6DC3-41A8-A893-C7D7ADD18492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EC3-E4A4-4F52-84E6-E693DC9C4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222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3509-6DC3-41A8-A893-C7D7ADD18492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EC3-E4A4-4F52-84E6-E693DC9C4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135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3509-6DC3-41A8-A893-C7D7ADD18492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EC3-E4A4-4F52-84E6-E693DC9C4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030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3509-6DC3-41A8-A893-C7D7ADD18492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EC3-E4A4-4F52-84E6-E693DC9C4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874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3509-6DC3-41A8-A893-C7D7ADD18492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EC3-E4A4-4F52-84E6-E693DC9C4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001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3509-6DC3-41A8-A893-C7D7ADD18492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EC3-E4A4-4F52-84E6-E693DC9C4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156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3509-6DC3-41A8-A893-C7D7ADD18492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EC3-E4A4-4F52-84E6-E693DC9C4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557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3509-6DC3-41A8-A893-C7D7ADD18492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EC3-E4A4-4F52-84E6-E693DC9C4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327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3509-6DC3-41A8-A893-C7D7ADD18492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EC3-E4A4-4F52-84E6-E693DC9C4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057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3509-6DC3-41A8-A893-C7D7ADD18492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EC3-E4A4-4F52-84E6-E693DC9C4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909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3509-6DC3-41A8-A893-C7D7ADD18492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EC3-E4A4-4F52-84E6-E693DC9C4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35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3509-6DC3-41A8-A893-C7D7ADD18492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A8EC3-E4A4-4F52-84E6-E693DC9C4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368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7459" t="28457" r="79849" b="43843"/>
          <a:stretch/>
        </p:blipFill>
        <p:spPr>
          <a:xfrm>
            <a:off x="3925019" y="86264"/>
            <a:ext cx="4994694" cy="613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4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7939" t="42616" r="66377" b="46641"/>
          <a:stretch/>
        </p:blipFill>
        <p:spPr>
          <a:xfrm>
            <a:off x="1457864" y="1578633"/>
            <a:ext cx="9605518" cy="22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2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7502" t="18292" r="77064" b="59466"/>
          <a:stretch/>
        </p:blipFill>
        <p:spPr>
          <a:xfrm>
            <a:off x="3105509" y="785004"/>
            <a:ext cx="5572665" cy="44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5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198" t="43836" r="76442" b="33512"/>
          <a:stretch/>
        </p:blipFill>
        <p:spPr>
          <a:xfrm>
            <a:off x="3286663" y="793629"/>
            <a:ext cx="5555411" cy="49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7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564" t="16657" r="9569" b="28861"/>
          <a:stretch/>
        </p:blipFill>
        <p:spPr>
          <a:xfrm>
            <a:off x="1457862" y="931653"/>
            <a:ext cx="9284637" cy="444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50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MAURO</dc:creator>
  <cp:lastModifiedBy>MAURO</cp:lastModifiedBy>
  <cp:revision>1</cp:revision>
  <dcterms:created xsi:type="dcterms:W3CDTF">2022-07-25T02:50:43Z</dcterms:created>
  <dcterms:modified xsi:type="dcterms:W3CDTF">2022-07-25T02:56:08Z</dcterms:modified>
</cp:coreProperties>
</file>