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16C7-0CDA-4676-BB18-5D999010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74609-F563-44C0-82AD-D1F1B392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3FF97-7078-4963-B7C7-EBBD338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FA6A3-B507-4294-AE2E-AFC0F18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E28C2-89A7-40F9-8233-15EAD0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7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7FD9-9C25-407E-94F6-B9614E93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AE518E-5098-4AF2-B7F0-D9A1276A6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5B314-4BB4-4B0B-B58D-70099F5A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C4E9F-769C-4B32-BCCB-693E31AC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3F251-F894-4FC6-AAC0-282C6BD3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9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4F268C-8E6B-41A3-8763-791B9597A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F3620C-7554-49E2-9CB5-1C66395F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C102E-74F3-4E9A-B0FE-B3F8742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4283A-B768-49C0-B5F6-BE8CB16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C8BDB-CDD0-4CAF-9BD9-5DD96774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47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2047D-CAEC-4805-BCB6-2CC36E99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3462F-6F61-4801-BEC5-D5009EE1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79334-5347-4FDB-B7B7-9584E250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18077-AA81-415A-ABA2-3F016614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531AF-E83B-4DFD-B182-74B036D0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4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D36B4-3FBC-415A-8B74-EF465A7E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34A20-0F03-4596-8F13-97844BEE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ECD00-A5B0-4A69-A302-101F2A07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2F715-6158-4490-AEAA-1717F12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2368A-224A-428F-B561-3A79CD90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9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AED5-52D9-40F6-ADD0-A46FD9C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3E279-A9FA-4EBA-BA47-BD73BF67A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7E9697-B0F2-4E3E-A7DA-88DEAB883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015EA-FBB6-4E25-9474-838788DB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F10A7A-917B-4A32-9C80-DD81A40A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6F973-57E8-412F-B770-90B333A7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1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985E0-2D27-479B-A179-A19FB47F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CB92A-4017-46EB-9788-D1A9221A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C64CAD-822A-488B-BB19-5915DED2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92301F-83F0-429D-B817-338B2FC1E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4B83D1-E74D-45F1-9637-4C385057A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6D6CBD-B32A-492A-817C-67FFF12D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164C71-FB01-455A-902B-D7EF6F75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05CF69-BE8C-4968-BDD4-C5485E50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3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3BD9-AF88-406F-8EB8-DBE7535D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21C3F2-6B46-4161-9EC2-E88D66B9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6DD627-9E0F-49F0-A406-087905FB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9373C9-0DB0-45D4-8FA4-F9266A39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2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B59328-E1E4-495C-9882-97503788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958438-7614-4665-9A45-2961D808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D800C0-FF1B-4CD8-874B-2DACBB5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6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8D335-5516-4EFC-867C-5C807D78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35B2A-F47A-4200-83B0-3CD2C906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8B0644-8B61-49B3-969B-78CB0A82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1445EB-79E4-4683-ADC9-F1E63B08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984D2-E719-4306-9B74-45E21317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1CF2B-43FE-49AA-B244-EAFD305D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4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C24E-A424-4519-A771-D67D03D3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314C1C-7E8D-4032-B2D7-3C4254648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DC0802-B12E-426B-9ADE-3A9C0EBC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77163-8DAC-42E7-9D87-1F3AD25D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F9A46E-C8EB-44E3-895C-AD86F2D5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78BB4-0892-44D1-AA4D-F5DC129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8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2982"/>
                    </a14:imgEffect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B525D6-7680-4194-92A3-7DDC5530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8323B-8E3D-4796-A712-8B9D8761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C5599-8547-4D46-8519-1663E7F92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2342-CB3F-4BE1-8B02-E4B81BD2E294}" type="datetimeFigureOut">
              <a:rPr lang="pt-BR" smtClean="0"/>
              <a:t>07/07/2018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FE25C-7060-49C8-9546-9DD8E2A8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1BE78-C942-427C-971D-9C52A7930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0CB6-0DB5-41A6-B4E6-25E28137BC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6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0228-9C31-468F-9655-2C542F73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148"/>
            <a:ext cx="9144000" cy="2387600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88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O Mistério de Tunguska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3E06D-AE40-4952-958A-1B820D232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79" y="5627786"/>
            <a:ext cx="7319888" cy="773014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 Desconhecido Fim Do Mundo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EE76D7-BDD8-4FAA-812E-9B0F9978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07" y="5416868"/>
            <a:ext cx="2374710" cy="13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6692-B537-4061-9C5F-D20A528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Componentes: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30563-C863-45EC-8055-3FA73884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Maurício Henrique Leal</a:t>
            </a:r>
          </a:p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Carolina Ariádine B. Andrade</a:t>
            </a:r>
          </a:p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 Bueno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043922-0651-4E9C-832F-2EE28A02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1821" y="796901"/>
            <a:ext cx="4706007" cy="31151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BAE56D-F93A-4AF8-B0BF-DEBF44BC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5951" y="3742890"/>
            <a:ext cx="4706007" cy="31151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BB326D-25C8-424C-BA8A-B640745B0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226"/>
            <a:ext cx="4706007" cy="3115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E831C9-F1F7-488C-9613-F6784909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4130" y="96468"/>
            <a:ext cx="4706520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BFCBE-A2A6-49C7-ABF2-F1703D2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82012"/>
            <a:ext cx="10515600" cy="1325563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Sinopse: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D7BC7-D2C5-4180-973A-2A5C7FCC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690688"/>
            <a:ext cx="11549576" cy="4898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O ano é 1908... Algo de grande força atingiu a floresta cercada pelo rio Tunguska na Sibéria e iluminou o céu por horas, dias e meses enquanto devastava a vegetação e qualquer vida ao redor da mesma... Depois de tentar seu melhor enviando tropas ao local, essas que nunca voltavam, o governo mundial entrou em um acordo de manter a área restrita e isolar as vilas ao redor da floresta alegando que tudo não passava de um meteoro, sendo essa uma vaga tentativa de acalmar a população... Mas eles sabiam que essa não era a verdade...</a:t>
            </a:r>
          </a:p>
          <a:p>
            <a:pPr marL="0" indent="0">
              <a:buNone/>
            </a:pPr>
            <a:r>
              <a:rPr lang="pt-BR" sz="26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Dois meses depois do incidente, ainda sem respostas, com seus recursos quase esgotados e o fim do mundo pelo desconhecido se alastrando pelos países, não tiveram escolha a não ser reunir os quatro profissionais voluntários para serem enviados á floresta afim de detectar e eliminar a anomalia.</a:t>
            </a:r>
          </a:p>
          <a:p>
            <a:pPr marL="0" indent="0">
              <a:buNone/>
            </a:pPr>
            <a:r>
              <a:rPr lang="pt-BR" sz="26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Um soldado, um médico, um antropólogo e um engenheiro se infiltram agora em um mapa completamente desconhecido e se unem em pró da salvação do planeta.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7FFC8B-B783-4D50-8755-F1C05AC2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018" l="0" r="89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309" y="355487"/>
            <a:ext cx="827691" cy="5319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CDD987-FC1D-40A3-B174-E931A8C6B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877">
            <a:off x="10384571" y="-91049"/>
            <a:ext cx="1086831" cy="8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BF1E8-D80D-4D1A-B9B5-AFE5616A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Informações Básicas: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B3DFD-650E-4A64-B3F1-DEC797E87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81601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9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O Jogo tem base no evento ocorrido próximo ao rio Tunguska na Sibéria – sendo a referência á localização o motivo pelo qual o mesmo receberá esse nome.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sz="29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9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A programação segue um formato RPG educacional que trabalha a capacidade de tomada de decisão do jogador.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339E2-1712-40B6-8D9F-B7550288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9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 jogo tem possibilidade de final alternativo.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pt-BR" sz="29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9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A existência de eventos semi-aleatórios e recompensas é inevitável se tratando do gênero RPG, assim como batalhas interativas e dicas.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88314F-F763-4E2F-9420-1C04078D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4" l="254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97" y="5984592"/>
            <a:ext cx="1200912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C1C6-4A4D-4201-93B7-A4563EB1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Personagens: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73E72-4331-4731-925A-A49BE665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Heróis: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E6680-0479-42B6-9629-F337652C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330" y="2505075"/>
            <a:ext cx="5157787" cy="3684588"/>
          </a:xfrm>
        </p:spPr>
        <p:txBody>
          <a:bodyPr/>
          <a:lstStyle/>
          <a:p>
            <a:pPr marL="0" indent="0" algn="just">
              <a:buNone/>
            </a:pPr>
            <a:endParaRPr lang="pt-B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 plataforma oferece quatro classes de personagens, sendo esses: o soldado, o médico, engenheiro e o antropólogo, cada qual com uma habilidade exclusiva de acordo com sua função técnica e situação de energia.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157083-3204-4883-9914-B58C99EFE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Vilões: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16CE9D-1827-4FE6-9D23-AB6CD7501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Foram disponibilizadas cinco personagens para impedir os jogadores de eliminarem a anomalia: o alienigena, o nazista, o zombie, o robô e o ser de outra dimensão. Os inimigos são aleatórios, assim como os eventos de cada localidade no mapa.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DE4E2C-5D99-40EA-95DF-4C1BCC1A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0" b="91716" l="2885" r="94231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8681">
            <a:off x="48235" y="6052075"/>
            <a:ext cx="813785" cy="8816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E4B6A1-8BDE-418D-A378-DDAF9F8FF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34" b="92169" l="5137" r="8955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7655">
            <a:off x="11231699" y="282597"/>
            <a:ext cx="928636" cy="10558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A7670F-FF21-4342-82AA-5F36C1C31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321" r="98077">
                        <a14:foregroundMark x1="34936" y1="59726" x2="17949" y2="57260"/>
                        <a14:foregroundMark x1="62179" y1="60822" x2="79487" y2="58082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787" y="104977"/>
            <a:ext cx="637010" cy="74522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8155A63-0D9A-4353-918C-6FAD14158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18" b="97525" l="901" r="9759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1" y="5893844"/>
            <a:ext cx="694898" cy="8430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468B8B-22C4-42C6-81E1-1875F090F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58" b="99057" l="1124" r="97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2042">
            <a:off x="11274267" y="5871471"/>
            <a:ext cx="843501" cy="10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6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C89A-4BE1-45B4-A48B-EEB59991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Teor Educacional: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CF864-CC9B-4A05-A9C0-446EA4C1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A ideia básica a respeito de RPGs educacionais adquirida pelos desenvolvedores do projeto é dar aos jogadores a oportunidade de aprender, através de situações que os façam ter empatia com os personagens que escolherem para determinada ação em um evento.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Além de procurar trabalhar a habilidade de tomada de decisão dos jogadores, são utilizados pontos de informação básica em ALGUNS eventos do mapa, esses dependendo da escolha do jogador para serem revelados.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985E5D-8CE4-492C-8A38-864E384D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2" b="99119" l="893" r="99405">
                        <a14:foregroundMark x1="10119" y1="55507" x2="11607" y2="64317"/>
                        <a14:foregroundMark x1="61607" y1="73568" x2="41667" y2="67841"/>
                        <a14:foregroundMark x1="55060" y1="84581" x2="35417" y2="81938"/>
                        <a14:foregroundMark x1="83631" y1="79736" x2="80655" y2="64317"/>
                        <a14:foregroundMark x1="8036" y1="66520" x2="24702" y2="64317"/>
                        <a14:foregroundMark x1="22321" y1="12775" x2="21726" y2="47577"/>
                        <a14:foregroundMark x1="42857" y1="53304" x2="34226" y2="4537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77" y="5748912"/>
            <a:ext cx="1641646" cy="11090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481B89-E87A-4C4E-9BEC-E3CF3F13A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657" y="-1861917"/>
            <a:ext cx="4181991" cy="27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46D2-109F-4DC4-95E0-6051EABB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Integração em Arduino: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4A26D-017E-45D9-9115-D74FCFD3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405"/>
            <a:ext cx="10515600" cy="42173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LEDs brilham ao inicio da partida e de acordo com a escolha de ação do jogador, seguindo as indicações: azul para médico, verde para soldado, vermelho para engenheiro e amarelo para o antropólogo.</a:t>
            </a:r>
          </a:p>
          <a:p>
            <a:pPr marL="0" indent="0">
              <a:buNone/>
            </a:pPr>
            <a:endParaRPr lang="pt-B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Quando as teclas numéricas de 1 a 4 são apertadas, elas emitem o som próprio acendendo seus respectivos LEDs.</a:t>
            </a:r>
          </a:p>
        </p:txBody>
      </p:sp>
    </p:spTree>
    <p:extLst>
      <p:ext uri="{BB962C8B-B14F-4D97-AF65-F5344CB8AC3E}">
        <p14:creationId xmlns:p14="http://schemas.microsoft.com/office/powerpoint/2010/main" val="395678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8C7D1-8E8A-4C96-82B2-9183AB7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Lógica Matemática: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FE9E3-5961-4604-B787-EB39F52A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3"/>
            <a:ext cx="10515600" cy="48237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Além de trabalhar com variáveis matemáticas de equilíbrio para determinar os atributos dos vilões, foram aplicadas regras de lógica simples na aleatoriedade dos eventos e nas variáveis de tomada de decisão.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Foram desenvolvidos conjuntos de eventos e de chefes, sendo um dos conjuntos de chefes uma junção de partes do corpo de cada, sem repetir membros conectados do mesmo vilão.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Cada tipo de inimigo possuí um dentre quatro tipos de níveis de inteligência artificial, variando de burros (perde ataques e ataca aleatoriamente) a inteligentes (mira no personagem mais fraco).</a:t>
            </a:r>
          </a:p>
        </p:txBody>
      </p:sp>
    </p:spTree>
    <p:extLst>
      <p:ext uri="{BB962C8B-B14F-4D97-AF65-F5344CB8AC3E}">
        <p14:creationId xmlns:p14="http://schemas.microsoft.com/office/powerpoint/2010/main" val="125546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6692-B537-4061-9C5F-D20A528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pt-BR" sz="60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Componentes: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30563-C863-45EC-8055-3FA73884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Maurício Henrique Leal</a:t>
            </a:r>
          </a:p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Carolina Ariádine B. Andrade</a:t>
            </a:r>
          </a:p>
          <a:p>
            <a:pPr marL="0" indent="0" algn="ctr">
              <a:buNone/>
            </a:pPr>
            <a:r>
              <a:rPr lang="pt-BR" sz="3600" spc="-3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 Bueno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043922-0651-4E9C-832F-2EE28A02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1821" y="796901"/>
            <a:ext cx="4706007" cy="31151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BAE56D-F93A-4AF8-B0BF-DEBF44BC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5951" y="3742890"/>
            <a:ext cx="4706007" cy="31151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BB326D-25C8-424C-BA8A-B640745B0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31" b="97248" l="0" r="80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226"/>
            <a:ext cx="4706007" cy="3115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E831C9-F1F7-488C-9613-F6784909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4130" y="96468"/>
            <a:ext cx="4706520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Wingdings</vt:lpstr>
      <vt:lpstr>Tema do Office</vt:lpstr>
      <vt:lpstr>O Mistério de Tunguska</vt:lpstr>
      <vt:lpstr>Componentes:</vt:lpstr>
      <vt:lpstr>Sinopse:</vt:lpstr>
      <vt:lpstr>Informações Básicas:</vt:lpstr>
      <vt:lpstr>Personagens:</vt:lpstr>
      <vt:lpstr>Teor Educacional:</vt:lpstr>
      <vt:lpstr>Integração em Arduino:</vt:lpstr>
      <vt:lpstr>Lógica Matemática:</vt:lpstr>
      <vt:lpstr>Componentes: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Mistério de Tunguska</dc:title>
  <dc:creator>Carol</dc:creator>
  <cp:lastModifiedBy>Carol</cp:lastModifiedBy>
  <cp:revision>19</cp:revision>
  <dcterms:created xsi:type="dcterms:W3CDTF">2018-07-04T06:04:56Z</dcterms:created>
  <dcterms:modified xsi:type="dcterms:W3CDTF">2018-07-07T14:46:29Z</dcterms:modified>
</cp:coreProperties>
</file>