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Lato"/>
      <p:regular r:id="rId23"/>
      <p:bold r:id="rId24"/>
      <p:italic r:id="rId25"/>
      <p:boldItalic r:id="rId26"/>
    </p:embeddedFont>
    <p:embeddedFont>
      <p:font typeface="Space Grotesk Light"/>
      <p:regular r:id="rId27"/>
      <p:bold r:id="rId28"/>
    </p:embeddedFont>
    <p:embeddedFont>
      <p:font typeface="Space Grotesk Medium"/>
      <p:regular r:id="rId29"/>
      <p:bold r:id="rId30"/>
    </p:embeddedFont>
    <p:embeddedFont>
      <p:font typeface="Space Grotesk SemiBold"/>
      <p:regular r:id="rId31"/>
      <p:bold r:id="rId32"/>
    </p:embeddedFont>
    <p:embeddedFont>
      <p:font typeface="Space Grotesk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SpaceGroteskLight-bold.fntdata"/><Relationship Id="rId27" Type="http://schemas.openxmlformats.org/officeDocument/2006/relationships/font" Target="fonts/SpaceGrotesk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paceGrotesk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paceGroteskSemiBold-regular.fntdata"/><Relationship Id="rId30" Type="http://schemas.openxmlformats.org/officeDocument/2006/relationships/font" Target="fonts/SpaceGroteskMedium-bold.fntdata"/><Relationship Id="rId11" Type="http://schemas.openxmlformats.org/officeDocument/2006/relationships/slide" Target="slides/slide7.xml"/><Relationship Id="rId33" Type="http://schemas.openxmlformats.org/officeDocument/2006/relationships/font" Target="fonts/SpaceGrotesk-regular.fntdata"/><Relationship Id="rId10" Type="http://schemas.openxmlformats.org/officeDocument/2006/relationships/slide" Target="slides/slide6.xml"/><Relationship Id="rId32" Type="http://schemas.openxmlformats.org/officeDocument/2006/relationships/font" Target="fonts/SpaceGroteskSemiBo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SpaceGrotesk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e2c2872e62_1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1e2c2872e62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e2c2872e62_1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e2c2872e62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1e2c2872e62_1_1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1e2c2872e62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e2c2872e62_1_1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1e2c2872e62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e2c2872e62_1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e2c2872e62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e2c2872e62_1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e2c2872e62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e2c2872e62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1e2c2872e6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b2f7c811ed_0_4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b2f7c811e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e2c2872e62_1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e2c2872e6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e2c2872e62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e2c2872e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1e2c2872e62_1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1e2c2872e6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e2c2872e62_1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1e2c2872e62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55775" y="50550"/>
            <a:ext cx="10626641" cy="5092950"/>
            <a:chOff x="-255775" y="50550"/>
            <a:chExt cx="10626641" cy="50929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" y="2296764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6399" y="4023846"/>
              <a:ext cx="2849303" cy="97045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34697" y="3181522"/>
              <a:ext cx="2412605" cy="11051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21250" y="2581589"/>
              <a:ext cx="2282313" cy="777338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36987" y="3060039"/>
              <a:ext cx="3817064" cy="1638977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5777" y="3669781"/>
              <a:ext cx="2700819" cy="1029253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-1" y="3060048"/>
              <a:ext cx="1483687" cy="67965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8024" y="34877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-255775" y="4169299"/>
              <a:ext cx="1995230" cy="679560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5924561" y="4366325"/>
              <a:ext cx="1696564" cy="777166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348583" y="24691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2"/>
            <p:cNvGrpSpPr/>
            <p:nvPr/>
          </p:nvGrpSpPr>
          <p:grpSpPr>
            <a:xfrm>
              <a:off x="352648" y="1509651"/>
              <a:ext cx="408036" cy="3633849"/>
              <a:chOff x="967895" y="415018"/>
              <a:chExt cx="628714" cy="5600014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" name="Google Shape;67;p2"/>
            <p:cNvGrpSpPr/>
            <p:nvPr/>
          </p:nvGrpSpPr>
          <p:grpSpPr>
            <a:xfrm>
              <a:off x="1127772" y="2465013"/>
              <a:ext cx="300714" cy="2678487"/>
              <a:chOff x="967895" y="415018"/>
              <a:chExt cx="628714" cy="5600014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" name="Google Shape;69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" name="Google Shape;70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78;p2"/>
            <p:cNvGrpSpPr/>
            <p:nvPr/>
          </p:nvGrpSpPr>
          <p:grpSpPr>
            <a:xfrm>
              <a:off x="7817748" y="622548"/>
              <a:ext cx="408036" cy="4520952"/>
              <a:chOff x="967895" y="415018"/>
              <a:chExt cx="628714" cy="6967101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07111" y="963619"/>
                <a:ext cx="150300" cy="64185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" name="Google Shape;80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9" name="Google Shape;89;p2"/>
            <p:cNvGrpSpPr/>
            <p:nvPr/>
          </p:nvGrpSpPr>
          <p:grpSpPr>
            <a:xfrm>
              <a:off x="7200036" y="3261372"/>
              <a:ext cx="284493" cy="1882128"/>
              <a:chOff x="967895" y="415018"/>
              <a:chExt cx="628714" cy="4159398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1207123" y="963617"/>
                <a:ext cx="150300" cy="3610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" name="Google Shape;91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92" name="Google Shape;92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2"/>
            <p:cNvGrpSpPr/>
            <p:nvPr/>
          </p:nvGrpSpPr>
          <p:grpSpPr>
            <a:xfrm>
              <a:off x="8299552" y="2676669"/>
              <a:ext cx="333219" cy="2466831"/>
              <a:chOff x="967895" y="415018"/>
              <a:chExt cx="628714" cy="4654398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1207136" y="963616"/>
                <a:ext cx="150300" cy="4105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2" name="Google Shape;102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03" name="Google Shape;103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11" name="Google Shape;111;p2"/>
          <p:cNvSpPr txBox="1"/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1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2" name="Google Shape;752;p11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753" name="Google Shape;753;p11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1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1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1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1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1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1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1" name="Google Shape;761;p11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762" name="Google Shape;762;p11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3" name="Google Shape;763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64" name="Google Shape;764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72" name="Google Shape;772;p11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773" name="Google Shape;773;p11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4" name="Google Shape;774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75" name="Google Shape;775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3" name="Google Shape;783;p11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784" name="Google Shape;784;p11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5" name="Google Shape;785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86" name="Google Shape;786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94" name="Google Shape;794;p11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795" name="Google Shape;795;p11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louds only">
  <p:cSld name="BLANK_1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12"/>
          <p:cNvGrpSpPr/>
          <p:nvPr/>
        </p:nvGrpSpPr>
        <p:grpSpPr>
          <a:xfrm>
            <a:off x="-52200" y="50550"/>
            <a:ext cx="9256075" cy="5245735"/>
            <a:chOff x="-52200" y="50550"/>
            <a:chExt cx="9256075" cy="5245735"/>
          </a:xfrm>
        </p:grpSpPr>
        <p:sp>
          <p:nvSpPr>
            <p:cNvPr id="830" name="Google Shape;830;p12"/>
            <p:cNvSpPr/>
            <p:nvPr/>
          </p:nvSpPr>
          <p:spPr>
            <a:xfrm>
              <a:off x="-52200" y="2990532"/>
              <a:ext cx="3584483" cy="1539111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2"/>
            <p:cNvSpPr/>
            <p:nvPr/>
          </p:nvSpPr>
          <p:spPr>
            <a:xfrm>
              <a:off x="2567033" y="3780191"/>
              <a:ext cx="2154572" cy="9869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2"/>
            <p:cNvSpPr/>
            <p:nvPr/>
          </p:nvSpPr>
          <p:spPr>
            <a:xfrm>
              <a:off x="3626041" y="3244742"/>
              <a:ext cx="2038292" cy="694227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2"/>
            <p:cNvSpPr/>
            <p:nvPr/>
          </p:nvSpPr>
          <p:spPr>
            <a:xfrm>
              <a:off x="3907840" y="3671766"/>
              <a:ext cx="3406627" cy="1462743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2"/>
            <p:cNvSpPr/>
            <p:nvPr/>
          </p:nvSpPr>
          <p:spPr>
            <a:xfrm>
              <a:off x="434903" y="4215970"/>
              <a:ext cx="2406853" cy="917225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2"/>
            <p:cNvSpPr/>
            <p:nvPr/>
          </p:nvSpPr>
          <p:spPr>
            <a:xfrm flipH="1">
              <a:off x="-50423" y="3671774"/>
              <a:ext cx="1322417" cy="605776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2"/>
            <p:cNvSpPr/>
            <p:nvPr/>
          </p:nvSpPr>
          <p:spPr>
            <a:xfrm>
              <a:off x="5747332" y="4053480"/>
              <a:ext cx="3261193" cy="1242805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2"/>
            <p:cNvSpPr/>
            <p:nvPr/>
          </p:nvSpPr>
          <p:spPr>
            <a:xfrm flipH="1">
              <a:off x="5619392" y="3144412"/>
              <a:ext cx="3584483" cy="1539111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8" name="Google Shape;838;p1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839" name="Google Shape;839;p1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0" name="Google Shape;840;p1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1" name="Google Shape;841;p1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2" name="Google Shape;842;p1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3" name="Google Shape;843;p1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4" name="Google Shape;844;p1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5" name="Google Shape;845;p1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6" name="Google Shape;846;p1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7" name="Google Shape;847;p1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8" name="Google Shape;848;p1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9" name="Google Shape;849;p1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0" name="Google Shape;850;p1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1" name="Google Shape;851;p1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2" name="Google Shape;852;p1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8" name="Google Shape;858;p1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9" name="Google Shape;859;p1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0" name="Google Shape;860;p1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1" name="Google Shape;861;p1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2" name="Google Shape;862;p1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3" name="Google Shape;863;p1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4" name="Google Shape;864;p1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5" name="Google Shape;865;p1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6" name="Google Shape;866;p1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8" name="Google Shape;868;p1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9" name="Google Shape;869;p1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0" name="Google Shape;870;p1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1" name="Google Shape;871;p1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872" name="Google Shape;872;p12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012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114" name="Google Shape;114;p3"/>
            <p:cNvSpPr/>
            <p:nvPr/>
          </p:nvSpPr>
          <p:spPr>
            <a:xfrm>
              <a:off x="8" y="2753964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34697" y="3638722"/>
              <a:ext cx="2412605" cy="11051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121250" y="3038789"/>
              <a:ext cx="2282313" cy="777338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36987" y="3517239"/>
              <a:ext cx="3817064" cy="1638977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45777" y="4126981"/>
              <a:ext cx="2700819" cy="1029253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-1" y="3517248"/>
              <a:ext cx="1483687" cy="67965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3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123" name="Google Shape;123;p3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4" name="Google Shape;124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5" name="Google Shape;125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3" name="Google Shape;133;p3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5" name="Google Shape;135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36" name="Google Shape;136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4" name="Google Shape;144;p3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6" name="Google Shape;146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47" name="Google Shape;147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5" name="Google Shape;155;p3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7" name="Google Shape;157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58" name="Google Shape;158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" name="Google Shape;166;p3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167" name="Google Shape;167;p3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8" name="Google Shape;168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69" name="Google Shape;169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7" name="Google Shape;177;p3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211" name="Google Shape;211;p3"/>
          <p:cNvSpPr txBox="1"/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2" name="Google Shape;212;p3"/>
          <p:cNvSpPr txBox="1"/>
          <p:nvPr>
            <p:ph idx="1" type="subTitle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800"/>
              </a:spcBef>
              <a:spcAft>
                <a:spcPts val="80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67000">
              <a:schemeClr val="accent1"/>
            </a:gs>
            <a:gs pos="100000">
              <a:srgbClr val="B4A7D6"/>
            </a:gs>
          </a:gsLst>
          <a:lin ang="5400012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4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215" name="Google Shape;215;p4"/>
            <p:cNvSpPr/>
            <p:nvPr/>
          </p:nvSpPr>
          <p:spPr>
            <a:xfrm>
              <a:off x="8" y="2753964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2934697" y="3638722"/>
              <a:ext cx="2412605" cy="11051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121250" y="3038789"/>
              <a:ext cx="2282313" cy="777338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436987" y="3517239"/>
              <a:ext cx="3817064" cy="1638977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45777" y="4126981"/>
              <a:ext cx="2700819" cy="1029253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 flipH="1">
              <a:off x="-1" y="3517248"/>
              <a:ext cx="1483687" cy="67965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4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224" name="Google Shape;224;p4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5" name="Google Shape;225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26" name="Google Shape;226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4" name="Google Shape;234;p4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235" name="Google Shape;235;p4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6" name="Google Shape;236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37" name="Google Shape;237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5" name="Google Shape;245;p4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246" name="Google Shape;246;p4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7" name="Google Shape;247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48" name="Google Shape;248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56" name="Google Shape;256;p4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257" name="Google Shape;257;p4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8" name="Google Shape;258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59" name="Google Shape;259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7" name="Google Shape;267;p4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268" name="Google Shape;268;p4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9" name="Google Shape;269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70" name="Google Shape;270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279" name="Google Shape;279;p4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12" name="Google Shape;312;p4"/>
          <p:cNvSpPr txBox="1"/>
          <p:nvPr>
            <p:ph idx="1" type="body"/>
          </p:nvPr>
        </p:nvSpPr>
        <p:spPr>
          <a:xfrm>
            <a:off x="1675575" y="2161800"/>
            <a:ext cx="5778600" cy="819900"/>
          </a:xfrm>
          <a:prstGeom prst="rect">
            <a:avLst/>
          </a:prstGeom>
          <a:effectLst>
            <a:outerShdw blurRad="28575" rotWithShape="0" algn="bl" dir="5400000" dist="9525">
              <a:schemeClr val="dk1">
                <a:alpha val="38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Medium"/>
              <a:buChar char="➢"/>
              <a:defRPr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406400" lvl="1" marL="914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Medium"/>
              <a:buChar char="▻"/>
              <a:defRPr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40640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Medium"/>
              <a:buChar char="■"/>
              <a:defRPr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40640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Medium"/>
              <a:buChar char="●"/>
              <a:defRPr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40640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Medium"/>
              <a:buChar char="○"/>
              <a:defRPr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40640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Medium"/>
              <a:buChar char="■"/>
              <a:defRPr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40640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Medium"/>
              <a:buChar char="●"/>
              <a:defRPr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40640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Medium"/>
              <a:buChar char="○"/>
              <a:defRPr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40640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800"/>
              <a:buFont typeface="Space Grotesk Medium"/>
              <a:buChar char="■"/>
              <a:defRPr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13" name="Google Shape;313;p4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5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16" name="Google Shape;316;p5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5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325" name="Google Shape;325;p5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6" name="Google Shape;326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27" name="Google Shape;327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5" name="Google Shape;335;p5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336" name="Google Shape;336;p5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7" name="Google Shape;337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38" name="Google Shape;338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6" name="Google Shape;346;p5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8" name="Google Shape;348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49" name="Google Shape;349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57" name="Google Shape;357;p5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358" name="Google Shape;358;p5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6" name="Google Shape;366;p5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7" name="Google Shape;367;p5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9" name="Google Shape;369;p5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0" name="Google Shape;370;p5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0" name="Google Shape;380;p5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1" name="Google Shape;381;p5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2" name="Google Shape;382;p5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91" name="Google Shape;391;p5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2" name="Google Shape;392;p5"/>
          <p:cNvSpPr txBox="1"/>
          <p:nvPr>
            <p:ph idx="1" type="body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➢"/>
              <a:defRPr/>
            </a:lvl1pPr>
            <a:lvl2pPr indent="-368300" lvl="1" marL="914400" rtl="0">
              <a:spcBef>
                <a:spcPts val="800"/>
              </a:spcBef>
              <a:spcAft>
                <a:spcPts val="0"/>
              </a:spcAft>
              <a:buSzPts val="2200"/>
              <a:buChar char="▻"/>
              <a:defRPr/>
            </a:lvl2pPr>
            <a:lvl3pPr indent="-368300" lvl="2" marL="13716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800"/>
              </a:spcBef>
              <a:spcAft>
                <a:spcPts val="8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393" name="Google Shape;393;p5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6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96" name="Google Shape;396;p6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404;p6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05" name="Google Shape;405;p6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6" name="Google Shape;406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07" name="Google Shape;407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15" name="Google Shape;415;p6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416" name="Google Shape;416;p6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7" name="Google Shape;417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18" name="Google Shape;418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26" name="Google Shape;426;p6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27" name="Google Shape;427;p6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8" name="Google Shape;428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29" name="Google Shape;429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438" name="Google Shape;438;p6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471" name="Google Shape;471;p6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2" name="Google Shape;472;p6"/>
          <p:cNvSpPr txBox="1"/>
          <p:nvPr>
            <p:ph idx="1" type="body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3" name="Google Shape;473;p6"/>
          <p:cNvSpPr txBox="1"/>
          <p:nvPr>
            <p:ph idx="2" type="body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4" name="Google Shape;474;p6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7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477" name="Google Shape;477;p7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5" name="Google Shape;485;p7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86" name="Google Shape;486;p7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7" name="Google Shape;487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88" name="Google Shape;488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96" name="Google Shape;496;p7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97" name="Google Shape;497;p7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8" name="Google Shape;498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99" name="Google Shape;499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07" name="Google Shape;507;p7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08" name="Google Shape;508;p7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4" name="Google Shape;514;p7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541" name="Google Shape;541;p7"/>
          <p:cNvSpPr txBox="1"/>
          <p:nvPr>
            <p:ph type="title"/>
          </p:nvPr>
        </p:nvSpPr>
        <p:spPr>
          <a:xfrm>
            <a:off x="855300" y="836000"/>
            <a:ext cx="6699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2" name="Google Shape;542;p7"/>
          <p:cNvSpPr txBox="1"/>
          <p:nvPr>
            <p:ph idx="1" type="body"/>
          </p:nvPr>
        </p:nvSpPr>
        <p:spPr>
          <a:xfrm>
            <a:off x="855434" y="1553825"/>
            <a:ext cx="2087100" cy="32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3" name="Google Shape;543;p7"/>
          <p:cNvSpPr txBox="1"/>
          <p:nvPr>
            <p:ph idx="2" type="body"/>
          </p:nvPr>
        </p:nvSpPr>
        <p:spPr>
          <a:xfrm>
            <a:off x="3161403" y="1553825"/>
            <a:ext cx="2087100" cy="32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4" name="Google Shape;544;p7"/>
          <p:cNvSpPr txBox="1"/>
          <p:nvPr>
            <p:ph idx="3" type="body"/>
          </p:nvPr>
        </p:nvSpPr>
        <p:spPr>
          <a:xfrm>
            <a:off x="5467372" y="1553825"/>
            <a:ext cx="2087100" cy="32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5" name="Google Shape;545;p7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8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548" name="Google Shape;548;p8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8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8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6" name="Google Shape;556;p8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557" name="Google Shape;557;p8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8" name="Google Shape;558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59" name="Google Shape;559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67" name="Google Shape;567;p8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568" name="Google Shape;568;p8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9" name="Google Shape;569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70" name="Google Shape;570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78" name="Google Shape;578;p8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579" name="Google Shape;579;p8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0" name="Google Shape;580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81" name="Google Shape;581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89" name="Google Shape;589;p8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90" name="Google Shape;590;p8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623" name="Google Shape;623;p8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24" name="Google Shape;624;p8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Clouds only">
  <p:cSld name="TITLE_ONLY_1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9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627" name="Google Shape;627;p9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5" name="Google Shape;635;p9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636" name="Google Shape;636;p9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7" name="Google Shape;637;p9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8" name="Google Shape;638;p9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9" name="Google Shape;639;p9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0" name="Google Shape;640;p9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1" name="Google Shape;641;p9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2" name="Google Shape;642;p9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3" name="Google Shape;643;p9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4" name="Google Shape;644;p9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5" name="Google Shape;645;p9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6" name="Google Shape;646;p9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7" name="Google Shape;647;p9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8" name="Google Shape;648;p9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9" name="Google Shape;649;p9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9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9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9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9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9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6" name="Google Shape;656;p9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7" name="Google Shape;657;p9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0" name="Google Shape;660;p9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669" name="Google Shape;669;p9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0" name="Google Shape;670;p9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10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673" name="Google Shape;673;p10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0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0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0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0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0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0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0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1" name="Google Shape;681;p10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682" name="Google Shape;682;p10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3" name="Google Shape;683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684" name="Google Shape;684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92" name="Google Shape;692;p10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693" name="Google Shape;693;p10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4" name="Google Shape;694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695" name="Google Shape;695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3" name="Google Shape;703;p10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704" name="Google Shape;704;p10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5" name="Google Shape;705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6" name="Google Shape;706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8" name="Google Shape;708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14" name="Google Shape;714;p10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715" name="Google Shape;715;p10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6" name="Google Shape;716;p10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7" name="Google Shape;717;p10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8" name="Google Shape;718;p10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9" name="Google Shape;719;p10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0" name="Google Shape;720;p10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1" name="Google Shape;721;p10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2" name="Google Shape;722;p10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3" name="Google Shape;723;p10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4" name="Google Shape;724;p10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5" name="Google Shape;725;p10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6" name="Google Shape;726;p10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7" name="Google Shape;727;p10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8" name="Google Shape;728;p10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0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0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0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0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0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4" name="Google Shape;734;p10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5" name="Google Shape;735;p10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6" name="Google Shape;736;p10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7" name="Google Shape;737;p10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8" name="Google Shape;738;p10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9" name="Google Shape;739;p10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0" name="Google Shape;740;p10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1" name="Google Shape;741;p10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2" name="Google Shape;742;p10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748" name="Google Shape;748;p10"/>
          <p:cNvSpPr txBox="1"/>
          <p:nvPr>
            <p:ph idx="1" type="body"/>
          </p:nvPr>
        </p:nvSpPr>
        <p:spPr>
          <a:xfrm>
            <a:off x="855300" y="4177700"/>
            <a:ext cx="58086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49" name="Google Shape;749;p10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33000">
              <a:schemeClr val="accent2"/>
            </a:gs>
            <a:gs pos="100000">
              <a:schemeClr val="accent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indent="-3683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indent="-3683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indent="-3683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indent="-3683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indent="-3683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indent="-3683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indent="-3683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indent="-3683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buNone/>
              <a:defRPr sz="13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buNone/>
              <a:defRPr sz="13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buNone/>
              <a:defRPr sz="13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buNone/>
              <a:defRPr sz="13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buNone/>
              <a:defRPr sz="13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buNone/>
              <a:defRPr sz="13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buNone/>
              <a:defRPr sz="13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buNone/>
              <a:defRPr sz="13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/>
          <p:nvPr>
            <p:ph type="ctrTitle"/>
          </p:nvPr>
        </p:nvSpPr>
        <p:spPr>
          <a:xfrm>
            <a:off x="1439775" y="1991850"/>
            <a:ext cx="65676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</a:t>
            </a:r>
            <a:r>
              <a:rPr lang="en"/>
              <a:t>Semânticas</a:t>
            </a:r>
            <a:r>
              <a:rPr lang="en"/>
              <a:t> </a:t>
            </a:r>
            <a:endParaRPr/>
          </a:p>
        </p:txBody>
      </p:sp>
      <p:sp>
        <p:nvSpPr>
          <p:cNvPr id="878" name="Google Shape;878;p13"/>
          <p:cNvSpPr txBox="1"/>
          <p:nvPr/>
        </p:nvSpPr>
        <p:spPr>
          <a:xfrm>
            <a:off x="3844350" y="3076000"/>
            <a:ext cx="14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Grotesk Light"/>
                <a:ea typeface="Space Grotesk Light"/>
                <a:cs typeface="Space Grotesk Light"/>
                <a:sym typeface="Space Grotesk Light"/>
              </a:rPr>
              <a:t>Mauricio Perin </a:t>
            </a:r>
            <a:endParaRPr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2"/>
          <p:cNvSpPr txBox="1"/>
          <p:nvPr>
            <p:ph idx="4294967295" type="ctrTitle"/>
          </p:nvPr>
        </p:nvSpPr>
        <p:spPr>
          <a:xfrm>
            <a:off x="262175" y="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R.S Simples</a:t>
            </a:r>
            <a:endParaRPr sz="6000"/>
          </a:p>
        </p:txBody>
      </p:sp>
      <p:sp>
        <p:nvSpPr>
          <p:cNvPr id="999" name="Google Shape;999;p22"/>
          <p:cNvSpPr txBox="1"/>
          <p:nvPr>
            <p:ph idx="4294967295" type="subTitle"/>
          </p:nvPr>
        </p:nvSpPr>
        <p:spPr>
          <a:xfrm>
            <a:off x="339950" y="1397717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exemplo, considere algumas coisas que sabemos sobre animais: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 strike="sngStrike"/>
              <a:t>Animais comem</a:t>
            </a:r>
            <a:r>
              <a:rPr lang="en"/>
              <a:t>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 strike="sngStrike"/>
              <a:t>Mamíferos e pássaros são animais</a:t>
            </a:r>
            <a:r>
              <a:rPr lang="en"/>
              <a:t>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 strike="sngStrike"/>
              <a:t>Mamíferos têm pêlos</a:t>
            </a:r>
            <a:r>
              <a:rPr lang="en"/>
              <a:t>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 Cães são mamíferos.</a:t>
            </a:r>
            <a:endParaRPr/>
          </a:p>
        </p:txBody>
      </p:sp>
      <p:sp>
        <p:nvSpPr>
          <p:cNvPr id="1000" name="Google Shape;1000;p22"/>
          <p:cNvSpPr/>
          <p:nvPr/>
        </p:nvSpPr>
        <p:spPr>
          <a:xfrm>
            <a:off x="5659688" y="2561584"/>
            <a:ext cx="198765" cy="1897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22"/>
          <p:cNvSpPr/>
          <p:nvPr/>
        </p:nvSpPr>
        <p:spPr>
          <a:xfrm rot="-1609135">
            <a:off x="4963183" y="677601"/>
            <a:ext cx="198710" cy="18973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22"/>
          <p:cNvSpPr/>
          <p:nvPr/>
        </p:nvSpPr>
        <p:spPr>
          <a:xfrm rot="2925883">
            <a:off x="6612543" y="1861803"/>
            <a:ext cx="148820" cy="1420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22"/>
          <p:cNvSpPr/>
          <p:nvPr/>
        </p:nvSpPr>
        <p:spPr>
          <a:xfrm rot="-1609533">
            <a:off x="5692051" y="666347"/>
            <a:ext cx="134065" cy="1280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22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5" name="Google Shape;1005;p22"/>
          <p:cNvSpPr/>
          <p:nvPr/>
        </p:nvSpPr>
        <p:spPr>
          <a:xfrm>
            <a:off x="5633333" y="2940953"/>
            <a:ext cx="1050900" cy="3840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</a:t>
            </a:r>
            <a:endParaRPr/>
          </a:p>
        </p:txBody>
      </p:sp>
      <p:sp>
        <p:nvSpPr>
          <p:cNvPr id="1006" name="Google Shape;1006;p22"/>
          <p:cNvSpPr/>
          <p:nvPr/>
        </p:nvSpPr>
        <p:spPr>
          <a:xfrm>
            <a:off x="7321733" y="2940953"/>
            <a:ext cx="1050900" cy="3840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Comer</a:t>
            </a:r>
            <a:endParaRPr/>
          </a:p>
        </p:txBody>
      </p:sp>
      <p:cxnSp>
        <p:nvCxnSpPr>
          <p:cNvPr id="1007" name="Google Shape;1007;p22"/>
          <p:cNvCxnSpPr>
            <a:stCxn id="1005" idx="3"/>
            <a:endCxn id="1006" idx="1"/>
          </p:cNvCxnSpPr>
          <p:nvPr/>
        </p:nvCxnSpPr>
        <p:spPr>
          <a:xfrm>
            <a:off x="6684233" y="3132953"/>
            <a:ext cx="6375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8" name="Google Shape;1008;p22"/>
          <p:cNvSpPr txBox="1"/>
          <p:nvPr/>
        </p:nvSpPr>
        <p:spPr>
          <a:xfrm>
            <a:off x="6800920" y="2819378"/>
            <a:ext cx="40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Faz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9" name="Google Shape;1009;p22"/>
          <p:cNvSpPr/>
          <p:nvPr/>
        </p:nvSpPr>
        <p:spPr>
          <a:xfrm>
            <a:off x="3805133" y="3729953"/>
            <a:ext cx="1050900" cy="3840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Pássaros</a:t>
            </a:r>
            <a:endParaRPr/>
          </a:p>
        </p:txBody>
      </p:sp>
      <p:sp>
        <p:nvSpPr>
          <p:cNvPr id="1010" name="Google Shape;1010;p22"/>
          <p:cNvSpPr/>
          <p:nvPr/>
        </p:nvSpPr>
        <p:spPr>
          <a:xfrm>
            <a:off x="5263733" y="4243953"/>
            <a:ext cx="1137600" cy="3840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Mamíferos</a:t>
            </a:r>
            <a:endParaRPr/>
          </a:p>
        </p:txBody>
      </p:sp>
      <p:cxnSp>
        <p:nvCxnSpPr>
          <p:cNvPr id="1011" name="Google Shape;1011;p22"/>
          <p:cNvCxnSpPr>
            <a:stCxn id="1009" idx="0"/>
            <a:endCxn id="1005" idx="1"/>
          </p:cNvCxnSpPr>
          <p:nvPr/>
        </p:nvCxnSpPr>
        <p:spPr>
          <a:xfrm flipH="1" rot="10800000">
            <a:off x="4330583" y="3132953"/>
            <a:ext cx="1302900" cy="5970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2" name="Google Shape;1012;p22"/>
          <p:cNvCxnSpPr>
            <a:stCxn id="1010" idx="0"/>
            <a:endCxn id="1005" idx="2"/>
          </p:cNvCxnSpPr>
          <p:nvPr/>
        </p:nvCxnSpPr>
        <p:spPr>
          <a:xfrm flipH="1" rot="10800000">
            <a:off x="5832533" y="3325053"/>
            <a:ext cx="326400" cy="9189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3" name="Google Shape;1013;p22"/>
          <p:cNvSpPr txBox="1"/>
          <p:nvPr/>
        </p:nvSpPr>
        <p:spPr>
          <a:xfrm rot="-1571233">
            <a:off x="4645158" y="3129392"/>
            <a:ext cx="569673" cy="3540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É um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4" name="Google Shape;1014;p22"/>
          <p:cNvSpPr txBox="1"/>
          <p:nvPr/>
        </p:nvSpPr>
        <p:spPr>
          <a:xfrm rot="-3899205">
            <a:off x="5547670" y="3607427"/>
            <a:ext cx="569735" cy="354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É um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5" name="Google Shape;1015;p22"/>
          <p:cNvSpPr/>
          <p:nvPr/>
        </p:nvSpPr>
        <p:spPr>
          <a:xfrm>
            <a:off x="7321733" y="4243953"/>
            <a:ext cx="1050900" cy="3840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Pêlos </a:t>
            </a:r>
            <a:endParaRPr/>
          </a:p>
        </p:txBody>
      </p:sp>
      <p:cxnSp>
        <p:nvCxnSpPr>
          <p:cNvPr id="1016" name="Google Shape;1016;p22"/>
          <p:cNvCxnSpPr>
            <a:stCxn id="1015" idx="1"/>
            <a:endCxn id="1010" idx="3"/>
          </p:cNvCxnSpPr>
          <p:nvPr/>
        </p:nvCxnSpPr>
        <p:spPr>
          <a:xfrm rot="10800000">
            <a:off x="6401333" y="4435953"/>
            <a:ext cx="9204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7" name="Google Shape;1017;p22"/>
          <p:cNvSpPr txBox="1"/>
          <p:nvPr/>
        </p:nvSpPr>
        <p:spPr>
          <a:xfrm>
            <a:off x="6741135" y="4117603"/>
            <a:ext cx="46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Tem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23"/>
          <p:cNvSpPr txBox="1"/>
          <p:nvPr>
            <p:ph idx="4294967295" type="ctrTitle"/>
          </p:nvPr>
        </p:nvSpPr>
        <p:spPr>
          <a:xfrm>
            <a:off x="262175" y="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R.S Simples</a:t>
            </a:r>
            <a:endParaRPr sz="6000"/>
          </a:p>
        </p:txBody>
      </p:sp>
      <p:sp>
        <p:nvSpPr>
          <p:cNvPr id="1023" name="Google Shape;1023;p23"/>
          <p:cNvSpPr txBox="1"/>
          <p:nvPr>
            <p:ph idx="4294967295" type="subTitle"/>
          </p:nvPr>
        </p:nvSpPr>
        <p:spPr>
          <a:xfrm>
            <a:off x="339950" y="1397717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exemplo, considere algumas coisas que sabemos sobre animais: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 strike="sngStrike"/>
              <a:t>Animais comem</a:t>
            </a:r>
            <a:r>
              <a:rPr lang="en"/>
              <a:t>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 strike="sngStrike"/>
              <a:t>Mamíferos e pássaros são animais</a:t>
            </a:r>
            <a:r>
              <a:rPr lang="en"/>
              <a:t>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 strike="sngStrike"/>
              <a:t>Mamíferos têm pêlos</a:t>
            </a:r>
            <a:r>
              <a:rPr lang="en"/>
              <a:t>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 </a:t>
            </a:r>
            <a:r>
              <a:rPr lang="en" strike="sngStrike"/>
              <a:t>Cães são mamíferos</a:t>
            </a:r>
            <a:r>
              <a:rPr lang="en"/>
              <a:t>.</a:t>
            </a:r>
            <a:endParaRPr/>
          </a:p>
        </p:txBody>
      </p:sp>
      <p:sp>
        <p:nvSpPr>
          <p:cNvPr id="1024" name="Google Shape;1024;p23"/>
          <p:cNvSpPr/>
          <p:nvPr/>
        </p:nvSpPr>
        <p:spPr>
          <a:xfrm>
            <a:off x="5659688" y="2561584"/>
            <a:ext cx="198765" cy="1897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23"/>
          <p:cNvSpPr/>
          <p:nvPr/>
        </p:nvSpPr>
        <p:spPr>
          <a:xfrm rot="-1609135">
            <a:off x="4963183" y="677601"/>
            <a:ext cx="198710" cy="18973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23"/>
          <p:cNvSpPr/>
          <p:nvPr/>
        </p:nvSpPr>
        <p:spPr>
          <a:xfrm rot="2925883">
            <a:off x="6612543" y="1861803"/>
            <a:ext cx="148820" cy="1420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23"/>
          <p:cNvSpPr/>
          <p:nvPr/>
        </p:nvSpPr>
        <p:spPr>
          <a:xfrm rot="-1609533">
            <a:off x="5692051" y="666347"/>
            <a:ext cx="134065" cy="1280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23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9" name="Google Shape;1029;p23"/>
          <p:cNvSpPr/>
          <p:nvPr/>
        </p:nvSpPr>
        <p:spPr>
          <a:xfrm>
            <a:off x="6231400" y="2304100"/>
            <a:ext cx="1050900" cy="3840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</a:t>
            </a:r>
            <a:endParaRPr/>
          </a:p>
        </p:txBody>
      </p:sp>
      <p:sp>
        <p:nvSpPr>
          <p:cNvPr id="1030" name="Google Shape;1030;p23"/>
          <p:cNvSpPr/>
          <p:nvPr/>
        </p:nvSpPr>
        <p:spPr>
          <a:xfrm>
            <a:off x="7919800" y="2304100"/>
            <a:ext cx="1050900" cy="3840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Comer</a:t>
            </a:r>
            <a:endParaRPr/>
          </a:p>
        </p:txBody>
      </p:sp>
      <p:cxnSp>
        <p:nvCxnSpPr>
          <p:cNvPr id="1031" name="Google Shape;1031;p23"/>
          <p:cNvCxnSpPr>
            <a:stCxn id="1029" idx="3"/>
            <a:endCxn id="1030" idx="1"/>
          </p:cNvCxnSpPr>
          <p:nvPr/>
        </p:nvCxnSpPr>
        <p:spPr>
          <a:xfrm>
            <a:off x="7282300" y="2496100"/>
            <a:ext cx="6375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2" name="Google Shape;1032;p23"/>
          <p:cNvSpPr txBox="1"/>
          <p:nvPr/>
        </p:nvSpPr>
        <p:spPr>
          <a:xfrm>
            <a:off x="7398988" y="2182525"/>
            <a:ext cx="40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Faz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3" name="Google Shape;1033;p23"/>
          <p:cNvSpPr/>
          <p:nvPr/>
        </p:nvSpPr>
        <p:spPr>
          <a:xfrm>
            <a:off x="4403200" y="3093100"/>
            <a:ext cx="1050900" cy="3840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Pássaros</a:t>
            </a:r>
            <a:endParaRPr/>
          </a:p>
        </p:txBody>
      </p:sp>
      <p:sp>
        <p:nvSpPr>
          <p:cNvPr id="1034" name="Google Shape;1034;p23"/>
          <p:cNvSpPr/>
          <p:nvPr/>
        </p:nvSpPr>
        <p:spPr>
          <a:xfrm>
            <a:off x="5861800" y="3607100"/>
            <a:ext cx="1137600" cy="3840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Mamíferos</a:t>
            </a:r>
            <a:endParaRPr/>
          </a:p>
        </p:txBody>
      </p:sp>
      <p:cxnSp>
        <p:nvCxnSpPr>
          <p:cNvPr id="1035" name="Google Shape;1035;p23"/>
          <p:cNvCxnSpPr>
            <a:stCxn id="1033" idx="0"/>
            <a:endCxn id="1029" idx="1"/>
          </p:cNvCxnSpPr>
          <p:nvPr/>
        </p:nvCxnSpPr>
        <p:spPr>
          <a:xfrm flipH="1" rot="10800000">
            <a:off x="4928650" y="2496100"/>
            <a:ext cx="1302900" cy="5970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6" name="Google Shape;1036;p23"/>
          <p:cNvCxnSpPr>
            <a:stCxn id="1034" idx="0"/>
            <a:endCxn id="1029" idx="2"/>
          </p:cNvCxnSpPr>
          <p:nvPr/>
        </p:nvCxnSpPr>
        <p:spPr>
          <a:xfrm flipH="1" rot="10800000">
            <a:off x="6430600" y="2688200"/>
            <a:ext cx="326400" cy="9189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7" name="Google Shape;1037;p23"/>
          <p:cNvSpPr txBox="1"/>
          <p:nvPr/>
        </p:nvSpPr>
        <p:spPr>
          <a:xfrm rot="-1571233">
            <a:off x="5243225" y="2492540"/>
            <a:ext cx="569673" cy="3540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É um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8" name="Google Shape;1038;p23"/>
          <p:cNvSpPr txBox="1"/>
          <p:nvPr/>
        </p:nvSpPr>
        <p:spPr>
          <a:xfrm rot="-3899205">
            <a:off x="6145737" y="2970574"/>
            <a:ext cx="569735" cy="354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É um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9" name="Google Shape;1039;p23"/>
          <p:cNvSpPr/>
          <p:nvPr/>
        </p:nvSpPr>
        <p:spPr>
          <a:xfrm>
            <a:off x="7919800" y="3607100"/>
            <a:ext cx="1050900" cy="3840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Pêlos </a:t>
            </a:r>
            <a:endParaRPr/>
          </a:p>
        </p:txBody>
      </p:sp>
      <p:cxnSp>
        <p:nvCxnSpPr>
          <p:cNvPr id="1040" name="Google Shape;1040;p23"/>
          <p:cNvCxnSpPr>
            <a:stCxn id="1039" idx="1"/>
            <a:endCxn id="1034" idx="3"/>
          </p:cNvCxnSpPr>
          <p:nvPr/>
        </p:nvCxnSpPr>
        <p:spPr>
          <a:xfrm rot="10800000">
            <a:off x="6999400" y="3799100"/>
            <a:ext cx="9204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1" name="Google Shape;1041;p23"/>
          <p:cNvSpPr txBox="1"/>
          <p:nvPr/>
        </p:nvSpPr>
        <p:spPr>
          <a:xfrm>
            <a:off x="7339202" y="3480750"/>
            <a:ext cx="46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Tem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2" name="Google Shape;1042;p23"/>
          <p:cNvSpPr/>
          <p:nvPr/>
        </p:nvSpPr>
        <p:spPr>
          <a:xfrm>
            <a:off x="5861800" y="4505100"/>
            <a:ext cx="1137600" cy="3840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Cachorro</a:t>
            </a:r>
            <a:endParaRPr/>
          </a:p>
        </p:txBody>
      </p:sp>
      <p:cxnSp>
        <p:nvCxnSpPr>
          <p:cNvPr id="1043" name="Google Shape;1043;p23"/>
          <p:cNvCxnSpPr>
            <a:stCxn id="1042" idx="0"/>
            <a:endCxn id="1034" idx="2"/>
          </p:cNvCxnSpPr>
          <p:nvPr/>
        </p:nvCxnSpPr>
        <p:spPr>
          <a:xfrm rot="10800000">
            <a:off x="6430600" y="3991200"/>
            <a:ext cx="0" cy="5139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4" name="Google Shape;1044;p23"/>
          <p:cNvSpPr txBox="1"/>
          <p:nvPr/>
        </p:nvSpPr>
        <p:spPr>
          <a:xfrm>
            <a:off x="5991550" y="4071096"/>
            <a:ext cx="569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É um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24"/>
          <p:cNvSpPr txBox="1"/>
          <p:nvPr>
            <p:ph idx="1" type="body"/>
          </p:nvPr>
        </p:nvSpPr>
        <p:spPr>
          <a:xfrm>
            <a:off x="1682700" y="1676758"/>
            <a:ext cx="57786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Busca em Rede Semântica ?</a:t>
            </a:r>
            <a:endParaRPr/>
          </a:p>
        </p:txBody>
      </p:sp>
      <p:sp>
        <p:nvSpPr>
          <p:cNvPr id="1050" name="Google Shape;1050;p24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25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6" name="Google Shape;1056;p25"/>
          <p:cNvSpPr/>
          <p:nvPr/>
        </p:nvSpPr>
        <p:spPr>
          <a:xfrm>
            <a:off x="3663932" y="1064860"/>
            <a:ext cx="1220700" cy="4656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</a:t>
            </a:r>
            <a:endParaRPr/>
          </a:p>
        </p:txBody>
      </p:sp>
      <p:sp>
        <p:nvSpPr>
          <p:cNvPr id="1057" name="Google Shape;1057;p25"/>
          <p:cNvSpPr/>
          <p:nvPr/>
        </p:nvSpPr>
        <p:spPr>
          <a:xfrm>
            <a:off x="6004272" y="1064860"/>
            <a:ext cx="1220700" cy="4656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Comer</a:t>
            </a:r>
            <a:endParaRPr/>
          </a:p>
        </p:txBody>
      </p:sp>
      <p:cxnSp>
        <p:nvCxnSpPr>
          <p:cNvPr id="1058" name="Google Shape;1058;p25"/>
          <p:cNvCxnSpPr>
            <a:stCxn id="1056" idx="3"/>
            <a:endCxn id="1057" idx="1"/>
          </p:cNvCxnSpPr>
          <p:nvPr/>
        </p:nvCxnSpPr>
        <p:spPr>
          <a:xfrm>
            <a:off x="4884632" y="1297660"/>
            <a:ext cx="11196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9" name="Google Shape;1059;p25"/>
          <p:cNvSpPr txBox="1"/>
          <p:nvPr/>
        </p:nvSpPr>
        <p:spPr>
          <a:xfrm>
            <a:off x="5209701" y="943650"/>
            <a:ext cx="46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Faz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0" name="Google Shape;1060;p25"/>
          <p:cNvSpPr/>
          <p:nvPr/>
        </p:nvSpPr>
        <p:spPr>
          <a:xfrm>
            <a:off x="1161163" y="1078083"/>
            <a:ext cx="1220700" cy="4656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Pássaros</a:t>
            </a:r>
            <a:endParaRPr/>
          </a:p>
        </p:txBody>
      </p:sp>
      <p:sp>
        <p:nvSpPr>
          <p:cNvPr id="1061" name="Google Shape;1061;p25"/>
          <p:cNvSpPr/>
          <p:nvPr/>
        </p:nvSpPr>
        <p:spPr>
          <a:xfrm>
            <a:off x="3613522" y="2406038"/>
            <a:ext cx="1321500" cy="4656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Mamíferos</a:t>
            </a:r>
            <a:endParaRPr/>
          </a:p>
        </p:txBody>
      </p:sp>
      <p:cxnSp>
        <p:nvCxnSpPr>
          <p:cNvPr id="1062" name="Google Shape;1062;p25"/>
          <p:cNvCxnSpPr>
            <a:stCxn id="1060" idx="3"/>
            <a:endCxn id="1056" idx="1"/>
          </p:cNvCxnSpPr>
          <p:nvPr/>
        </p:nvCxnSpPr>
        <p:spPr>
          <a:xfrm flipH="1" rot="10800000">
            <a:off x="2381863" y="1297683"/>
            <a:ext cx="1282200" cy="132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3" name="Google Shape;1063;p25"/>
          <p:cNvCxnSpPr>
            <a:stCxn id="1061" idx="0"/>
            <a:endCxn id="1056" idx="2"/>
          </p:cNvCxnSpPr>
          <p:nvPr/>
        </p:nvCxnSpPr>
        <p:spPr>
          <a:xfrm rot="10800000">
            <a:off x="4274272" y="1530338"/>
            <a:ext cx="0" cy="8757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4" name="Google Shape;1064;p25"/>
          <p:cNvSpPr txBox="1"/>
          <p:nvPr/>
        </p:nvSpPr>
        <p:spPr>
          <a:xfrm rot="-117431">
            <a:off x="2755465" y="930493"/>
            <a:ext cx="667589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É um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5" name="Google Shape;1065;p25"/>
          <p:cNvSpPr txBox="1"/>
          <p:nvPr/>
        </p:nvSpPr>
        <p:spPr>
          <a:xfrm rot="-115801">
            <a:off x="3764036" y="1832555"/>
            <a:ext cx="685889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É um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6" name="Google Shape;1066;p25"/>
          <p:cNvSpPr/>
          <p:nvPr/>
        </p:nvSpPr>
        <p:spPr>
          <a:xfrm>
            <a:off x="6004272" y="2406038"/>
            <a:ext cx="1220700" cy="4656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Pêlos </a:t>
            </a:r>
            <a:endParaRPr/>
          </a:p>
        </p:txBody>
      </p:sp>
      <p:cxnSp>
        <p:nvCxnSpPr>
          <p:cNvPr id="1067" name="Google Shape;1067;p25"/>
          <p:cNvCxnSpPr>
            <a:stCxn id="1066" idx="1"/>
            <a:endCxn id="1061" idx="3"/>
          </p:cNvCxnSpPr>
          <p:nvPr/>
        </p:nvCxnSpPr>
        <p:spPr>
          <a:xfrm rot="10800000">
            <a:off x="4935072" y="2638838"/>
            <a:ext cx="10692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8" name="Google Shape;1068;p25"/>
          <p:cNvSpPr txBox="1"/>
          <p:nvPr/>
        </p:nvSpPr>
        <p:spPr>
          <a:xfrm>
            <a:off x="5273624" y="2354313"/>
            <a:ext cx="53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Tem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9" name="Google Shape;1069;p25"/>
          <p:cNvSpPr/>
          <p:nvPr/>
        </p:nvSpPr>
        <p:spPr>
          <a:xfrm>
            <a:off x="3613522" y="3501747"/>
            <a:ext cx="1321500" cy="4656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Cachorro</a:t>
            </a:r>
            <a:endParaRPr/>
          </a:p>
        </p:txBody>
      </p:sp>
      <p:cxnSp>
        <p:nvCxnSpPr>
          <p:cNvPr id="1070" name="Google Shape;1070;p25"/>
          <p:cNvCxnSpPr>
            <a:stCxn id="1069" idx="0"/>
            <a:endCxn id="1061" idx="2"/>
          </p:cNvCxnSpPr>
          <p:nvPr/>
        </p:nvCxnSpPr>
        <p:spPr>
          <a:xfrm rot="10800000">
            <a:off x="4274272" y="2871747"/>
            <a:ext cx="0" cy="6300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1" name="Google Shape;1071;p25"/>
          <p:cNvSpPr txBox="1"/>
          <p:nvPr/>
        </p:nvSpPr>
        <p:spPr>
          <a:xfrm>
            <a:off x="3776077" y="3079303"/>
            <a:ext cx="66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É um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26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7" name="Google Shape;1077;p26"/>
          <p:cNvSpPr/>
          <p:nvPr/>
        </p:nvSpPr>
        <p:spPr>
          <a:xfrm>
            <a:off x="3663932" y="1064860"/>
            <a:ext cx="1220700" cy="4656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</a:t>
            </a:r>
            <a:endParaRPr/>
          </a:p>
        </p:txBody>
      </p:sp>
      <p:sp>
        <p:nvSpPr>
          <p:cNvPr id="1078" name="Google Shape;1078;p26"/>
          <p:cNvSpPr/>
          <p:nvPr/>
        </p:nvSpPr>
        <p:spPr>
          <a:xfrm>
            <a:off x="6004272" y="1064860"/>
            <a:ext cx="1220700" cy="4656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Comer</a:t>
            </a:r>
            <a:endParaRPr/>
          </a:p>
        </p:txBody>
      </p:sp>
      <p:cxnSp>
        <p:nvCxnSpPr>
          <p:cNvPr id="1079" name="Google Shape;1079;p26"/>
          <p:cNvCxnSpPr>
            <a:stCxn id="1077" idx="3"/>
            <a:endCxn id="1078" idx="1"/>
          </p:cNvCxnSpPr>
          <p:nvPr/>
        </p:nvCxnSpPr>
        <p:spPr>
          <a:xfrm>
            <a:off x="4884632" y="1297660"/>
            <a:ext cx="11196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0" name="Google Shape;1080;p26"/>
          <p:cNvSpPr txBox="1"/>
          <p:nvPr/>
        </p:nvSpPr>
        <p:spPr>
          <a:xfrm>
            <a:off x="5209701" y="943650"/>
            <a:ext cx="46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Faz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1" name="Google Shape;1081;p26"/>
          <p:cNvSpPr/>
          <p:nvPr/>
        </p:nvSpPr>
        <p:spPr>
          <a:xfrm>
            <a:off x="1161163" y="1078083"/>
            <a:ext cx="1220700" cy="465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Pássaros</a:t>
            </a:r>
            <a:endParaRPr/>
          </a:p>
        </p:txBody>
      </p:sp>
      <p:sp>
        <p:nvSpPr>
          <p:cNvPr id="1082" name="Google Shape;1082;p26"/>
          <p:cNvSpPr/>
          <p:nvPr/>
        </p:nvSpPr>
        <p:spPr>
          <a:xfrm>
            <a:off x="3613522" y="2406038"/>
            <a:ext cx="1321500" cy="4656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Mamíferos</a:t>
            </a:r>
            <a:endParaRPr/>
          </a:p>
        </p:txBody>
      </p:sp>
      <p:cxnSp>
        <p:nvCxnSpPr>
          <p:cNvPr id="1083" name="Google Shape;1083;p26"/>
          <p:cNvCxnSpPr>
            <a:stCxn id="1081" idx="3"/>
            <a:endCxn id="1077" idx="1"/>
          </p:cNvCxnSpPr>
          <p:nvPr/>
        </p:nvCxnSpPr>
        <p:spPr>
          <a:xfrm flipH="1" rot="10800000">
            <a:off x="2381863" y="1297683"/>
            <a:ext cx="1282200" cy="13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4" name="Google Shape;1084;p26"/>
          <p:cNvCxnSpPr>
            <a:stCxn id="1082" idx="0"/>
            <a:endCxn id="1077" idx="2"/>
          </p:cNvCxnSpPr>
          <p:nvPr/>
        </p:nvCxnSpPr>
        <p:spPr>
          <a:xfrm rot="10800000">
            <a:off x="4274272" y="1530338"/>
            <a:ext cx="0" cy="8757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5" name="Google Shape;1085;p26"/>
          <p:cNvSpPr txBox="1"/>
          <p:nvPr/>
        </p:nvSpPr>
        <p:spPr>
          <a:xfrm rot="-117431">
            <a:off x="2755465" y="930493"/>
            <a:ext cx="667589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É um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6" name="Google Shape;1086;p26"/>
          <p:cNvSpPr txBox="1"/>
          <p:nvPr/>
        </p:nvSpPr>
        <p:spPr>
          <a:xfrm rot="-115801">
            <a:off x="3764036" y="1832555"/>
            <a:ext cx="685889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É um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7" name="Google Shape;1087;p26"/>
          <p:cNvSpPr/>
          <p:nvPr/>
        </p:nvSpPr>
        <p:spPr>
          <a:xfrm>
            <a:off x="6004272" y="2406038"/>
            <a:ext cx="1220700" cy="4656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Pêlos </a:t>
            </a:r>
            <a:endParaRPr/>
          </a:p>
        </p:txBody>
      </p:sp>
      <p:cxnSp>
        <p:nvCxnSpPr>
          <p:cNvPr id="1088" name="Google Shape;1088;p26"/>
          <p:cNvCxnSpPr>
            <a:stCxn id="1087" idx="1"/>
            <a:endCxn id="1082" idx="3"/>
          </p:cNvCxnSpPr>
          <p:nvPr/>
        </p:nvCxnSpPr>
        <p:spPr>
          <a:xfrm rot="10800000">
            <a:off x="4935072" y="2638838"/>
            <a:ext cx="10692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9" name="Google Shape;1089;p26"/>
          <p:cNvSpPr txBox="1"/>
          <p:nvPr/>
        </p:nvSpPr>
        <p:spPr>
          <a:xfrm>
            <a:off x="5273624" y="2354313"/>
            <a:ext cx="53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Tem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0" name="Google Shape;1090;p26"/>
          <p:cNvSpPr/>
          <p:nvPr/>
        </p:nvSpPr>
        <p:spPr>
          <a:xfrm>
            <a:off x="3613522" y="3501747"/>
            <a:ext cx="1321500" cy="465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Cachorro</a:t>
            </a:r>
            <a:endParaRPr/>
          </a:p>
        </p:txBody>
      </p:sp>
      <p:cxnSp>
        <p:nvCxnSpPr>
          <p:cNvPr id="1091" name="Google Shape;1091;p26"/>
          <p:cNvCxnSpPr>
            <a:stCxn id="1090" idx="0"/>
            <a:endCxn id="1082" idx="2"/>
          </p:cNvCxnSpPr>
          <p:nvPr/>
        </p:nvCxnSpPr>
        <p:spPr>
          <a:xfrm rot="10800000">
            <a:off x="4274272" y="2871747"/>
            <a:ext cx="0" cy="63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2" name="Google Shape;1092;p26"/>
          <p:cNvSpPr txBox="1"/>
          <p:nvPr/>
        </p:nvSpPr>
        <p:spPr>
          <a:xfrm>
            <a:off x="3776077" y="3079303"/>
            <a:ext cx="66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É um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27"/>
          <p:cNvSpPr txBox="1"/>
          <p:nvPr>
            <p:ph idx="1" type="body"/>
          </p:nvPr>
        </p:nvSpPr>
        <p:spPr>
          <a:xfrm>
            <a:off x="855300" y="4177700"/>
            <a:ext cx="58086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Vantagens / Desvantagens</a:t>
            </a:r>
            <a:endParaRPr/>
          </a:p>
        </p:txBody>
      </p:sp>
      <p:sp>
        <p:nvSpPr>
          <p:cNvPr id="1098" name="Google Shape;1098;p27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99" name="Google Shape;1099;p27"/>
          <p:cNvCxnSpPr/>
          <p:nvPr/>
        </p:nvCxnSpPr>
        <p:spPr>
          <a:xfrm>
            <a:off x="952500" y="1074700"/>
            <a:ext cx="2790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27"/>
          <p:cNvCxnSpPr/>
          <p:nvPr/>
        </p:nvCxnSpPr>
        <p:spPr>
          <a:xfrm>
            <a:off x="952500" y="1784182"/>
            <a:ext cx="2790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27"/>
          <p:cNvCxnSpPr/>
          <p:nvPr/>
        </p:nvCxnSpPr>
        <p:spPr>
          <a:xfrm>
            <a:off x="952500" y="2493663"/>
            <a:ext cx="2790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27"/>
          <p:cNvCxnSpPr/>
          <p:nvPr/>
        </p:nvCxnSpPr>
        <p:spPr>
          <a:xfrm>
            <a:off x="952500" y="3203145"/>
            <a:ext cx="2790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27"/>
          <p:cNvCxnSpPr/>
          <p:nvPr/>
        </p:nvCxnSpPr>
        <p:spPr>
          <a:xfrm>
            <a:off x="952500" y="3934525"/>
            <a:ext cx="2790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4" name="Google Shape;1104;p27"/>
          <p:cNvSpPr txBox="1"/>
          <p:nvPr/>
        </p:nvSpPr>
        <p:spPr>
          <a:xfrm>
            <a:off x="883015" y="915950"/>
            <a:ext cx="3579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8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6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0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05" name="Google Shape;1105;p27"/>
          <p:cNvSpPr/>
          <p:nvPr/>
        </p:nvSpPr>
        <p:spPr>
          <a:xfrm>
            <a:off x="1720875" y="1784175"/>
            <a:ext cx="192000" cy="215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27"/>
          <p:cNvSpPr/>
          <p:nvPr/>
        </p:nvSpPr>
        <p:spPr>
          <a:xfrm>
            <a:off x="2193150" y="1330646"/>
            <a:ext cx="192000" cy="26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28"/>
          <p:cNvSpPr txBox="1"/>
          <p:nvPr>
            <p:ph idx="1" type="body"/>
          </p:nvPr>
        </p:nvSpPr>
        <p:spPr>
          <a:xfrm>
            <a:off x="855300" y="4177700"/>
            <a:ext cx="58086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Vantagens / Desvantagens</a:t>
            </a:r>
            <a:endParaRPr/>
          </a:p>
        </p:txBody>
      </p:sp>
      <p:sp>
        <p:nvSpPr>
          <p:cNvPr id="1112" name="Google Shape;1112;p28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13" name="Google Shape;1113;p28"/>
          <p:cNvCxnSpPr/>
          <p:nvPr/>
        </p:nvCxnSpPr>
        <p:spPr>
          <a:xfrm>
            <a:off x="952500" y="1074700"/>
            <a:ext cx="2790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28"/>
          <p:cNvCxnSpPr/>
          <p:nvPr/>
        </p:nvCxnSpPr>
        <p:spPr>
          <a:xfrm>
            <a:off x="952500" y="1784182"/>
            <a:ext cx="2790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5" name="Google Shape;1115;p28"/>
          <p:cNvCxnSpPr/>
          <p:nvPr/>
        </p:nvCxnSpPr>
        <p:spPr>
          <a:xfrm>
            <a:off x="952500" y="2493663"/>
            <a:ext cx="2790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6" name="Google Shape;1116;p28"/>
          <p:cNvCxnSpPr/>
          <p:nvPr/>
        </p:nvCxnSpPr>
        <p:spPr>
          <a:xfrm>
            <a:off x="952500" y="3203145"/>
            <a:ext cx="2790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7" name="Google Shape;1117;p28"/>
          <p:cNvCxnSpPr/>
          <p:nvPr/>
        </p:nvCxnSpPr>
        <p:spPr>
          <a:xfrm>
            <a:off x="952500" y="3934525"/>
            <a:ext cx="2790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8" name="Google Shape;1118;p28"/>
          <p:cNvSpPr txBox="1"/>
          <p:nvPr/>
        </p:nvSpPr>
        <p:spPr>
          <a:xfrm>
            <a:off x="883015" y="915950"/>
            <a:ext cx="3579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8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6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0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19" name="Google Shape;1119;p28"/>
          <p:cNvSpPr/>
          <p:nvPr/>
        </p:nvSpPr>
        <p:spPr>
          <a:xfrm>
            <a:off x="1720875" y="1784175"/>
            <a:ext cx="192000" cy="215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28"/>
          <p:cNvSpPr/>
          <p:nvPr/>
        </p:nvSpPr>
        <p:spPr>
          <a:xfrm>
            <a:off x="2193150" y="1330646"/>
            <a:ext cx="192000" cy="26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28"/>
          <p:cNvSpPr txBox="1"/>
          <p:nvPr/>
        </p:nvSpPr>
        <p:spPr>
          <a:xfrm>
            <a:off x="4161450" y="1567400"/>
            <a:ext cx="371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Ela é ultrapassada ?</a:t>
            </a:r>
            <a:endParaRPr sz="2800">
              <a:solidFill>
                <a:schemeClr val="lt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/>
          <p:nvPr>
            <p:ph idx="1" type="body"/>
          </p:nvPr>
        </p:nvSpPr>
        <p:spPr>
          <a:xfrm>
            <a:off x="855300" y="4177700"/>
            <a:ext cx="58086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Vantagens / Desvantagens</a:t>
            </a:r>
            <a:endParaRPr/>
          </a:p>
        </p:txBody>
      </p:sp>
      <p:sp>
        <p:nvSpPr>
          <p:cNvPr id="1127" name="Google Shape;1127;p29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28" name="Google Shape;1128;p29"/>
          <p:cNvCxnSpPr/>
          <p:nvPr/>
        </p:nvCxnSpPr>
        <p:spPr>
          <a:xfrm>
            <a:off x="952500" y="1074700"/>
            <a:ext cx="2790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29"/>
          <p:cNvCxnSpPr/>
          <p:nvPr/>
        </p:nvCxnSpPr>
        <p:spPr>
          <a:xfrm>
            <a:off x="952500" y="1784182"/>
            <a:ext cx="2790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29"/>
          <p:cNvCxnSpPr/>
          <p:nvPr/>
        </p:nvCxnSpPr>
        <p:spPr>
          <a:xfrm>
            <a:off x="952500" y="2493663"/>
            <a:ext cx="2790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29"/>
          <p:cNvCxnSpPr/>
          <p:nvPr/>
        </p:nvCxnSpPr>
        <p:spPr>
          <a:xfrm>
            <a:off x="952500" y="3203145"/>
            <a:ext cx="2790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29"/>
          <p:cNvCxnSpPr/>
          <p:nvPr/>
        </p:nvCxnSpPr>
        <p:spPr>
          <a:xfrm>
            <a:off x="952500" y="3934525"/>
            <a:ext cx="2790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3" name="Google Shape;1133;p29"/>
          <p:cNvSpPr txBox="1"/>
          <p:nvPr/>
        </p:nvSpPr>
        <p:spPr>
          <a:xfrm>
            <a:off x="883015" y="915950"/>
            <a:ext cx="3579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8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6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0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34" name="Google Shape;1134;p29"/>
          <p:cNvSpPr/>
          <p:nvPr/>
        </p:nvSpPr>
        <p:spPr>
          <a:xfrm>
            <a:off x="1720875" y="1784175"/>
            <a:ext cx="192000" cy="215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29"/>
          <p:cNvSpPr/>
          <p:nvPr/>
        </p:nvSpPr>
        <p:spPr>
          <a:xfrm>
            <a:off x="2193150" y="1330646"/>
            <a:ext cx="192000" cy="26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29"/>
          <p:cNvSpPr txBox="1"/>
          <p:nvPr/>
        </p:nvSpPr>
        <p:spPr>
          <a:xfrm>
            <a:off x="4161450" y="1567400"/>
            <a:ext cx="371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Ela é ultrapassada ?</a:t>
            </a:r>
            <a:endParaRPr sz="2800">
              <a:solidFill>
                <a:schemeClr val="lt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137" name="Google Shape;1137;p29"/>
          <p:cNvSpPr txBox="1"/>
          <p:nvPr/>
        </p:nvSpPr>
        <p:spPr>
          <a:xfrm>
            <a:off x="4161450" y="2386425"/>
            <a:ext cx="371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8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Quem a substituiu ?</a:t>
            </a:r>
            <a:endParaRPr sz="2800">
              <a:solidFill>
                <a:schemeClr val="lt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0"/>
          <p:cNvSpPr txBox="1"/>
          <p:nvPr>
            <p:ph type="ctrTitle"/>
          </p:nvPr>
        </p:nvSpPr>
        <p:spPr>
          <a:xfrm>
            <a:off x="1632600" y="4"/>
            <a:ext cx="5878800" cy="91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JS</a:t>
            </a:r>
            <a:endParaRPr/>
          </a:p>
        </p:txBody>
      </p:sp>
      <p:pic>
        <p:nvPicPr>
          <p:cNvPr id="1143" name="Google Shape;1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00" y="1030025"/>
            <a:ext cx="2997875" cy="38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4" name="Google Shape;11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8300" y="1032089"/>
            <a:ext cx="2072800" cy="3806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5" name="Google Shape;114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9450" y="2239162"/>
            <a:ext cx="3036900" cy="13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4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 da Semântica</a:t>
            </a:r>
            <a:endParaRPr/>
          </a:p>
        </p:txBody>
      </p:sp>
      <p:sp>
        <p:nvSpPr>
          <p:cNvPr id="884" name="Google Shape;884;p14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5" name="Google Shape;885;p14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14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7" name="Google Shape;887;p14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888" name="Google Shape;888;p14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89" name="Google Shape;889;p14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1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890" name="Google Shape;890;p14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891" name="Google Shape;891;p14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92" name="Google Shape;892;p14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3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893" name="Google Shape;893;p14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94" name="Google Shape;894;p14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95" name="Google Shape;895;p14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5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896" name="Google Shape;896;p14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897" name="Google Shape;897;p14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98" name="Google Shape;898;p14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6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899" name="Google Shape;899;p14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900" name="Google Shape;900;p14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01" name="Google Shape;901;p14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4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902" name="Google Shape;902;p14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903" name="Google Shape;903;p14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04" name="Google Shape;904;p14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2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905" name="Google Shape;905;p14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História</a:t>
            </a: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da Rede </a:t>
            </a: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Semântica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06" name="Google Shape;906;p14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Exemplo simples do que é uma Rede </a:t>
            </a: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Semântica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07" name="Google Shape;907;p14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Vantagens e Desvantagens da Rede Semântica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08" name="Google Shape;908;p14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 que é uma Rede </a:t>
            </a: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Semântica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09" name="Google Shape;909;p14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Como </a:t>
            </a: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fazer</a:t>
            </a: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uma busca em uma Rede </a:t>
            </a: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semântica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10" name="Google Shape;910;p14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Código</a:t>
            </a: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em JS de uma Rede </a:t>
            </a: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Semântica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5"/>
          <p:cNvSpPr txBox="1"/>
          <p:nvPr>
            <p:ph idx="4294967295" type="ctrTitle"/>
          </p:nvPr>
        </p:nvSpPr>
        <p:spPr>
          <a:xfrm>
            <a:off x="855300" y="516550"/>
            <a:ext cx="3828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1913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916" name="Google Shape;916;p15"/>
          <p:cNvSpPr txBox="1"/>
          <p:nvPr>
            <p:ph idx="4294967295" type="subTitle"/>
          </p:nvPr>
        </p:nvSpPr>
        <p:spPr>
          <a:xfrm>
            <a:off x="855300" y="1716175"/>
            <a:ext cx="5341200" cy="10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Edmund Gustav Albrecht Husserl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</a:t>
            </a:r>
            <a:r>
              <a:rPr lang="en" sz="1800"/>
              <a:t>ropôs uma forma de representação do conhecimento 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"Ideias para uma Fenomenologia Pura e para uma Filosofia Fenomenológica"</a:t>
            </a:r>
            <a:endParaRPr sz="1000"/>
          </a:p>
        </p:txBody>
      </p:sp>
      <p:sp>
        <p:nvSpPr>
          <p:cNvPr id="917" name="Google Shape;917;p15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8" name="Google Shape;9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025" y="2136200"/>
            <a:ext cx="6477024" cy="34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2472" y="1984650"/>
            <a:ext cx="2147400" cy="300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460000" dist="304800">
              <a:srgbClr val="000000">
                <a:alpha val="11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6"/>
          <p:cNvSpPr txBox="1"/>
          <p:nvPr>
            <p:ph idx="4294967295" type="ctrTitle"/>
          </p:nvPr>
        </p:nvSpPr>
        <p:spPr>
          <a:xfrm>
            <a:off x="855300" y="516550"/>
            <a:ext cx="3828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1960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925" name="Google Shape;925;p16"/>
          <p:cNvSpPr txBox="1"/>
          <p:nvPr>
            <p:ph idx="4294967295" type="subTitle"/>
          </p:nvPr>
        </p:nvSpPr>
        <p:spPr>
          <a:xfrm>
            <a:off x="855300" y="1716175"/>
            <a:ext cx="5341200" cy="10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Ross Quillian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Modelo de redes semânticas</a:t>
            </a:r>
            <a:endParaRPr b="1" sz="1800"/>
          </a:p>
        </p:txBody>
      </p:sp>
      <p:sp>
        <p:nvSpPr>
          <p:cNvPr id="926" name="Google Shape;926;p16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7" name="Google Shape;9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025" y="2136200"/>
            <a:ext cx="6477024" cy="34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2472" y="1984650"/>
            <a:ext cx="2147400" cy="300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460000" dist="304800">
              <a:srgbClr val="000000">
                <a:alpha val="11000"/>
              </a:srgbClr>
            </a:outerShdw>
          </a:effectLst>
        </p:spPr>
      </p:pic>
      <p:pic>
        <p:nvPicPr>
          <p:cNvPr id="929" name="Google Shape;92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2475" y="1984650"/>
            <a:ext cx="2147400" cy="300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460000" dist="304800">
              <a:srgbClr val="000000">
                <a:alpha val="11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7"/>
          <p:cNvSpPr txBox="1"/>
          <p:nvPr>
            <p:ph idx="4294967295" type="ctrTitle"/>
          </p:nvPr>
        </p:nvSpPr>
        <p:spPr>
          <a:xfrm>
            <a:off x="855300" y="516550"/>
            <a:ext cx="3828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1970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935" name="Google Shape;935;p17"/>
          <p:cNvSpPr txBox="1"/>
          <p:nvPr>
            <p:ph idx="4294967295" type="subTitle"/>
          </p:nvPr>
        </p:nvSpPr>
        <p:spPr>
          <a:xfrm>
            <a:off x="855300" y="1716175"/>
            <a:ext cx="5341200" cy="10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Ross Quillian +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Allan M. Collins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936" name="Google Shape;936;p17"/>
          <p:cNvSpPr txBox="1"/>
          <p:nvPr>
            <p:ph idx="12" type="sldNum"/>
          </p:nvPr>
        </p:nvSpPr>
        <p:spPr>
          <a:xfrm>
            <a:off x="3873235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7" name="Google Shape;9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998" y="2196825"/>
            <a:ext cx="6477024" cy="34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998" y="1984650"/>
            <a:ext cx="2147400" cy="300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460000" dist="304800">
              <a:srgbClr val="000000">
                <a:alpha val="11000"/>
              </a:srgbClr>
            </a:outerShdw>
          </a:effectLst>
        </p:spPr>
      </p:pic>
      <p:pic>
        <p:nvPicPr>
          <p:cNvPr id="939" name="Google Shape;93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790" y="1984650"/>
            <a:ext cx="2147400" cy="300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460000" dist="304800">
              <a:srgbClr val="000000">
                <a:alpha val="11000"/>
              </a:srgbClr>
            </a:outerShdw>
          </a:effectLst>
        </p:spPr>
      </p:pic>
      <p:pic>
        <p:nvPicPr>
          <p:cNvPr id="940" name="Google Shape;94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396" y="1985480"/>
            <a:ext cx="2147400" cy="300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460000" dist="304800">
              <a:srgbClr val="000000">
                <a:alpha val="11000"/>
              </a:srgbClr>
            </a:outerShdw>
          </a:effectLst>
        </p:spPr>
      </p:pic>
      <p:pic>
        <p:nvPicPr>
          <p:cNvPr id="941" name="Google Shape;94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8386" y="1987599"/>
            <a:ext cx="2147401" cy="30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8"/>
          <p:cNvSpPr txBox="1"/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uma Rede Semântica ?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9"/>
          <p:cNvSpPr txBox="1"/>
          <p:nvPr>
            <p:ph idx="4294967295" type="ctrTitle"/>
          </p:nvPr>
        </p:nvSpPr>
        <p:spPr>
          <a:xfrm>
            <a:off x="262175" y="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R.S Simples</a:t>
            </a:r>
            <a:endParaRPr sz="6000"/>
          </a:p>
        </p:txBody>
      </p:sp>
      <p:sp>
        <p:nvSpPr>
          <p:cNvPr id="952" name="Google Shape;952;p19"/>
          <p:cNvSpPr txBox="1"/>
          <p:nvPr>
            <p:ph idx="4294967295" type="subTitle"/>
          </p:nvPr>
        </p:nvSpPr>
        <p:spPr>
          <a:xfrm>
            <a:off x="339950" y="1397717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exemplo, considere algumas coisas que sabemos sobre animais: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* Animais comem;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Mamíferos e pássaros são animais;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Mamíferos têm pêlos;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 Cães são mamíferos.</a:t>
            </a:r>
            <a:endParaRPr/>
          </a:p>
        </p:txBody>
      </p:sp>
      <p:sp>
        <p:nvSpPr>
          <p:cNvPr id="953" name="Google Shape;953;p19"/>
          <p:cNvSpPr/>
          <p:nvPr/>
        </p:nvSpPr>
        <p:spPr>
          <a:xfrm>
            <a:off x="5659688" y="2561584"/>
            <a:ext cx="198765" cy="1897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19"/>
          <p:cNvSpPr/>
          <p:nvPr/>
        </p:nvSpPr>
        <p:spPr>
          <a:xfrm rot="-1609135">
            <a:off x="4924308" y="635488"/>
            <a:ext cx="198710" cy="18973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19"/>
          <p:cNvSpPr/>
          <p:nvPr/>
        </p:nvSpPr>
        <p:spPr>
          <a:xfrm rot="2925883">
            <a:off x="6612543" y="1861803"/>
            <a:ext cx="148820" cy="1420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19"/>
          <p:cNvSpPr/>
          <p:nvPr/>
        </p:nvSpPr>
        <p:spPr>
          <a:xfrm rot="-1609533">
            <a:off x="5692051" y="666347"/>
            <a:ext cx="134065" cy="1280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19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20"/>
          <p:cNvSpPr txBox="1"/>
          <p:nvPr>
            <p:ph idx="4294967295" type="ctrTitle"/>
          </p:nvPr>
        </p:nvSpPr>
        <p:spPr>
          <a:xfrm>
            <a:off x="262175" y="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R.S Simples</a:t>
            </a:r>
            <a:endParaRPr sz="6000"/>
          </a:p>
        </p:txBody>
      </p:sp>
      <p:sp>
        <p:nvSpPr>
          <p:cNvPr id="963" name="Google Shape;963;p20"/>
          <p:cNvSpPr txBox="1"/>
          <p:nvPr>
            <p:ph idx="4294967295" type="subTitle"/>
          </p:nvPr>
        </p:nvSpPr>
        <p:spPr>
          <a:xfrm>
            <a:off x="339950" y="1397717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exemplo, considere algumas coisas que sabemos sobre animais: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 strike="sngStrike"/>
              <a:t>Animais comem</a:t>
            </a:r>
            <a:r>
              <a:rPr lang="en"/>
              <a:t>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Mamíferos e pássaros são animais;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Mamíferos têm pêlos;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 Cães são mamíferos.</a:t>
            </a:r>
            <a:endParaRPr/>
          </a:p>
        </p:txBody>
      </p:sp>
      <p:sp>
        <p:nvSpPr>
          <p:cNvPr id="964" name="Google Shape;964;p20"/>
          <p:cNvSpPr/>
          <p:nvPr/>
        </p:nvSpPr>
        <p:spPr>
          <a:xfrm>
            <a:off x="5659688" y="2561584"/>
            <a:ext cx="198765" cy="1897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20"/>
          <p:cNvSpPr/>
          <p:nvPr/>
        </p:nvSpPr>
        <p:spPr>
          <a:xfrm rot="-1609135">
            <a:off x="4963183" y="677601"/>
            <a:ext cx="198710" cy="18973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20"/>
          <p:cNvSpPr/>
          <p:nvPr/>
        </p:nvSpPr>
        <p:spPr>
          <a:xfrm rot="2925883">
            <a:off x="6612543" y="1861803"/>
            <a:ext cx="148820" cy="1420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20"/>
          <p:cNvSpPr/>
          <p:nvPr/>
        </p:nvSpPr>
        <p:spPr>
          <a:xfrm rot="-1609533">
            <a:off x="5692051" y="666347"/>
            <a:ext cx="134065" cy="1280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20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9" name="Google Shape;969;p20"/>
          <p:cNvSpPr/>
          <p:nvPr/>
        </p:nvSpPr>
        <p:spPr>
          <a:xfrm>
            <a:off x="5760325" y="2827500"/>
            <a:ext cx="1050900" cy="3840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</a:t>
            </a:r>
            <a:endParaRPr/>
          </a:p>
        </p:txBody>
      </p:sp>
      <p:sp>
        <p:nvSpPr>
          <p:cNvPr id="970" name="Google Shape;970;p20"/>
          <p:cNvSpPr/>
          <p:nvPr/>
        </p:nvSpPr>
        <p:spPr>
          <a:xfrm>
            <a:off x="7448700" y="2827500"/>
            <a:ext cx="1050900" cy="3840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Comer</a:t>
            </a:r>
            <a:endParaRPr/>
          </a:p>
        </p:txBody>
      </p:sp>
      <p:cxnSp>
        <p:nvCxnSpPr>
          <p:cNvPr id="971" name="Google Shape;971;p20"/>
          <p:cNvCxnSpPr>
            <a:stCxn id="969" idx="3"/>
            <a:endCxn id="970" idx="1"/>
          </p:cNvCxnSpPr>
          <p:nvPr/>
        </p:nvCxnSpPr>
        <p:spPr>
          <a:xfrm>
            <a:off x="6811225" y="3019500"/>
            <a:ext cx="6375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2" name="Google Shape;972;p20"/>
          <p:cNvSpPr txBox="1"/>
          <p:nvPr/>
        </p:nvSpPr>
        <p:spPr>
          <a:xfrm>
            <a:off x="6927913" y="2705925"/>
            <a:ext cx="40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Faz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21"/>
          <p:cNvSpPr txBox="1"/>
          <p:nvPr>
            <p:ph idx="4294967295" type="ctrTitle"/>
          </p:nvPr>
        </p:nvSpPr>
        <p:spPr>
          <a:xfrm>
            <a:off x="262175" y="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R.S Simples</a:t>
            </a:r>
            <a:endParaRPr sz="6000"/>
          </a:p>
        </p:txBody>
      </p:sp>
      <p:sp>
        <p:nvSpPr>
          <p:cNvPr id="978" name="Google Shape;978;p21"/>
          <p:cNvSpPr txBox="1"/>
          <p:nvPr>
            <p:ph idx="4294967295" type="subTitle"/>
          </p:nvPr>
        </p:nvSpPr>
        <p:spPr>
          <a:xfrm>
            <a:off x="339950" y="1397717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exemplo, considere algumas coisas que sabemos sobre animais: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 strike="sngStrike"/>
              <a:t>Animais comem</a:t>
            </a:r>
            <a:r>
              <a:rPr lang="en"/>
              <a:t>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 strike="sngStrike"/>
              <a:t>Mamíferos e pássaros são animais</a:t>
            </a:r>
            <a:r>
              <a:rPr lang="en"/>
              <a:t>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Mamíferos têm pêlos;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 Cães são mamíferos.</a:t>
            </a:r>
            <a:endParaRPr/>
          </a:p>
        </p:txBody>
      </p:sp>
      <p:sp>
        <p:nvSpPr>
          <p:cNvPr id="979" name="Google Shape;979;p21"/>
          <p:cNvSpPr/>
          <p:nvPr/>
        </p:nvSpPr>
        <p:spPr>
          <a:xfrm>
            <a:off x="5659688" y="2561584"/>
            <a:ext cx="198765" cy="1897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21"/>
          <p:cNvSpPr/>
          <p:nvPr/>
        </p:nvSpPr>
        <p:spPr>
          <a:xfrm rot="-1609135">
            <a:off x="4963183" y="677601"/>
            <a:ext cx="198710" cy="18973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21"/>
          <p:cNvSpPr/>
          <p:nvPr/>
        </p:nvSpPr>
        <p:spPr>
          <a:xfrm rot="2925883">
            <a:off x="6612543" y="1861803"/>
            <a:ext cx="148820" cy="1420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21"/>
          <p:cNvSpPr/>
          <p:nvPr/>
        </p:nvSpPr>
        <p:spPr>
          <a:xfrm rot="-1609533">
            <a:off x="5692051" y="666347"/>
            <a:ext cx="134065" cy="1280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21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4" name="Google Shape;984;p21"/>
          <p:cNvSpPr/>
          <p:nvPr/>
        </p:nvSpPr>
        <p:spPr>
          <a:xfrm>
            <a:off x="5652779" y="2960399"/>
            <a:ext cx="1050900" cy="3840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</a:t>
            </a:r>
            <a:endParaRPr/>
          </a:p>
        </p:txBody>
      </p:sp>
      <p:sp>
        <p:nvSpPr>
          <p:cNvPr id="985" name="Google Shape;985;p21"/>
          <p:cNvSpPr/>
          <p:nvPr/>
        </p:nvSpPr>
        <p:spPr>
          <a:xfrm>
            <a:off x="7341179" y="2960399"/>
            <a:ext cx="1050900" cy="3840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Comer</a:t>
            </a:r>
            <a:endParaRPr/>
          </a:p>
        </p:txBody>
      </p:sp>
      <p:cxnSp>
        <p:nvCxnSpPr>
          <p:cNvPr id="986" name="Google Shape;986;p21"/>
          <p:cNvCxnSpPr>
            <a:stCxn id="984" idx="3"/>
            <a:endCxn id="985" idx="1"/>
          </p:cNvCxnSpPr>
          <p:nvPr/>
        </p:nvCxnSpPr>
        <p:spPr>
          <a:xfrm>
            <a:off x="6703679" y="3152399"/>
            <a:ext cx="6375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7" name="Google Shape;987;p21"/>
          <p:cNvSpPr txBox="1"/>
          <p:nvPr/>
        </p:nvSpPr>
        <p:spPr>
          <a:xfrm>
            <a:off x="6820366" y="2838824"/>
            <a:ext cx="40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Faz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8" name="Google Shape;988;p21"/>
          <p:cNvSpPr/>
          <p:nvPr/>
        </p:nvSpPr>
        <p:spPr>
          <a:xfrm>
            <a:off x="3824579" y="3749399"/>
            <a:ext cx="1050900" cy="3840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Pássaros</a:t>
            </a:r>
            <a:endParaRPr/>
          </a:p>
        </p:txBody>
      </p:sp>
      <p:sp>
        <p:nvSpPr>
          <p:cNvPr id="989" name="Google Shape;989;p21"/>
          <p:cNvSpPr/>
          <p:nvPr/>
        </p:nvSpPr>
        <p:spPr>
          <a:xfrm>
            <a:off x="5283179" y="4263399"/>
            <a:ext cx="1137600" cy="3840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Mamíferos</a:t>
            </a:r>
            <a:endParaRPr/>
          </a:p>
        </p:txBody>
      </p:sp>
      <p:cxnSp>
        <p:nvCxnSpPr>
          <p:cNvPr id="990" name="Google Shape;990;p21"/>
          <p:cNvCxnSpPr>
            <a:stCxn id="988" idx="0"/>
            <a:endCxn id="984" idx="1"/>
          </p:cNvCxnSpPr>
          <p:nvPr/>
        </p:nvCxnSpPr>
        <p:spPr>
          <a:xfrm flipH="1" rot="10800000">
            <a:off x="4350029" y="3152399"/>
            <a:ext cx="1302900" cy="5970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1" name="Google Shape;991;p21"/>
          <p:cNvCxnSpPr>
            <a:stCxn id="989" idx="0"/>
            <a:endCxn id="984" idx="2"/>
          </p:cNvCxnSpPr>
          <p:nvPr/>
        </p:nvCxnSpPr>
        <p:spPr>
          <a:xfrm flipH="1" rot="10800000">
            <a:off x="5851979" y="3344499"/>
            <a:ext cx="326400" cy="9189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2" name="Google Shape;992;p21"/>
          <p:cNvSpPr txBox="1"/>
          <p:nvPr/>
        </p:nvSpPr>
        <p:spPr>
          <a:xfrm rot="-1571233">
            <a:off x="4664604" y="3148838"/>
            <a:ext cx="569673" cy="3540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É um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3" name="Google Shape;993;p21"/>
          <p:cNvSpPr txBox="1"/>
          <p:nvPr/>
        </p:nvSpPr>
        <p:spPr>
          <a:xfrm rot="-3899205">
            <a:off x="5567116" y="3626873"/>
            <a:ext cx="569735" cy="354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É um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anca template">
  <a:themeElements>
    <a:clrScheme name="Custom 347">
      <a:dk1>
        <a:srgbClr val="192D49"/>
      </a:dk1>
      <a:lt1>
        <a:srgbClr val="FFFFFF"/>
      </a:lt1>
      <a:dk2>
        <a:srgbClr val="9199A0"/>
      </a:dk2>
      <a:lt2>
        <a:srgbClr val="E0E8F0"/>
      </a:lt2>
      <a:accent1>
        <a:srgbClr val="5B87C8"/>
      </a:accent1>
      <a:accent2>
        <a:srgbClr val="9DC0EA"/>
      </a:accent2>
      <a:accent3>
        <a:srgbClr val="C5E0FE"/>
      </a:accent3>
      <a:accent4>
        <a:srgbClr val="F8DB51"/>
      </a:accent4>
      <a:accent5>
        <a:srgbClr val="F7A479"/>
      </a:accent5>
      <a:accent6>
        <a:srgbClr val="F37474"/>
      </a:accent6>
      <a:hlink>
        <a:srgbClr val="224C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