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FF"/>
    <a:srgbClr val="FFCCFF"/>
    <a:srgbClr val="FFDBED"/>
    <a:srgbClr val="E5F2FF"/>
    <a:srgbClr val="FFFFDD"/>
    <a:srgbClr val="FFFFB9"/>
    <a:srgbClr val="E7FFFF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728" autoAdjust="0"/>
  </p:normalViewPr>
  <p:slideViewPr>
    <p:cSldViewPr>
      <p:cViewPr>
        <p:scale>
          <a:sx n="100" d="100"/>
          <a:sy n="100" d="100"/>
        </p:scale>
        <p:origin x="-1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37996-0446-4C0B-99EC-15E725E06B3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90600-5B78-4F36-8455-432EBB0EB94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98449-A866-49E8-85FB-5A4F69AE3D2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9E92E-D355-4C0E-8B58-4AFD18AB383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77050-C7B7-4468-83A4-2F05B09AC66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DE349-5318-4B9D-A2C9-9DF75773933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B3DD1-FEB8-48B2-86A4-930ED37EA55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8DF15-43D5-47C7-B713-09F018DB00E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64C56-8B28-43A4-940C-5F8CA1136E8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C65DC-C1BC-4D52-8BB7-4B2CBA35822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556CD-7677-4340-A3AF-6E5AF8C116A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49430E-7038-4DF7-8480-BE1B07179417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Text Box 61"/>
          <p:cNvSpPr txBox="1">
            <a:spLocks noChangeArrowheads="1"/>
          </p:cNvSpPr>
          <p:nvPr/>
        </p:nvSpPr>
        <p:spPr bwMode="auto">
          <a:xfrm>
            <a:off x="3419971" y="116632"/>
            <a:ext cx="2664197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endParaRPr lang="es-ES" sz="1000" b="1" dirty="0">
              <a:solidFill>
                <a:srgbClr val="000066"/>
              </a:solidFill>
            </a:endParaRPr>
          </a:p>
          <a:p>
            <a:pPr>
              <a:lnSpc>
                <a:spcPct val="60000"/>
              </a:lnSpc>
            </a:pPr>
            <a:r>
              <a:rPr lang="es-ES" sz="1000" b="1" dirty="0">
                <a:solidFill>
                  <a:srgbClr val="000066"/>
                </a:solidFill>
              </a:rPr>
              <a:t>Diagrama de </a:t>
            </a:r>
            <a:r>
              <a:rPr lang="es-ES" sz="1000" b="1" dirty="0" smtClean="0">
                <a:solidFill>
                  <a:srgbClr val="000066"/>
                </a:solidFill>
              </a:rPr>
              <a:t>Entidad-Relación</a:t>
            </a:r>
          </a:p>
          <a:p>
            <a:pPr>
              <a:lnSpc>
                <a:spcPct val="60000"/>
              </a:lnSpc>
            </a:pPr>
            <a:endParaRPr lang="es-ES" sz="1000" b="1" dirty="0" smtClean="0">
              <a:solidFill>
                <a:srgbClr val="000066"/>
              </a:solidFill>
            </a:endParaRPr>
          </a:p>
          <a:p>
            <a:pPr>
              <a:lnSpc>
                <a:spcPct val="60000"/>
              </a:lnSpc>
            </a:pPr>
            <a:r>
              <a:rPr lang="es-ES" sz="1000" b="1" dirty="0" smtClean="0">
                <a:solidFill>
                  <a:srgbClr val="000066"/>
                </a:solidFill>
              </a:rPr>
              <a:t>Sistema C430 Tarjeta Corporativa</a:t>
            </a:r>
          </a:p>
          <a:p>
            <a:pPr>
              <a:lnSpc>
                <a:spcPct val="60000"/>
              </a:lnSpc>
            </a:pPr>
            <a:r>
              <a:rPr lang="es-ES" sz="1000" b="1" dirty="0" smtClean="0">
                <a:solidFill>
                  <a:srgbClr val="000066"/>
                </a:solidFill>
              </a:rPr>
              <a:t> </a:t>
            </a:r>
            <a:endParaRPr lang="es-ES" sz="1000" b="1" dirty="0">
              <a:solidFill>
                <a:srgbClr val="000066"/>
              </a:solidFill>
            </a:endParaRPr>
          </a:p>
          <a:p>
            <a:pPr>
              <a:lnSpc>
                <a:spcPct val="60000"/>
              </a:lnSpc>
            </a:pPr>
            <a:endParaRPr lang="es-ES" sz="1000" b="1" dirty="0">
              <a:solidFill>
                <a:srgbClr val="000066"/>
              </a:solidFill>
            </a:endParaRPr>
          </a:p>
          <a:p>
            <a:pPr>
              <a:lnSpc>
                <a:spcPct val="60000"/>
              </a:lnSpc>
            </a:pPr>
            <a:endParaRPr lang="es-ES" sz="800" dirty="0">
              <a:solidFill>
                <a:srgbClr val="000066"/>
              </a:solidFill>
            </a:endParaRPr>
          </a:p>
        </p:txBody>
      </p:sp>
      <p:sp>
        <p:nvSpPr>
          <p:cNvPr id="2463" name="Line 415"/>
          <p:cNvSpPr>
            <a:spLocks noChangeShapeType="1"/>
          </p:cNvSpPr>
          <p:nvPr/>
        </p:nvSpPr>
        <p:spPr bwMode="auto">
          <a:xfrm>
            <a:off x="856358" y="14700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64" name="Line 416"/>
          <p:cNvSpPr>
            <a:spLocks noChangeShapeType="1"/>
          </p:cNvSpPr>
          <p:nvPr/>
        </p:nvSpPr>
        <p:spPr bwMode="auto">
          <a:xfrm>
            <a:off x="856358" y="20462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65" name="Line 417"/>
          <p:cNvSpPr>
            <a:spLocks noChangeShapeType="1"/>
          </p:cNvSpPr>
          <p:nvPr/>
        </p:nvSpPr>
        <p:spPr bwMode="auto">
          <a:xfrm>
            <a:off x="856358" y="25495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66" name="Line 418"/>
          <p:cNvSpPr>
            <a:spLocks noChangeShapeType="1"/>
          </p:cNvSpPr>
          <p:nvPr/>
        </p:nvSpPr>
        <p:spPr bwMode="auto">
          <a:xfrm>
            <a:off x="856358" y="37020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67" name="Line 419"/>
          <p:cNvSpPr>
            <a:spLocks noChangeShapeType="1"/>
          </p:cNvSpPr>
          <p:nvPr/>
        </p:nvSpPr>
        <p:spPr bwMode="auto">
          <a:xfrm>
            <a:off x="1597720" y="25495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68" name="Line 420"/>
          <p:cNvSpPr>
            <a:spLocks noChangeShapeType="1"/>
          </p:cNvSpPr>
          <p:nvPr/>
        </p:nvSpPr>
        <p:spPr bwMode="auto">
          <a:xfrm>
            <a:off x="1624708" y="20161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69" name="Line 421"/>
          <p:cNvSpPr>
            <a:spLocks noChangeShapeType="1"/>
          </p:cNvSpPr>
          <p:nvPr/>
        </p:nvSpPr>
        <p:spPr bwMode="auto">
          <a:xfrm>
            <a:off x="1597720" y="14700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70" name="Line 422"/>
          <p:cNvSpPr>
            <a:spLocks noChangeShapeType="1"/>
          </p:cNvSpPr>
          <p:nvPr/>
        </p:nvSpPr>
        <p:spPr bwMode="auto">
          <a:xfrm>
            <a:off x="856358" y="427868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71" name="Line 423"/>
          <p:cNvSpPr>
            <a:spLocks noChangeShapeType="1"/>
          </p:cNvSpPr>
          <p:nvPr/>
        </p:nvSpPr>
        <p:spPr bwMode="auto">
          <a:xfrm>
            <a:off x="1599308" y="37242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72" name="Line 424"/>
          <p:cNvSpPr>
            <a:spLocks noChangeShapeType="1"/>
          </p:cNvSpPr>
          <p:nvPr/>
        </p:nvSpPr>
        <p:spPr bwMode="auto">
          <a:xfrm>
            <a:off x="1597720" y="427868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73" name="Line 425"/>
          <p:cNvSpPr>
            <a:spLocks noChangeShapeType="1"/>
          </p:cNvSpPr>
          <p:nvPr/>
        </p:nvSpPr>
        <p:spPr bwMode="auto">
          <a:xfrm>
            <a:off x="2172172" y="547986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74" name="Line 426"/>
          <p:cNvSpPr>
            <a:spLocks noChangeShapeType="1"/>
          </p:cNvSpPr>
          <p:nvPr/>
        </p:nvSpPr>
        <p:spPr bwMode="auto">
          <a:xfrm>
            <a:off x="2172172" y="112424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82" name="Rectangle 434"/>
          <p:cNvSpPr>
            <a:spLocks noChangeArrowheads="1"/>
          </p:cNvSpPr>
          <p:nvPr/>
        </p:nvSpPr>
        <p:spPr bwMode="auto">
          <a:xfrm>
            <a:off x="1907059" y="262236"/>
            <a:ext cx="577850" cy="287337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3" name="Rectangle 435"/>
          <p:cNvSpPr>
            <a:spLocks noChangeArrowheads="1"/>
          </p:cNvSpPr>
          <p:nvPr/>
        </p:nvSpPr>
        <p:spPr bwMode="auto">
          <a:xfrm>
            <a:off x="324545" y="1325563"/>
            <a:ext cx="577850" cy="287337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484" name="Rectangle 436"/>
          <p:cNvSpPr>
            <a:spLocks noChangeArrowheads="1"/>
          </p:cNvSpPr>
          <p:nvPr/>
        </p:nvSpPr>
        <p:spPr bwMode="auto">
          <a:xfrm>
            <a:off x="324545" y="1901825"/>
            <a:ext cx="577850" cy="2873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7" name="Rectangle 439"/>
          <p:cNvSpPr>
            <a:spLocks noChangeArrowheads="1"/>
          </p:cNvSpPr>
          <p:nvPr/>
        </p:nvSpPr>
        <p:spPr bwMode="auto">
          <a:xfrm>
            <a:off x="324545" y="4134222"/>
            <a:ext cx="577850" cy="2873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9" name="Rectangle 441"/>
          <p:cNvSpPr>
            <a:spLocks noChangeArrowheads="1"/>
          </p:cNvSpPr>
          <p:nvPr/>
        </p:nvSpPr>
        <p:spPr bwMode="auto">
          <a:xfrm>
            <a:off x="324545" y="3557588"/>
            <a:ext cx="577850" cy="287337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0" name="Rectangle 442"/>
          <p:cNvSpPr>
            <a:spLocks noChangeArrowheads="1"/>
          </p:cNvSpPr>
          <p:nvPr/>
        </p:nvSpPr>
        <p:spPr bwMode="auto">
          <a:xfrm>
            <a:off x="324545" y="3017838"/>
            <a:ext cx="577850" cy="287337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1" name="Rectangle 443"/>
          <p:cNvSpPr>
            <a:spLocks noChangeArrowheads="1"/>
          </p:cNvSpPr>
          <p:nvPr/>
        </p:nvSpPr>
        <p:spPr bwMode="auto">
          <a:xfrm>
            <a:off x="324545" y="2406650"/>
            <a:ext cx="577850" cy="2873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3" name="AutoShape 445"/>
          <p:cNvSpPr>
            <a:spLocks noChangeArrowheads="1"/>
          </p:cNvSpPr>
          <p:nvPr/>
        </p:nvSpPr>
        <p:spPr bwMode="auto">
          <a:xfrm>
            <a:off x="1907059" y="694036"/>
            <a:ext cx="503238" cy="503237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4" name="AutoShape 446"/>
          <p:cNvSpPr>
            <a:spLocks noChangeArrowheads="1"/>
          </p:cNvSpPr>
          <p:nvPr/>
        </p:nvSpPr>
        <p:spPr bwMode="auto">
          <a:xfrm>
            <a:off x="1116435" y="1196975"/>
            <a:ext cx="503237" cy="488950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5" name="AutoShape 447"/>
          <p:cNvSpPr>
            <a:spLocks noChangeArrowheads="1"/>
          </p:cNvSpPr>
          <p:nvPr/>
        </p:nvSpPr>
        <p:spPr bwMode="auto">
          <a:xfrm>
            <a:off x="1116708" y="1771650"/>
            <a:ext cx="503237" cy="488950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6" name="AutoShape 448"/>
          <p:cNvSpPr>
            <a:spLocks noChangeArrowheads="1"/>
          </p:cNvSpPr>
          <p:nvPr/>
        </p:nvSpPr>
        <p:spPr bwMode="auto">
          <a:xfrm>
            <a:off x="1116708" y="2347913"/>
            <a:ext cx="503237" cy="488950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7" name="AutoShape 449"/>
          <p:cNvSpPr>
            <a:spLocks noChangeArrowheads="1"/>
          </p:cNvSpPr>
          <p:nvPr/>
        </p:nvSpPr>
        <p:spPr bwMode="auto">
          <a:xfrm>
            <a:off x="1116708" y="4077072"/>
            <a:ext cx="503237" cy="488950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8" name="AutoShape 450"/>
          <p:cNvSpPr>
            <a:spLocks noChangeArrowheads="1"/>
          </p:cNvSpPr>
          <p:nvPr/>
        </p:nvSpPr>
        <p:spPr bwMode="auto">
          <a:xfrm>
            <a:off x="1116708" y="2924175"/>
            <a:ext cx="503237" cy="488950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9" name="AutoShape 451"/>
          <p:cNvSpPr>
            <a:spLocks noChangeArrowheads="1"/>
          </p:cNvSpPr>
          <p:nvPr/>
        </p:nvSpPr>
        <p:spPr bwMode="auto">
          <a:xfrm>
            <a:off x="1116708" y="3500438"/>
            <a:ext cx="503237" cy="488950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3" name="Rectangle 455"/>
          <p:cNvSpPr>
            <a:spLocks noChangeArrowheads="1"/>
          </p:cNvSpPr>
          <p:nvPr/>
        </p:nvSpPr>
        <p:spPr bwMode="auto">
          <a:xfrm>
            <a:off x="1857847" y="260648"/>
            <a:ext cx="769937" cy="20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s-MX" sz="700" smtClean="0"/>
              <a:t>MTCMES01</a:t>
            </a:r>
            <a:endParaRPr lang="es-ES" sz="700" dirty="0"/>
          </a:p>
        </p:txBody>
      </p:sp>
      <p:sp>
        <p:nvSpPr>
          <p:cNvPr id="2504" name="Rectangle 456"/>
          <p:cNvSpPr>
            <a:spLocks noChangeArrowheads="1"/>
          </p:cNvSpPr>
          <p:nvPr/>
        </p:nvSpPr>
        <p:spPr bwMode="auto">
          <a:xfrm>
            <a:off x="1835622" y="738486"/>
            <a:ext cx="6254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/>
              <a:t>         </a:t>
            </a:r>
            <a:r>
              <a:rPr lang="es-ES" sz="700"/>
              <a:t>se</a:t>
            </a:r>
          </a:p>
          <a:p>
            <a:pPr eaLnBrk="0" hangingPunct="0"/>
            <a:r>
              <a:rPr lang="es-MX" sz="700"/>
              <a:t>    obtienen</a:t>
            </a:r>
          </a:p>
          <a:p>
            <a:pPr eaLnBrk="0" hangingPunct="0"/>
            <a:r>
              <a:rPr lang="es-MX" sz="700"/>
              <a:t>       de</a:t>
            </a:r>
          </a:p>
          <a:p>
            <a:pPr eaLnBrk="0" hangingPunct="0"/>
            <a:r>
              <a:rPr lang="es-MX" sz="600"/>
              <a:t>     </a:t>
            </a:r>
            <a:endParaRPr lang="es-ES" sz="600"/>
          </a:p>
        </p:txBody>
      </p:sp>
      <p:sp>
        <p:nvSpPr>
          <p:cNvPr id="2505" name="Rectangle 457"/>
          <p:cNvSpPr>
            <a:spLocks noChangeArrowheads="1"/>
          </p:cNvSpPr>
          <p:nvPr/>
        </p:nvSpPr>
        <p:spPr bwMode="auto">
          <a:xfrm>
            <a:off x="253108" y="1323975"/>
            <a:ext cx="720725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s-ES" sz="700" dirty="0"/>
              <a:t>Archivo </a:t>
            </a:r>
            <a:r>
              <a:rPr lang="es-ES" sz="700" dirty="0" smtClean="0"/>
              <a:t>E</a:t>
            </a:r>
            <a:r>
              <a:rPr lang="es-MX" sz="700" dirty="0" smtClean="0"/>
              <a:t>HIH</a:t>
            </a:r>
          </a:p>
          <a:p>
            <a:pPr eaLnBrk="0" hangingPunct="0"/>
            <a:r>
              <a:rPr lang="es-MX" sz="700" dirty="0" smtClean="0"/>
              <a:t>Facturación</a:t>
            </a:r>
            <a:endParaRPr lang="es-ES" sz="600" dirty="0"/>
          </a:p>
        </p:txBody>
      </p:sp>
      <p:sp>
        <p:nvSpPr>
          <p:cNvPr id="2506" name="Rectangle 458"/>
          <p:cNvSpPr>
            <a:spLocks noChangeArrowheads="1"/>
          </p:cNvSpPr>
          <p:nvPr/>
        </p:nvSpPr>
        <p:spPr bwMode="auto">
          <a:xfrm>
            <a:off x="253108" y="1830388"/>
            <a:ext cx="9144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s-ES" sz="600" dirty="0"/>
          </a:p>
          <a:p>
            <a:pPr eaLnBrk="0" hangingPunct="0"/>
            <a:r>
              <a:rPr lang="es-ES" sz="700" dirty="0"/>
              <a:t>Archivo </a:t>
            </a:r>
            <a:r>
              <a:rPr lang="es-ES" sz="700" dirty="0" smtClean="0"/>
              <a:t>EHIS</a:t>
            </a:r>
            <a:endParaRPr lang="es-ES" sz="700" dirty="0"/>
          </a:p>
          <a:p>
            <a:pPr eaLnBrk="0" hangingPunct="0"/>
            <a:r>
              <a:rPr lang="es-ES" sz="700" dirty="0"/>
              <a:t>Transacciones</a:t>
            </a:r>
          </a:p>
        </p:txBody>
      </p:sp>
      <p:sp>
        <p:nvSpPr>
          <p:cNvPr id="2507" name="Rectangle 459"/>
          <p:cNvSpPr>
            <a:spLocks noChangeArrowheads="1"/>
          </p:cNvSpPr>
          <p:nvPr/>
        </p:nvSpPr>
        <p:spPr bwMode="auto">
          <a:xfrm>
            <a:off x="253108" y="2333625"/>
            <a:ext cx="841375" cy="38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s-ES" sz="600" dirty="0"/>
          </a:p>
          <a:p>
            <a:pPr eaLnBrk="0" hangingPunct="0"/>
            <a:r>
              <a:rPr lang="es-MX" sz="700" dirty="0" smtClean="0"/>
              <a:t>Archivo ETHS </a:t>
            </a:r>
            <a:r>
              <a:rPr lang="es-MX" sz="600" dirty="0" smtClean="0"/>
              <a:t>Tarjetahabientes</a:t>
            </a:r>
            <a:endParaRPr lang="es-ES" sz="600" dirty="0"/>
          </a:p>
        </p:txBody>
      </p:sp>
      <p:sp>
        <p:nvSpPr>
          <p:cNvPr id="2508" name="Rectangle 460"/>
          <p:cNvSpPr>
            <a:spLocks noChangeArrowheads="1"/>
          </p:cNvSpPr>
          <p:nvPr/>
        </p:nvSpPr>
        <p:spPr bwMode="auto">
          <a:xfrm>
            <a:off x="275332" y="2946400"/>
            <a:ext cx="768275" cy="41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endParaRPr lang="es-ES" sz="700" dirty="0" smtClean="0"/>
          </a:p>
          <a:p>
            <a:pPr eaLnBrk="0" hangingPunct="0"/>
            <a:r>
              <a:rPr lang="es-ES" sz="700" dirty="0" smtClean="0"/>
              <a:t>Archivo EPLA</a:t>
            </a:r>
            <a:endParaRPr lang="es-ES" sz="700" dirty="0"/>
          </a:p>
          <a:p>
            <a:pPr eaLnBrk="0" hangingPunct="0"/>
            <a:r>
              <a:rPr lang="es-ES" sz="700" dirty="0" smtClean="0"/>
              <a:t>Plásticos</a:t>
            </a:r>
            <a:endParaRPr lang="es-ES" sz="700" dirty="0"/>
          </a:p>
        </p:txBody>
      </p:sp>
      <p:sp>
        <p:nvSpPr>
          <p:cNvPr id="2509" name="Rectangle 461"/>
          <p:cNvSpPr>
            <a:spLocks noChangeArrowheads="1"/>
          </p:cNvSpPr>
          <p:nvPr/>
        </p:nvSpPr>
        <p:spPr bwMode="auto">
          <a:xfrm>
            <a:off x="251520" y="3497263"/>
            <a:ext cx="8651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s-ES" sz="700"/>
              <a:t>Archivo de</a:t>
            </a:r>
          </a:p>
          <a:p>
            <a:pPr eaLnBrk="0" hangingPunct="0"/>
            <a:r>
              <a:rPr lang="es-MX" sz="700"/>
              <a:t>Negocios</a:t>
            </a:r>
          </a:p>
          <a:p>
            <a:pPr eaLnBrk="0" hangingPunct="0"/>
            <a:r>
              <a:rPr lang="es-MX" sz="700"/>
              <a:t>Afiliados</a:t>
            </a:r>
            <a:endParaRPr lang="es-ES" sz="700"/>
          </a:p>
        </p:txBody>
      </p:sp>
      <p:sp>
        <p:nvSpPr>
          <p:cNvPr id="2510" name="Rectangle 462"/>
          <p:cNvSpPr>
            <a:spLocks noChangeArrowheads="1"/>
          </p:cNvSpPr>
          <p:nvPr/>
        </p:nvSpPr>
        <p:spPr bwMode="auto">
          <a:xfrm>
            <a:off x="275333" y="4077072"/>
            <a:ext cx="6985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s-MX" sz="700"/>
              <a:t>Archivo de Giros</a:t>
            </a:r>
          </a:p>
          <a:p>
            <a:pPr eaLnBrk="0" hangingPunct="0"/>
            <a:r>
              <a:rPr lang="es-MX" sz="700"/>
              <a:t>Comerciales</a:t>
            </a:r>
            <a:endParaRPr lang="es-ES" sz="700"/>
          </a:p>
        </p:txBody>
      </p:sp>
      <p:grpSp>
        <p:nvGrpSpPr>
          <p:cNvPr id="2" name="411 Grupo"/>
          <p:cNvGrpSpPr/>
          <p:nvPr/>
        </p:nvGrpSpPr>
        <p:grpSpPr>
          <a:xfrm>
            <a:off x="1861245" y="2994025"/>
            <a:ext cx="696838" cy="311150"/>
            <a:chOff x="1861245" y="2994025"/>
            <a:chExt cx="696838" cy="311150"/>
          </a:xfrm>
        </p:grpSpPr>
        <p:sp>
          <p:nvSpPr>
            <p:cNvPr id="2486" name="Rectangle 438"/>
            <p:cNvSpPr>
              <a:spLocks noChangeArrowheads="1"/>
            </p:cNvSpPr>
            <p:nvPr/>
          </p:nvSpPr>
          <p:spPr bwMode="auto">
            <a:xfrm>
              <a:off x="1908870" y="3017838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2" name="Rectangle 464"/>
            <p:cNvSpPr>
              <a:spLocks noChangeArrowheads="1"/>
            </p:cNvSpPr>
            <p:nvPr/>
          </p:nvSpPr>
          <p:spPr bwMode="auto">
            <a:xfrm>
              <a:off x="1861245" y="2994025"/>
              <a:ext cx="69683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endParaRPr lang="es-MX" sz="700" dirty="0" smtClean="0"/>
            </a:p>
            <a:p>
              <a:pPr eaLnBrk="0" hangingPunct="0"/>
              <a:r>
                <a:rPr lang="es-MX" sz="700" dirty="0" smtClean="0"/>
                <a:t>*MTCPLA01</a:t>
              </a:r>
              <a:endParaRPr lang="es-ES" sz="700" dirty="0"/>
            </a:p>
          </p:txBody>
        </p:sp>
      </p:grpSp>
      <p:sp>
        <p:nvSpPr>
          <p:cNvPr id="2516" name="Rectangle 468"/>
          <p:cNvSpPr>
            <a:spLocks noChangeArrowheads="1"/>
          </p:cNvSpPr>
          <p:nvPr/>
        </p:nvSpPr>
        <p:spPr bwMode="auto">
          <a:xfrm>
            <a:off x="1045270" y="1831975"/>
            <a:ext cx="6016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/>
              <a:t>        </a:t>
            </a:r>
          </a:p>
          <a:p>
            <a:pPr eaLnBrk="0" hangingPunct="0"/>
            <a:r>
              <a:rPr lang="es-MX" sz="600"/>
              <a:t>    </a:t>
            </a:r>
            <a:r>
              <a:rPr lang="es-MX" sz="700"/>
              <a:t>alimenta</a:t>
            </a:r>
          </a:p>
          <a:p>
            <a:pPr eaLnBrk="0" hangingPunct="0"/>
            <a:r>
              <a:rPr lang="es-MX" sz="700"/>
              <a:t>         a</a:t>
            </a:r>
          </a:p>
          <a:p>
            <a:pPr eaLnBrk="0" hangingPunct="0"/>
            <a:r>
              <a:rPr lang="es-MX" sz="600"/>
              <a:t>     </a:t>
            </a:r>
            <a:endParaRPr lang="es-ES" sz="600"/>
          </a:p>
        </p:txBody>
      </p:sp>
      <p:grpSp>
        <p:nvGrpSpPr>
          <p:cNvPr id="3" name="407 Grupo"/>
          <p:cNvGrpSpPr/>
          <p:nvPr/>
        </p:nvGrpSpPr>
        <p:grpSpPr>
          <a:xfrm>
            <a:off x="1837433" y="2420888"/>
            <a:ext cx="865187" cy="287338"/>
            <a:chOff x="1837433" y="2420888"/>
            <a:chExt cx="865187" cy="287338"/>
          </a:xfrm>
        </p:grpSpPr>
        <p:sp>
          <p:nvSpPr>
            <p:cNvPr id="2481" name="Rectangle 433"/>
            <p:cNvSpPr>
              <a:spLocks noChangeArrowheads="1"/>
            </p:cNvSpPr>
            <p:nvPr/>
          </p:nvSpPr>
          <p:spPr bwMode="auto">
            <a:xfrm>
              <a:off x="1908870" y="2420888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8" name="Rectangle 470"/>
            <p:cNvSpPr>
              <a:spLocks noChangeArrowheads="1"/>
            </p:cNvSpPr>
            <p:nvPr/>
          </p:nvSpPr>
          <p:spPr bwMode="auto">
            <a:xfrm>
              <a:off x="1837433" y="2438400"/>
              <a:ext cx="865187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MX" sz="700" dirty="0" smtClean="0"/>
                <a:t> *MTCTHS01</a:t>
              </a:r>
              <a:endParaRPr lang="es-ES" sz="700" dirty="0"/>
            </a:p>
          </p:txBody>
        </p:sp>
      </p:grpSp>
      <p:grpSp>
        <p:nvGrpSpPr>
          <p:cNvPr id="4" name="157 Grupo"/>
          <p:cNvGrpSpPr/>
          <p:nvPr/>
        </p:nvGrpSpPr>
        <p:grpSpPr>
          <a:xfrm>
            <a:off x="1837433" y="1901825"/>
            <a:ext cx="698500" cy="287338"/>
            <a:chOff x="1837433" y="1901825"/>
            <a:chExt cx="698500" cy="287338"/>
          </a:xfrm>
        </p:grpSpPr>
        <p:sp>
          <p:nvSpPr>
            <p:cNvPr id="2488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9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*MTCHIS01</a:t>
              </a:r>
              <a:endParaRPr lang="es-ES" sz="700" dirty="0"/>
            </a:p>
          </p:txBody>
        </p:sp>
      </p:grpSp>
      <p:grpSp>
        <p:nvGrpSpPr>
          <p:cNvPr id="5" name="670 Grupo"/>
          <p:cNvGrpSpPr/>
          <p:nvPr/>
        </p:nvGrpSpPr>
        <p:grpSpPr>
          <a:xfrm>
            <a:off x="1861245" y="4132635"/>
            <a:ext cx="696838" cy="290512"/>
            <a:chOff x="1861245" y="4132635"/>
            <a:chExt cx="696838" cy="290512"/>
          </a:xfrm>
        </p:grpSpPr>
        <p:sp>
          <p:nvSpPr>
            <p:cNvPr id="2523" name="Rectangle 475"/>
            <p:cNvSpPr>
              <a:spLocks noChangeArrowheads="1"/>
            </p:cNvSpPr>
            <p:nvPr/>
          </p:nvSpPr>
          <p:spPr bwMode="auto">
            <a:xfrm>
              <a:off x="1908870" y="4135810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26" name="Rectangle 478"/>
            <p:cNvSpPr>
              <a:spLocks noChangeArrowheads="1"/>
            </p:cNvSpPr>
            <p:nvPr/>
          </p:nvSpPr>
          <p:spPr bwMode="auto">
            <a:xfrm>
              <a:off x="1861245" y="4132635"/>
              <a:ext cx="696838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MX" sz="700" dirty="0" smtClean="0"/>
                <a:t>*MTCACT01</a:t>
              </a:r>
              <a:endParaRPr lang="es-ES" sz="700" dirty="0"/>
            </a:p>
          </p:txBody>
        </p:sp>
      </p:grpSp>
      <p:cxnSp>
        <p:nvCxnSpPr>
          <p:cNvPr id="2531" name="AutoShape 483"/>
          <p:cNvCxnSpPr>
            <a:cxnSpLocks noChangeShapeType="1"/>
            <a:stCxn id="2490" idx="3"/>
            <a:endCxn id="2498" idx="1"/>
          </p:cNvCxnSpPr>
          <p:nvPr/>
        </p:nvCxnSpPr>
        <p:spPr bwMode="auto">
          <a:xfrm>
            <a:off x="902395" y="3162300"/>
            <a:ext cx="214313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32" name="AutoShape 484"/>
          <p:cNvCxnSpPr>
            <a:cxnSpLocks noChangeShapeType="1"/>
            <a:stCxn id="2498" idx="3"/>
            <a:endCxn id="2486" idx="1"/>
          </p:cNvCxnSpPr>
          <p:nvPr/>
        </p:nvCxnSpPr>
        <p:spPr bwMode="auto">
          <a:xfrm flipV="1">
            <a:off x="1619945" y="3162300"/>
            <a:ext cx="28892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6" name="402 Grupo"/>
          <p:cNvGrpSpPr/>
          <p:nvPr/>
        </p:nvGrpSpPr>
        <p:grpSpPr>
          <a:xfrm>
            <a:off x="1837433" y="1323975"/>
            <a:ext cx="720725" cy="288925"/>
            <a:chOff x="1837433" y="1323975"/>
            <a:chExt cx="720725" cy="288925"/>
          </a:xfrm>
        </p:grpSpPr>
        <p:sp>
          <p:nvSpPr>
            <p:cNvPr id="2485" name="Rectangle 437"/>
            <p:cNvSpPr>
              <a:spLocks noChangeArrowheads="1"/>
            </p:cNvSpPr>
            <p:nvPr/>
          </p:nvSpPr>
          <p:spPr bwMode="auto">
            <a:xfrm>
              <a:off x="1908870" y="1325563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70" name="Rectangle 522"/>
            <p:cNvSpPr>
              <a:spLocks noChangeArrowheads="1"/>
            </p:cNvSpPr>
            <p:nvPr/>
          </p:nvSpPr>
          <p:spPr bwMode="auto">
            <a:xfrm>
              <a:off x="1837433" y="1323975"/>
              <a:ext cx="720725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*MTCHIH01</a:t>
              </a:r>
              <a:r>
                <a:rPr lang="es-ES" sz="600" dirty="0" smtClean="0"/>
                <a:t> </a:t>
              </a:r>
              <a:r>
                <a:rPr lang="es-MX" sz="600" dirty="0" smtClean="0"/>
                <a:t>       </a:t>
              </a:r>
              <a:endParaRPr lang="es-ES" sz="600" dirty="0"/>
            </a:p>
          </p:txBody>
        </p:sp>
      </p:grpSp>
      <p:sp>
        <p:nvSpPr>
          <p:cNvPr id="2571" name="Rectangle 523"/>
          <p:cNvSpPr>
            <a:spLocks noChangeArrowheads="1"/>
          </p:cNvSpPr>
          <p:nvPr/>
        </p:nvSpPr>
        <p:spPr bwMode="auto">
          <a:xfrm>
            <a:off x="971600" y="2384053"/>
            <a:ext cx="646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 dirty="0"/>
              <a:t>       </a:t>
            </a:r>
          </a:p>
          <a:p>
            <a:pPr eaLnBrk="0" hangingPunct="0"/>
            <a:r>
              <a:rPr lang="es-ES" sz="700" dirty="0"/>
              <a:t>     alimenta</a:t>
            </a:r>
            <a:endParaRPr lang="es-MX" sz="700" dirty="0"/>
          </a:p>
          <a:p>
            <a:pPr eaLnBrk="0" hangingPunct="0"/>
            <a:r>
              <a:rPr lang="es-MX" sz="700" dirty="0"/>
              <a:t>          a</a:t>
            </a:r>
            <a:endParaRPr lang="es-ES" sz="700" dirty="0"/>
          </a:p>
        </p:txBody>
      </p:sp>
      <p:sp>
        <p:nvSpPr>
          <p:cNvPr id="2572" name="Rectangle 524"/>
          <p:cNvSpPr>
            <a:spLocks noChangeArrowheads="1"/>
          </p:cNvSpPr>
          <p:nvPr/>
        </p:nvSpPr>
        <p:spPr bwMode="auto">
          <a:xfrm>
            <a:off x="973833" y="2960688"/>
            <a:ext cx="646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/>
              <a:t>       </a:t>
            </a:r>
          </a:p>
          <a:p>
            <a:pPr eaLnBrk="0" hangingPunct="0"/>
            <a:r>
              <a:rPr lang="es-ES" sz="700"/>
              <a:t>     alimenta</a:t>
            </a:r>
            <a:endParaRPr lang="es-MX" sz="700"/>
          </a:p>
          <a:p>
            <a:pPr eaLnBrk="0" hangingPunct="0"/>
            <a:r>
              <a:rPr lang="es-MX" sz="700"/>
              <a:t>          a</a:t>
            </a:r>
            <a:endParaRPr lang="es-ES" sz="700"/>
          </a:p>
        </p:txBody>
      </p:sp>
      <p:sp>
        <p:nvSpPr>
          <p:cNvPr id="2573" name="Rectangle 525"/>
          <p:cNvSpPr>
            <a:spLocks noChangeArrowheads="1"/>
          </p:cNvSpPr>
          <p:nvPr/>
        </p:nvSpPr>
        <p:spPr bwMode="auto">
          <a:xfrm>
            <a:off x="973833" y="3536950"/>
            <a:ext cx="646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/>
              <a:t>       </a:t>
            </a:r>
          </a:p>
          <a:p>
            <a:pPr eaLnBrk="0" hangingPunct="0"/>
            <a:r>
              <a:rPr lang="es-ES" sz="700"/>
              <a:t>     alimenta</a:t>
            </a:r>
            <a:endParaRPr lang="es-MX" sz="700"/>
          </a:p>
          <a:p>
            <a:pPr eaLnBrk="0" hangingPunct="0"/>
            <a:r>
              <a:rPr lang="es-MX" sz="700"/>
              <a:t>          a</a:t>
            </a:r>
            <a:endParaRPr lang="es-ES" sz="700"/>
          </a:p>
        </p:txBody>
      </p:sp>
      <p:sp>
        <p:nvSpPr>
          <p:cNvPr id="2574" name="Rectangle 526"/>
          <p:cNvSpPr>
            <a:spLocks noChangeArrowheads="1"/>
          </p:cNvSpPr>
          <p:nvPr/>
        </p:nvSpPr>
        <p:spPr bwMode="auto">
          <a:xfrm>
            <a:off x="973833" y="4111997"/>
            <a:ext cx="646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/>
              <a:t>       </a:t>
            </a:r>
          </a:p>
          <a:p>
            <a:pPr eaLnBrk="0" hangingPunct="0"/>
            <a:r>
              <a:rPr lang="es-ES" sz="700"/>
              <a:t>     alimenta</a:t>
            </a:r>
            <a:endParaRPr lang="es-MX" sz="700"/>
          </a:p>
          <a:p>
            <a:pPr eaLnBrk="0" hangingPunct="0"/>
            <a:r>
              <a:rPr lang="es-MX" sz="700"/>
              <a:t>          a</a:t>
            </a:r>
            <a:endParaRPr lang="es-ES" sz="700"/>
          </a:p>
        </p:txBody>
      </p:sp>
      <p:sp>
        <p:nvSpPr>
          <p:cNvPr id="2575" name="Rectangle 527"/>
          <p:cNvSpPr>
            <a:spLocks noChangeArrowheads="1"/>
          </p:cNvSpPr>
          <p:nvPr/>
        </p:nvSpPr>
        <p:spPr bwMode="auto">
          <a:xfrm>
            <a:off x="1018009" y="1211858"/>
            <a:ext cx="6016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 dirty="0"/>
              <a:t>        </a:t>
            </a:r>
          </a:p>
          <a:p>
            <a:pPr eaLnBrk="0" hangingPunct="0"/>
            <a:r>
              <a:rPr lang="es-MX" sz="600" dirty="0"/>
              <a:t>    </a:t>
            </a:r>
            <a:r>
              <a:rPr lang="es-MX" sz="700" dirty="0"/>
              <a:t>alimenta</a:t>
            </a:r>
          </a:p>
          <a:p>
            <a:pPr eaLnBrk="0" hangingPunct="0"/>
            <a:r>
              <a:rPr lang="es-MX" sz="700" dirty="0"/>
              <a:t>         a</a:t>
            </a:r>
          </a:p>
          <a:p>
            <a:pPr eaLnBrk="0" hangingPunct="0"/>
            <a:r>
              <a:rPr lang="es-MX" sz="600" dirty="0"/>
              <a:t>     </a:t>
            </a:r>
            <a:endParaRPr lang="es-ES" sz="600" dirty="0"/>
          </a:p>
        </p:txBody>
      </p:sp>
      <p:sp>
        <p:nvSpPr>
          <p:cNvPr id="84" name="Line 422"/>
          <p:cNvSpPr>
            <a:spLocks noChangeShapeType="1"/>
          </p:cNvSpPr>
          <p:nvPr/>
        </p:nvSpPr>
        <p:spPr bwMode="auto">
          <a:xfrm>
            <a:off x="853976" y="486985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85" name="Line 424"/>
          <p:cNvSpPr>
            <a:spLocks noChangeShapeType="1"/>
          </p:cNvSpPr>
          <p:nvPr/>
        </p:nvSpPr>
        <p:spPr bwMode="auto">
          <a:xfrm>
            <a:off x="1595338" y="486985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86" name="Rectangle 439"/>
          <p:cNvSpPr>
            <a:spLocks noChangeArrowheads="1"/>
          </p:cNvSpPr>
          <p:nvPr/>
        </p:nvSpPr>
        <p:spPr bwMode="auto">
          <a:xfrm>
            <a:off x="322163" y="4725392"/>
            <a:ext cx="577850" cy="2873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AutoShape 449"/>
          <p:cNvSpPr>
            <a:spLocks noChangeArrowheads="1"/>
          </p:cNvSpPr>
          <p:nvPr/>
        </p:nvSpPr>
        <p:spPr bwMode="auto">
          <a:xfrm>
            <a:off x="1114326" y="4668242"/>
            <a:ext cx="503237" cy="488950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Rectangle 462"/>
          <p:cNvSpPr>
            <a:spLocks noChangeArrowheads="1"/>
          </p:cNvSpPr>
          <p:nvPr/>
        </p:nvSpPr>
        <p:spPr bwMode="auto">
          <a:xfrm>
            <a:off x="272951" y="4668242"/>
            <a:ext cx="698500" cy="41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s-MX" sz="700" dirty="0"/>
              <a:t>Archivo de </a:t>
            </a:r>
            <a:r>
              <a:rPr lang="es-MX" sz="700" dirty="0" smtClean="0"/>
              <a:t>Segmentos</a:t>
            </a:r>
            <a:endParaRPr lang="es-MX" sz="700" dirty="0"/>
          </a:p>
          <a:p>
            <a:pPr eaLnBrk="0" hangingPunct="0"/>
            <a:r>
              <a:rPr lang="es-MX" sz="700" dirty="0"/>
              <a:t>Comerciales</a:t>
            </a:r>
            <a:endParaRPr lang="es-ES" sz="700" dirty="0"/>
          </a:p>
        </p:txBody>
      </p:sp>
      <p:sp>
        <p:nvSpPr>
          <p:cNvPr id="92" name="Rectangle 526"/>
          <p:cNvSpPr>
            <a:spLocks noChangeArrowheads="1"/>
          </p:cNvSpPr>
          <p:nvPr/>
        </p:nvSpPr>
        <p:spPr bwMode="auto">
          <a:xfrm>
            <a:off x="971451" y="4703167"/>
            <a:ext cx="646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/>
              <a:t>       </a:t>
            </a:r>
          </a:p>
          <a:p>
            <a:pPr eaLnBrk="0" hangingPunct="0"/>
            <a:r>
              <a:rPr lang="es-ES" sz="700"/>
              <a:t>     alimenta</a:t>
            </a:r>
            <a:endParaRPr lang="es-MX" sz="700"/>
          </a:p>
          <a:p>
            <a:pPr eaLnBrk="0" hangingPunct="0"/>
            <a:r>
              <a:rPr lang="es-MX" sz="700"/>
              <a:t>          a</a:t>
            </a:r>
            <a:endParaRPr lang="es-ES" sz="700"/>
          </a:p>
        </p:txBody>
      </p:sp>
      <p:sp>
        <p:nvSpPr>
          <p:cNvPr id="93" name="Line 422"/>
          <p:cNvSpPr>
            <a:spLocks noChangeShapeType="1"/>
          </p:cNvSpPr>
          <p:nvPr/>
        </p:nvSpPr>
        <p:spPr bwMode="auto">
          <a:xfrm>
            <a:off x="853976" y="5517927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94" name="Line 424"/>
          <p:cNvSpPr>
            <a:spLocks noChangeShapeType="1"/>
          </p:cNvSpPr>
          <p:nvPr/>
        </p:nvSpPr>
        <p:spPr bwMode="auto">
          <a:xfrm>
            <a:off x="1595338" y="5517927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95" name="Rectangle 439"/>
          <p:cNvSpPr>
            <a:spLocks noChangeArrowheads="1"/>
          </p:cNvSpPr>
          <p:nvPr/>
        </p:nvSpPr>
        <p:spPr bwMode="auto">
          <a:xfrm>
            <a:off x="322163" y="5373464"/>
            <a:ext cx="577850" cy="2873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AutoShape 449"/>
          <p:cNvSpPr>
            <a:spLocks noChangeArrowheads="1"/>
          </p:cNvSpPr>
          <p:nvPr/>
        </p:nvSpPr>
        <p:spPr bwMode="auto">
          <a:xfrm>
            <a:off x="1114326" y="5316314"/>
            <a:ext cx="503237" cy="488950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Rectangle 462"/>
          <p:cNvSpPr>
            <a:spLocks noChangeArrowheads="1"/>
          </p:cNvSpPr>
          <p:nvPr/>
        </p:nvSpPr>
        <p:spPr bwMode="auto">
          <a:xfrm>
            <a:off x="272951" y="5316314"/>
            <a:ext cx="698500" cy="41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s-MX" sz="700" dirty="0"/>
              <a:t>Archivo de </a:t>
            </a:r>
            <a:r>
              <a:rPr lang="es-MX" sz="700" dirty="0" smtClean="0"/>
              <a:t>Respuesta</a:t>
            </a:r>
            <a:endParaRPr lang="es-MX" sz="700" dirty="0"/>
          </a:p>
          <a:p>
            <a:pPr eaLnBrk="0" hangingPunct="0"/>
            <a:r>
              <a:rPr lang="es-MX" sz="700" dirty="0" smtClean="0"/>
              <a:t>    CDF</a:t>
            </a:r>
            <a:endParaRPr lang="es-ES" sz="700" dirty="0"/>
          </a:p>
        </p:txBody>
      </p:sp>
      <p:sp>
        <p:nvSpPr>
          <p:cNvPr id="98" name="Rectangle 474"/>
          <p:cNvSpPr>
            <a:spLocks noChangeArrowheads="1"/>
          </p:cNvSpPr>
          <p:nvPr/>
        </p:nvSpPr>
        <p:spPr bwMode="auto">
          <a:xfrm>
            <a:off x="1930301" y="5324252"/>
            <a:ext cx="6254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s-MX" sz="600"/>
              <a:t>Giros de</a:t>
            </a:r>
          </a:p>
          <a:p>
            <a:pPr eaLnBrk="0" hangingPunct="0"/>
            <a:r>
              <a:rPr lang="es-MX" sz="600"/>
              <a:t>Transacciones T. Corp.</a:t>
            </a:r>
            <a:endParaRPr lang="es-ES" sz="600"/>
          </a:p>
        </p:txBody>
      </p:sp>
      <p:sp>
        <p:nvSpPr>
          <p:cNvPr id="99" name="Rectangle 475"/>
          <p:cNvSpPr>
            <a:spLocks noChangeArrowheads="1"/>
          </p:cNvSpPr>
          <p:nvPr/>
        </p:nvSpPr>
        <p:spPr bwMode="auto">
          <a:xfrm>
            <a:off x="1906488" y="5375052"/>
            <a:ext cx="577850" cy="287337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Rectangle 478"/>
          <p:cNvSpPr>
            <a:spLocks noChangeArrowheads="1"/>
          </p:cNvSpPr>
          <p:nvPr/>
        </p:nvSpPr>
        <p:spPr bwMode="auto">
          <a:xfrm>
            <a:off x="1858863" y="5371877"/>
            <a:ext cx="696838" cy="20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s-MX" sz="700" dirty="0" smtClean="0"/>
              <a:t>MTCPRO02</a:t>
            </a:r>
            <a:endParaRPr lang="es-ES" sz="700" dirty="0"/>
          </a:p>
        </p:txBody>
      </p:sp>
      <p:sp>
        <p:nvSpPr>
          <p:cNvPr id="101" name="Rectangle 526"/>
          <p:cNvSpPr>
            <a:spLocks noChangeArrowheads="1"/>
          </p:cNvSpPr>
          <p:nvPr/>
        </p:nvSpPr>
        <p:spPr bwMode="auto">
          <a:xfrm>
            <a:off x="971451" y="5351239"/>
            <a:ext cx="70852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 dirty="0"/>
              <a:t>       </a:t>
            </a:r>
            <a:r>
              <a:rPr lang="es-ES" sz="600" dirty="0" smtClean="0"/>
              <a:t>    </a:t>
            </a:r>
            <a:r>
              <a:rPr lang="es-ES" sz="600" dirty="0" err="1" smtClean="0"/>
              <a:t>LLeva</a:t>
            </a:r>
            <a:endParaRPr lang="es-ES" sz="600" dirty="0"/>
          </a:p>
          <a:p>
            <a:pPr eaLnBrk="0" hangingPunct="0"/>
            <a:r>
              <a:rPr lang="es-ES" sz="700" dirty="0"/>
              <a:t>   </a:t>
            </a:r>
            <a:r>
              <a:rPr lang="es-ES" sz="700" dirty="0" smtClean="0"/>
              <a:t>  control de</a:t>
            </a:r>
          </a:p>
          <a:p>
            <a:pPr eaLnBrk="0" hangingPunct="0"/>
            <a:r>
              <a:rPr lang="es-ES" sz="700" dirty="0" smtClean="0"/>
              <a:t>         CDF</a:t>
            </a:r>
          </a:p>
        </p:txBody>
      </p:sp>
      <p:sp>
        <p:nvSpPr>
          <p:cNvPr id="102" name="Line 422"/>
          <p:cNvSpPr>
            <a:spLocks noChangeShapeType="1"/>
          </p:cNvSpPr>
          <p:nvPr/>
        </p:nvSpPr>
        <p:spPr bwMode="auto">
          <a:xfrm>
            <a:off x="853976" y="6093991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03" name="Line 424"/>
          <p:cNvSpPr>
            <a:spLocks noChangeShapeType="1"/>
          </p:cNvSpPr>
          <p:nvPr/>
        </p:nvSpPr>
        <p:spPr bwMode="auto">
          <a:xfrm>
            <a:off x="1595338" y="6093991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04" name="Rectangle 439"/>
          <p:cNvSpPr>
            <a:spLocks noChangeArrowheads="1"/>
          </p:cNvSpPr>
          <p:nvPr/>
        </p:nvSpPr>
        <p:spPr bwMode="auto">
          <a:xfrm>
            <a:off x="322163" y="5949528"/>
            <a:ext cx="577850" cy="2873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AutoShape 449"/>
          <p:cNvSpPr>
            <a:spLocks noChangeArrowheads="1"/>
          </p:cNvSpPr>
          <p:nvPr/>
        </p:nvSpPr>
        <p:spPr bwMode="auto">
          <a:xfrm>
            <a:off x="1114326" y="5892378"/>
            <a:ext cx="503237" cy="488950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Rectangle 462"/>
          <p:cNvSpPr>
            <a:spLocks noChangeArrowheads="1"/>
          </p:cNvSpPr>
          <p:nvPr/>
        </p:nvSpPr>
        <p:spPr bwMode="auto">
          <a:xfrm>
            <a:off x="272951" y="5892378"/>
            <a:ext cx="698500" cy="41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s-MX" sz="700" dirty="0"/>
              <a:t>Archivo de </a:t>
            </a:r>
            <a:r>
              <a:rPr lang="es-MX" sz="700" dirty="0" smtClean="0"/>
              <a:t>  respuesta</a:t>
            </a:r>
          </a:p>
          <a:p>
            <a:pPr eaLnBrk="0" hangingPunct="0"/>
            <a:r>
              <a:rPr lang="es-MX" sz="700" dirty="0" smtClean="0"/>
              <a:t>  CCF</a:t>
            </a:r>
            <a:endParaRPr lang="es-ES" sz="700" dirty="0"/>
          </a:p>
        </p:txBody>
      </p:sp>
      <p:sp>
        <p:nvSpPr>
          <p:cNvPr id="107" name="Rectangle 474"/>
          <p:cNvSpPr>
            <a:spLocks noChangeArrowheads="1"/>
          </p:cNvSpPr>
          <p:nvPr/>
        </p:nvSpPr>
        <p:spPr bwMode="auto">
          <a:xfrm>
            <a:off x="1930301" y="5900316"/>
            <a:ext cx="6254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s-MX" sz="600"/>
              <a:t>Giros de</a:t>
            </a:r>
          </a:p>
          <a:p>
            <a:pPr eaLnBrk="0" hangingPunct="0"/>
            <a:r>
              <a:rPr lang="es-MX" sz="600"/>
              <a:t>Transacciones T. Corp.</a:t>
            </a:r>
            <a:endParaRPr lang="es-ES" sz="600"/>
          </a:p>
        </p:txBody>
      </p:sp>
      <p:sp>
        <p:nvSpPr>
          <p:cNvPr id="108" name="Rectangle 475"/>
          <p:cNvSpPr>
            <a:spLocks noChangeArrowheads="1"/>
          </p:cNvSpPr>
          <p:nvPr/>
        </p:nvSpPr>
        <p:spPr bwMode="auto">
          <a:xfrm>
            <a:off x="1906488" y="5951116"/>
            <a:ext cx="577850" cy="287337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Rectangle 478"/>
          <p:cNvSpPr>
            <a:spLocks noChangeArrowheads="1"/>
          </p:cNvSpPr>
          <p:nvPr/>
        </p:nvSpPr>
        <p:spPr bwMode="auto">
          <a:xfrm>
            <a:off x="1858863" y="5947941"/>
            <a:ext cx="696838" cy="20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s-MX" sz="700" dirty="0" smtClean="0"/>
              <a:t>MTCCCF01</a:t>
            </a:r>
            <a:endParaRPr lang="es-ES" sz="700" dirty="0"/>
          </a:p>
        </p:txBody>
      </p:sp>
      <p:sp>
        <p:nvSpPr>
          <p:cNvPr id="110" name="Rectangle 526"/>
          <p:cNvSpPr>
            <a:spLocks noChangeArrowheads="1"/>
          </p:cNvSpPr>
          <p:nvPr/>
        </p:nvSpPr>
        <p:spPr bwMode="auto">
          <a:xfrm>
            <a:off x="971451" y="5927303"/>
            <a:ext cx="66845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 dirty="0"/>
              <a:t>      </a:t>
            </a:r>
            <a:r>
              <a:rPr lang="es-ES" sz="600" dirty="0" smtClean="0"/>
              <a:t>     Lleva</a:t>
            </a:r>
          </a:p>
          <a:p>
            <a:pPr eaLnBrk="0" hangingPunct="0"/>
            <a:r>
              <a:rPr lang="es-ES" sz="600" dirty="0" smtClean="0"/>
              <a:t>      control del</a:t>
            </a:r>
          </a:p>
          <a:p>
            <a:pPr eaLnBrk="0" hangingPunct="0"/>
            <a:r>
              <a:rPr lang="es-ES" sz="600" dirty="0" smtClean="0"/>
              <a:t>         archivo</a:t>
            </a:r>
          </a:p>
          <a:p>
            <a:pPr eaLnBrk="0" hangingPunct="0"/>
            <a:r>
              <a:rPr lang="es-ES" sz="600" dirty="0" smtClean="0"/>
              <a:t>           CCF</a:t>
            </a:r>
            <a:endParaRPr lang="es-ES" sz="600" dirty="0"/>
          </a:p>
        </p:txBody>
      </p:sp>
      <p:grpSp>
        <p:nvGrpSpPr>
          <p:cNvPr id="7" name="418 Grupo"/>
          <p:cNvGrpSpPr/>
          <p:nvPr/>
        </p:nvGrpSpPr>
        <p:grpSpPr>
          <a:xfrm>
            <a:off x="8027739" y="1700808"/>
            <a:ext cx="720725" cy="288925"/>
            <a:chOff x="7884864" y="1700808"/>
            <a:chExt cx="720725" cy="288925"/>
          </a:xfrm>
        </p:grpSpPr>
        <p:sp>
          <p:nvSpPr>
            <p:cNvPr id="136" name="Rectangle 435"/>
            <p:cNvSpPr>
              <a:spLocks noChangeArrowheads="1"/>
            </p:cNvSpPr>
            <p:nvPr/>
          </p:nvSpPr>
          <p:spPr bwMode="auto">
            <a:xfrm>
              <a:off x="7956301" y="1702396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Rectangle 457"/>
            <p:cNvSpPr>
              <a:spLocks noChangeArrowheads="1"/>
            </p:cNvSpPr>
            <p:nvPr/>
          </p:nvSpPr>
          <p:spPr bwMode="auto">
            <a:xfrm>
              <a:off x="7884864" y="1700808"/>
              <a:ext cx="720725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/>
                <a:t>Archivo </a:t>
              </a:r>
              <a:r>
                <a:rPr lang="es-ES" sz="700" dirty="0" smtClean="0"/>
                <a:t> </a:t>
              </a:r>
              <a:r>
                <a:rPr lang="es-MX" sz="700" dirty="0" smtClean="0"/>
                <a:t>CDF</a:t>
              </a:r>
              <a:endParaRPr lang="es-ES" sz="600" dirty="0"/>
            </a:p>
          </p:txBody>
        </p:sp>
      </p:grpSp>
      <p:grpSp>
        <p:nvGrpSpPr>
          <p:cNvPr id="8" name="420 Grupo"/>
          <p:cNvGrpSpPr/>
          <p:nvPr/>
        </p:nvGrpSpPr>
        <p:grpSpPr>
          <a:xfrm>
            <a:off x="8028384" y="2852936"/>
            <a:ext cx="841375" cy="360363"/>
            <a:chOff x="7884864" y="2710458"/>
            <a:chExt cx="841375" cy="360363"/>
          </a:xfrm>
        </p:grpSpPr>
        <p:sp>
          <p:nvSpPr>
            <p:cNvPr id="141" name="Rectangle 443"/>
            <p:cNvSpPr>
              <a:spLocks noChangeArrowheads="1"/>
            </p:cNvSpPr>
            <p:nvPr/>
          </p:nvSpPr>
          <p:spPr bwMode="auto">
            <a:xfrm>
              <a:off x="7956301" y="2783483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Rectangle 459"/>
            <p:cNvSpPr>
              <a:spLocks noChangeArrowheads="1"/>
            </p:cNvSpPr>
            <p:nvPr/>
          </p:nvSpPr>
          <p:spPr bwMode="auto">
            <a:xfrm>
              <a:off x="7884864" y="2710458"/>
              <a:ext cx="841375" cy="29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endParaRPr lang="es-ES" sz="600" dirty="0"/>
            </a:p>
            <a:p>
              <a:pPr eaLnBrk="0" hangingPunct="0"/>
              <a:r>
                <a:rPr lang="es-MX" sz="700" dirty="0"/>
                <a:t>Archivo </a:t>
              </a:r>
              <a:r>
                <a:rPr lang="es-MX" sz="700" dirty="0" smtClean="0"/>
                <a:t> ALFA</a:t>
              </a:r>
              <a:endParaRPr lang="es-ES" sz="600" dirty="0"/>
            </a:p>
          </p:txBody>
        </p:sp>
      </p:grpSp>
      <p:grpSp>
        <p:nvGrpSpPr>
          <p:cNvPr id="9" name="421 Grupo"/>
          <p:cNvGrpSpPr/>
          <p:nvPr/>
        </p:nvGrpSpPr>
        <p:grpSpPr>
          <a:xfrm>
            <a:off x="8049964" y="3789040"/>
            <a:ext cx="698500" cy="523862"/>
            <a:chOff x="7907089" y="3323233"/>
            <a:chExt cx="698500" cy="523862"/>
          </a:xfrm>
        </p:grpSpPr>
        <p:sp>
          <p:nvSpPr>
            <p:cNvPr id="140" name="Rectangle 442"/>
            <p:cNvSpPr>
              <a:spLocks noChangeArrowheads="1"/>
            </p:cNvSpPr>
            <p:nvPr/>
          </p:nvSpPr>
          <p:spPr bwMode="auto">
            <a:xfrm>
              <a:off x="7956301" y="3539952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Rectangle 460"/>
            <p:cNvSpPr>
              <a:spLocks noChangeArrowheads="1"/>
            </p:cNvSpPr>
            <p:nvPr/>
          </p:nvSpPr>
          <p:spPr bwMode="auto">
            <a:xfrm>
              <a:off x="7907089" y="3323233"/>
              <a:ext cx="69850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endParaRPr lang="es-ES" sz="700" dirty="0" smtClean="0"/>
            </a:p>
            <a:p>
              <a:pPr eaLnBrk="0" hangingPunct="0"/>
              <a:endParaRPr lang="es-ES" sz="700" dirty="0" smtClean="0"/>
            </a:p>
            <a:p>
              <a:pPr eaLnBrk="0" hangingPunct="0"/>
              <a:r>
                <a:rPr lang="es-ES" sz="700" dirty="0" smtClean="0"/>
                <a:t>Reportes</a:t>
              </a:r>
            </a:p>
            <a:p>
              <a:pPr eaLnBrk="0" hangingPunct="0"/>
              <a:r>
                <a:rPr lang="es-ES" sz="700" dirty="0" smtClean="0"/>
                <a:t>Electrónicos</a:t>
              </a:r>
              <a:endParaRPr lang="es-ES" sz="700" dirty="0"/>
            </a:p>
          </p:txBody>
        </p:sp>
      </p:grpSp>
      <p:grpSp>
        <p:nvGrpSpPr>
          <p:cNvPr id="10" name="423 Grupo"/>
          <p:cNvGrpSpPr/>
          <p:nvPr/>
        </p:nvGrpSpPr>
        <p:grpSpPr>
          <a:xfrm>
            <a:off x="8100392" y="4941168"/>
            <a:ext cx="698500" cy="416141"/>
            <a:chOff x="7907089" y="4453905"/>
            <a:chExt cx="698500" cy="416141"/>
          </a:xfrm>
        </p:grpSpPr>
        <p:sp>
          <p:nvSpPr>
            <p:cNvPr id="138" name="Rectangle 439"/>
            <p:cNvSpPr>
              <a:spLocks noChangeArrowheads="1"/>
            </p:cNvSpPr>
            <p:nvPr/>
          </p:nvSpPr>
          <p:spPr bwMode="auto">
            <a:xfrm>
              <a:off x="7956301" y="451105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Rectangle 462"/>
            <p:cNvSpPr>
              <a:spLocks noChangeArrowheads="1"/>
            </p:cNvSpPr>
            <p:nvPr/>
          </p:nvSpPr>
          <p:spPr bwMode="auto">
            <a:xfrm>
              <a:off x="7907089" y="4453905"/>
              <a:ext cx="698500" cy="416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MX" sz="700" dirty="0" smtClean="0"/>
                <a:t>Archivo de</a:t>
              </a:r>
            </a:p>
            <a:p>
              <a:pPr eaLnBrk="0" hangingPunct="0"/>
              <a:r>
                <a:rPr lang="es-MX" sz="700" dirty="0" smtClean="0"/>
                <a:t>Empresas</a:t>
              </a:r>
            </a:p>
            <a:p>
              <a:pPr eaLnBrk="0" hangingPunct="0"/>
              <a:r>
                <a:rPr lang="es-MX" sz="700" dirty="0" smtClean="0"/>
                <a:t>para el S111</a:t>
              </a:r>
              <a:endParaRPr lang="es-ES" sz="700" dirty="0"/>
            </a:p>
          </p:txBody>
        </p:sp>
      </p:grpSp>
      <p:grpSp>
        <p:nvGrpSpPr>
          <p:cNvPr id="11" name="424 Grupo"/>
          <p:cNvGrpSpPr/>
          <p:nvPr/>
        </p:nvGrpSpPr>
        <p:grpSpPr>
          <a:xfrm>
            <a:off x="8100392" y="5445224"/>
            <a:ext cx="698500" cy="416141"/>
            <a:chOff x="7904707" y="5045075"/>
            <a:chExt cx="698500" cy="416141"/>
          </a:xfrm>
        </p:grpSpPr>
        <p:sp>
          <p:nvSpPr>
            <p:cNvPr id="148" name="Rectangle 439"/>
            <p:cNvSpPr>
              <a:spLocks noChangeArrowheads="1"/>
            </p:cNvSpPr>
            <p:nvPr/>
          </p:nvSpPr>
          <p:spPr bwMode="auto">
            <a:xfrm>
              <a:off x="7953919" y="51022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Rectangle 462"/>
            <p:cNvSpPr>
              <a:spLocks noChangeArrowheads="1"/>
            </p:cNvSpPr>
            <p:nvPr/>
          </p:nvSpPr>
          <p:spPr bwMode="auto">
            <a:xfrm>
              <a:off x="7904707" y="5045075"/>
              <a:ext cx="698500" cy="416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MX" sz="700" dirty="0" smtClean="0"/>
                <a:t>Archivo</a:t>
              </a:r>
            </a:p>
            <a:p>
              <a:pPr eaLnBrk="0" hangingPunct="0"/>
              <a:r>
                <a:rPr lang="es-MX" sz="700" dirty="0" smtClean="0"/>
                <a:t>Ejecutivos</a:t>
              </a:r>
            </a:p>
            <a:p>
              <a:pPr eaLnBrk="0" hangingPunct="0"/>
              <a:r>
                <a:rPr lang="es-MX" sz="700" dirty="0" smtClean="0"/>
                <a:t>para el S111</a:t>
              </a:r>
              <a:endParaRPr lang="es-ES" sz="700" dirty="0"/>
            </a:p>
          </p:txBody>
        </p:sp>
      </p:grpSp>
      <p:grpSp>
        <p:nvGrpSpPr>
          <p:cNvPr id="12" name="425 Grupo"/>
          <p:cNvGrpSpPr/>
          <p:nvPr/>
        </p:nvGrpSpPr>
        <p:grpSpPr>
          <a:xfrm>
            <a:off x="8121972" y="6037195"/>
            <a:ext cx="698500" cy="416141"/>
            <a:chOff x="7905948" y="5677155"/>
            <a:chExt cx="698500" cy="416141"/>
          </a:xfrm>
        </p:grpSpPr>
        <p:sp>
          <p:nvSpPr>
            <p:cNvPr id="150" name="Rectangle 439"/>
            <p:cNvSpPr>
              <a:spLocks noChangeArrowheads="1"/>
            </p:cNvSpPr>
            <p:nvPr/>
          </p:nvSpPr>
          <p:spPr bwMode="auto">
            <a:xfrm>
              <a:off x="7953919" y="5750297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Rectangle 462"/>
            <p:cNvSpPr>
              <a:spLocks noChangeArrowheads="1"/>
            </p:cNvSpPr>
            <p:nvPr/>
          </p:nvSpPr>
          <p:spPr bwMode="auto">
            <a:xfrm>
              <a:off x="7905948" y="5677155"/>
              <a:ext cx="698500" cy="416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MX" sz="700" dirty="0" smtClean="0"/>
                <a:t>Archivo de</a:t>
              </a:r>
              <a:endParaRPr lang="es-MX" sz="700" dirty="0"/>
            </a:p>
            <a:p>
              <a:pPr eaLnBrk="0" hangingPunct="0"/>
              <a:r>
                <a:rPr lang="es-MX" sz="700" dirty="0" err="1" smtClean="0"/>
                <a:t>Areas</a:t>
              </a:r>
              <a:endParaRPr lang="es-MX" sz="700" dirty="0" smtClean="0"/>
            </a:p>
            <a:p>
              <a:pPr eaLnBrk="0" hangingPunct="0"/>
              <a:r>
                <a:rPr lang="es-MX" sz="700" dirty="0" smtClean="0"/>
                <a:t>para el S111</a:t>
              </a:r>
              <a:endParaRPr lang="es-ES" sz="700" dirty="0"/>
            </a:p>
          </p:txBody>
        </p:sp>
      </p:grpSp>
      <p:grpSp>
        <p:nvGrpSpPr>
          <p:cNvPr id="14" name="167 Grupo"/>
          <p:cNvGrpSpPr/>
          <p:nvPr/>
        </p:nvGrpSpPr>
        <p:grpSpPr>
          <a:xfrm>
            <a:off x="3447581" y="6108402"/>
            <a:ext cx="727763" cy="488950"/>
            <a:chOff x="4383685" y="1349375"/>
            <a:chExt cx="727763" cy="488950"/>
          </a:xfrm>
        </p:grpSpPr>
        <p:sp>
          <p:nvSpPr>
            <p:cNvPr id="155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156" name="Rectangle 527"/>
            <p:cNvSpPr>
              <a:spLocks noChangeArrowheads="1"/>
            </p:cNvSpPr>
            <p:nvPr/>
          </p:nvSpPr>
          <p:spPr bwMode="auto">
            <a:xfrm>
              <a:off x="4383685" y="1396343"/>
              <a:ext cx="72776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r>
                <a:rPr lang="es-ES" sz="600" dirty="0" smtClean="0"/>
                <a:t>  tiene</a:t>
              </a:r>
            </a:p>
            <a:p>
              <a:pPr eaLnBrk="0" hangingPunct="0"/>
              <a:r>
                <a:rPr lang="es-ES" sz="600" dirty="0" smtClean="0"/>
                <a:t>      * datos para</a:t>
              </a:r>
            </a:p>
            <a:p>
              <a:pPr eaLnBrk="0" hangingPunct="0"/>
              <a:r>
                <a:rPr lang="es-ES" sz="600" dirty="0" smtClean="0"/>
                <a:t>          CCF</a:t>
              </a:r>
              <a:r>
                <a:rPr lang="es-MX" sz="600" dirty="0" smtClean="0"/>
                <a:t>     </a:t>
              </a:r>
              <a:endParaRPr lang="es-ES" sz="600" dirty="0"/>
            </a:p>
          </p:txBody>
        </p:sp>
      </p:grpSp>
      <p:grpSp>
        <p:nvGrpSpPr>
          <p:cNvPr id="15" name="158 Grupo"/>
          <p:cNvGrpSpPr/>
          <p:nvPr/>
        </p:nvGrpSpPr>
        <p:grpSpPr>
          <a:xfrm>
            <a:off x="5868144" y="1125438"/>
            <a:ext cx="698500" cy="287338"/>
            <a:chOff x="1837433" y="1901825"/>
            <a:chExt cx="698500" cy="287338"/>
          </a:xfrm>
        </p:grpSpPr>
        <p:sp>
          <p:nvSpPr>
            <p:cNvPr id="160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MTCICA01</a:t>
              </a:r>
              <a:endParaRPr lang="es-ES" sz="700" dirty="0"/>
            </a:p>
          </p:txBody>
        </p:sp>
      </p:grpSp>
      <p:grpSp>
        <p:nvGrpSpPr>
          <p:cNvPr id="16" name="161 Grupo"/>
          <p:cNvGrpSpPr/>
          <p:nvPr/>
        </p:nvGrpSpPr>
        <p:grpSpPr>
          <a:xfrm>
            <a:off x="3441452" y="2205558"/>
            <a:ext cx="698500" cy="287338"/>
            <a:chOff x="1837433" y="1901825"/>
            <a:chExt cx="698500" cy="287338"/>
          </a:xfrm>
        </p:grpSpPr>
        <p:sp>
          <p:nvSpPr>
            <p:cNvPr id="163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 MTCUNI01</a:t>
              </a:r>
              <a:endParaRPr lang="es-ES" sz="700" dirty="0"/>
            </a:p>
          </p:txBody>
        </p:sp>
      </p:grpSp>
      <p:grpSp>
        <p:nvGrpSpPr>
          <p:cNvPr id="17" name="164 Grupo"/>
          <p:cNvGrpSpPr/>
          <p:nvPr/>
        </p:nvGrpSpPr>
        <p:grpSpPr>
          <a:xfrm>
            <a:off x="3441452" y="3284984"/>
            <a:ext cx="698500" cy="287338"/>
            <a:chOff x="1837433" y="1901825"/>
            <a:chExt cx="698500" cy="287338"/>
          </a:xfrm>
        </p:grpSpPr>
        <p:sp>
          <p:nvSpPr>
            <p:cNvPr id="166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*MTCEJE01</a:t>
              </a:r>
              <a:endParaRPr lang="es-ES" sz="700" dirty="0"/>
            </a:p>
          </p:txBody>
        </p:sp>
      </p:grpSp>
      <p:grpSp>
        <p:nvGrpSpPr>
          <p:cNvPr id="18" name="168 Grupo"/>
          <p:cNvGrpSpPr/>
          <p:nvPr/>
        </p:nvGrpSpPr>
        <p:grpSpPr>
          <a:xfrm>
            <a:off x="3491880" y="4869160"/>
            <a:ext cx="686085" cy="488950"/>
            <a:chOff x="4427984" y="1349375"/>
            <a:chExt cx="686085" cy="488950"/>
          </a:xfrm>
        </p:grpSpPr>
        <p:sp>
          <p:nvSpPr>
            <p:cNvPr id="170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171" name="Rectangle 527"/>
            <p:cNvSpPr>
              <a:spLocks noChangeArrowheads="1"/>
            </p:cNvSpPr>
            <p:nvPr/>
          </p:nvSpPr>
          <p:spPr bwMode="auto">
            <a:xfrm>
              <a:off x="4427984" y="1406277"/>
              <a:ext cx="6860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r>
                <a:rPr lang="es-ES" sz="600" dirty="0" smtClean="0"/>
                <a:t>tiene</a:t>
              </a:r>
            </a:p>
            <a:p>
              <a:pPr eaLnBrk="0" hangingPunct="0"/>
              <a:r>
                <a:rPr lang="es-ES" sz="600" dirty="0" smtClean="0"/>
                <a:t>    * datos para</a:t>
              </a:r>
            </a:p>
            <a:p>
              <a:pPr eaLnBrk="0" hangingPunct="0"/>
              <a:r>
                <a:rPr lang="es-ES" sz="600" dirty="0" smtClean="0"/>
                <a:t>        CDF</a:t>
              </a:r>
              <a:r>
                <a:rPr lang="es-MX" sz="600" dirty="0" smtClean="0"/>
                <a:t>     </a:t>
              </a:r>
              <a:endParaRPr lang="es-ES" sz="600" dirty="0"/>
            </a:p>
          </p:txBody>
        </p:sp>
      </p:grpSp>
      <p:grpSp>
        <p:nvGrpSpPr>
          <p:cNvPr id="19" name="171 Grupo"/>
          <p:cNvGrpSpPr/>
          <p:nvPr/>
        </p:nvGrpSpPr>
        <p:grpSpPr>
          <a:xfrm>
            <a:off x="4932040" y="1125438"/>
            <a:ext cx="698500" cy="287338"/>
            <a:chOff x="1837433" y="1901825"/>
            <a:chExt cx="698500" cy="287338"/>
          </a:xfrm>
        </p:grpSpPr>
        <p:sp>
          <p:nvSpPr>
            <p:cNvPr id="173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*MTCEJX01</a:t>
              </a:r>
              <a:endParaRPr lang="es-ES" sz="700" dirty="0"/>
            </a:p>
          </p:txBody>
        </p:sp>
      </p:grpSp>
      <p:grpSp>
        <p:nvGrpSpPr>
          <p:cNvPr id="20" name="204 Grupo"/>
          <p:cNvGrpSpPr/>
          <p:nvPr/>
        </p:nvGrpSpPr>
        <p:grpSpPr>
          <a:xfrm>
            <a:off x="3441452" y="1124744"/>
            <a:ext cx="842516" cy="287338"/>
            <a:chOff x="3441452" y="1124744"/>
            <a:chExt cx="842516" cy="287338"/>
          </a:xfrm>
        </p:grpSpPr>
        <p:sp>
          <p:nvSpPr>
            <p:cNvPr id="176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*MTCEMP01</a:t>
              </a:r>
              <a:endParaRPr lang="es-ES" sz="700" dirty="0"/>
            </a:p>
          </p:txBody>
        </p:sp>
      </p:grpSp>
      <p:grpSp>
        <p:nvGrpSpPr>
          <p:cNvPr id="21" name="177 Grupo"/>
          <p:cNvGrpSpPr/>
          <p:nvPr/>
        </p:nvGrpSpPr>
        <p:grpSpPr>
          <a:xfrm>
            <a:off x="6588224" y="1125438"/>
            <a:ext cx="698500" cy="287338"/>
            <a:chOff x="1837433" y="1901825"/>
            <a:chExt cx="698500" cy="287338"/>
          </a:xfrm>
        </p:grpSpPr>
        <p:sp>
          <p:nvSpPr>
            <p:cNvPr id="179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0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MTC4000</a:t>
              </a:r>
              <a:endParaRPr lang="es-ES" sz="700" dirty="0"/>
            </a:p>
          </p:txBody>
        </p:sp>
      </p:grpSp>
      <p:grpSp>
        <p:nvGrpSpPr>
          <p:cNvPr id="22" name="180 Grupo"/>
          <p:cNvGrpSpPr/>
          <p:nvPr/>
        </p:nvGrpSpPr>
        <p:grpSpPr>
          <a:xfrm>
            <a:off x="7308304" y="1124744"/>
            <a:ext cx="698500" cy="287338"/>
            <a:chOff x="1837433" y="1901825"/>
            <a:chExt cx="698500" cy="287338"/>
          </a:xfrm>
        </p:grpSpPr>
        <p:sp>
          <p:nvSpPr>
            <p:cNvPr id="182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MTC4100</a:t>
              </a:r>
              <a:endParaRPr lang="es-ES" sz="700" dirty="0"/>
            </a:p>
          </p:txBody>
        </p:sp>
      </p:grpSp>
      <p:grpSp>
        <p:nvGrpSpPr>
          <p:cNvPr id="23" name="183 Grupo"/>
          <p:cNvGrpSpPr/>
          <p:nvPr/>
        </p:nvGrpSpPr>
        <p:grpSpPr>
          <a:xfrm>
            <a:off x="3481117" y="1552880"/>
            <a:ext cx="658835" cy="507968"/>
            <a:chOff x="4427984" y="1349375"/>
            <a:chExt cx="658835" cy="507968"/>
          </a:xfrm>
        </p:grpSpPr>
        <p:sp>
          <p:nvSpPr>
            <p:cNvPr id="185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186" name="Rectangle 527"/>
            <p:cNvSpPr>
              <a:spLocks noChangeArrowheads="1"/>
            </p:cNvSpPr>
            <p:nvPr/>
          </p:nvSpPr>
          <p:spPr bwMode="auto">
            <a:xfrm>
              <a:off x="4427984" y="1364258"/>
              <a:ext cx="658835" cy="493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 </a:t>
              </a:r>
              <a:endParaRPr lang="es-ES" sz="600" dirty="0" smtClean="0"/>
            </a:p>
            <a:p>
              <a:pPr eaLnBrk="0" hangingPunct="0"/>
              <a:r>
                <a:rPr lang="es-MX" sz="600" dirty="0" smtClean="0"/>
                <a:t>    </a:t>
              </a:r>
              <a:r>
                <a:rPr lang="es-MX" sz="700" dirty="0" smtClean="0"/>
                <a:t> define su</a:t>
              </a:r>
            </a:p>
            <a:p>
              <a:pPr eaLnBrk="0" hangingPunct="0"/>
              <a:r>
                <a:rPr lang="es-MX" sz="700" dirty="0" smtClean="0"/>
                <a:t>    </a:t>
              </a:r>
              <a:r>
                <a:rPr lang="es-MX" sz="700" dirty="0" err="1" smtClean="0"/>
                <a:t>estruc</a:t>
              </a:r>
              <a:r>
                <a:rPr lang="es-MX" sz="700" dirty="0" smtClean="0"/>
                <a:t>-</a:t>
              </a:r>
              <a:endParaRPr lang="es-MX" sz="700" dirty="0"/>
            </a:p>
            <a:p>
              <a:pPr eaLnBrk="0" hangingPunct="0"/>
              <a:r>
                <a:rPr lang="es-MX" sz="600" dirty="0"/>
                <a:t>     </a:t>
              </a:r>
              <a:r>
                <a:rPr lang="es-MX" sz="600" dirty="0" smtClean="0"/>
                <a:t>   tura.</a:t>
              </a:r>
              <a:endParaRPr lang="es-ES" sz="600" dirty="0"/>
            </a:p>
          </p:txBody>
        </p:sp>
      </p:grpSp>
      <p:grpSp>
        <p:nvGrpSpPr>
          <p:cNvPr id="24" name="186 Grupo"/>
          <p:cNvGrpSpPr/>
          <p:nvPr/>
        </p:nvGrpSpPr>
        <p:grpSpPr>
          <a:xfrm>
            <a:off x="3491880" y="2636912"/>
            <a:ext cx="668453" cy="488950"/>
            <a:chOff x="4427984" y="1349375"/>
            <a:chExt cx="668453" cy="488950"/>
          </a:xfrm>
        </p:grpSpPr>
        <p:sp>
          <p:nvSpPr>
            <p:cNvPr id="188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189" name="Rectangle 527"/>
            <p:cNvSpPr>
              <a:spLocks noChangeArrowheads="1"/>
            </p:cNvSpPr>
            <p:nvPr/>
          </p:nvSpPr>
          <p:spPr bwMode="auto">
            <a:xfrm>
              <a:off x="4427984" y="1396060"/>
              <a:ext cx="668453" cy="385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 </a:t>
              </a:r>
              <a:endParaRPr lang="es-ES" sz="600" dirty="0" smtClean="0"/>
            </a:p>
            <a:p>
              <a:pPr eaLnBrk="0" hangingPunct="0"/>
              <a:r>
                <a:rPr lang="es-MX" sz="600" dirty="0" smtClean="0"/>
                <a:t>    </a:t>
              </a:r>
              <a:r>
                <a:rPr lang="es-MX" sz="700" dirty="0" smtClean="0"/>
                <a:t>pertenece</a:t>
              </a:r>
              <a:endParaRPr lang="es-MX" sz="700" dirty="0"/>
            </a:p>
            <a:p>
              <a:pPr eaLnBrk="0" hangingPunct="0"/>
              <a:r>
                <a:rPr lang="es-MX" sz="600" dirty="0"/>
                <a:t>     </a:t>
              </a:r>
              <a:r>
                <a:rPr lang="es-MX" sz="600" dirty="0" smtClean="0"/>
                <a:t>       a</a:t>
              </a:r>
              <a:endParaRPr lang="es-ES" sz="600" dirty="0"/>
            </a:p>
          </p:txBody>
        </p:sp>
      </p:grpSp>
      <p:grpSp>
        <p:nvGrpSpPr>
          <p:cNvPr id="25" name="189 Grupo"/>
          <p:cNvGrpSpPr/>
          <p:nvPr/>
        </p:nvGrpSpPr>
        <p:grpSpPr>
          <a:xfrm>
            <a:off x="4239669" y="1048824"/>
            <a:ext cx="597921" cy="507968"/>
            <a:chOff x="4427984" y="1349375"/>
            <a:chExt cx="597921" cy="507968"/>
          </a:xfrm>
        </p:grpSpPr>
        <p:sp>
          <p:nvSpPr>
            <p:cNvPr id="191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192" name="Rectangle 527"/>
            <p:cNvSpPr>
              <a:spLocks noChangeArrowheads="1"/>
            </p:cNvSpPr>
            <p:nvPr/>
          </p:nvSpPr>
          <p:spPr bwMode="auto">
            <a:xfrm>
              <a:off x="4427984" y="1364258"/>
              <a:ext cx="597921" cy="493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 </a:t>
              </a:r>
              <a:endParaRPr lang="es-ES" sz="600" dirty="0" smtClean="0"/>
            </a:p>
            <a:p>
              <a:pPr eaLnBrk="0" hangingPunct="0"/>
              <a:r>
                <a:rPr lang="es-MX" sz="600" dirty="0" smtClean="0"/>
                <a:t>    </a:t>
              </a:r>
              <a:r>
                <a:rPr lang="es-MX" sz="700" dirty="0" smtClean="0"/>
                <a:t> Atiende</a:t>
              </a:r>
            </a:p>
            <a:p>
              <a:pPr eaLnBrk="0" hangingPunct="0"/>
              <a:r>
                <a:rPr lang="es-MX" sz="700" dirty="0" smtClean="0"/>
                <a:t>         a</a:t>
              </a:r>
              <a:endParaRPr lang="es-MX" sz="700" dirty="0"/>
            </a:p>
            <a:p>
              <a:pPr eaLnBrk="0" hangingPunct="0"/>
              <a:r>
                <a:rPr lang="es-MX" sz="600" dirty="0"/>
                <a:t>     </a:t>
              </a:r>
              <a:endParaRPr lang="es-ES" sz="600" dirty="0"/>
            </a:p>
          </p:txBody>
        </p:sp>
      </p:grpSp>
      <p:grpSp>
        <p:nvGrpSpPr>
          <p:cNvPr id="26" name="192 Grupo"/>
          <p:cNvGrpSpPr/>
          <p:nvPr/>
        </p:nvGrpSpPr>
        <p:grpSpPr>
          <a:xfrm>
            <a:off x="2699792" y="1412776"/>
            <a:ext cx="642805" cy="492579"/>
            <a:chOff x="4427984" y="1349375"/>
            <a:chExt cx="642805" cy="492579"/>
          </a:xfrm>
        </p:grpSpPr>
        <p:sp>
          <p:nvSpPr>
            <p:cNvPr id="194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195" name="Rectangle 527"/>
            <p:cNvSpPr>
              <a:spLocks noChangeArrowheads="1"/>
            </p:cNvSpPr>
            <p:nvPr/>
          </p:nvSpPr>
          <p:spPr bwMode="auto">
            <a:xfrm>
              <a:off x="4427984" y="1364258"/>
              <a:ext cx="642805" cy="477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r>
                <a:rPr lang="es-ES" sz="600" dirty="0" smtClean="0"/>
                <a:t>permite</a:t>
              </a:r>
            </a:p>
            <a:p>
              <a:pPr eaLnBrk="0" hangingPunct="0"/>
              <a:r>
                <a:rPr lang="es-MX" sz="700" dirty="0" smtClean="0"/>
                <a:t>     activar</a:t>
              </a:r>
              <a:endParaRPr lang="es-MX" sz="700" dirty="0"/>
            </a:p>
            <a:p>
              <a:pPr eaLnBrk="0" hangingPunct="0"/>
              <a:r>
                <a:rPr lang="es-MX" sz="600" dirty="0"/>
                <a:t>     </a:t>
              </a:r>
              <a:r>
                <a:rPr lang="es-MX" sz="600" dirty="0" smtClean="0"/>
                <a:t>desactivar</a:t>
              </a:r>
            </a:p>
            <a:p>
              <a:pPr eaLnBrk="0" hangingPunct="0"/>
              <a:r>
                <a:rPr lang="es-MX" sz="600" dirty="0" smtClean="0"/>
                <a:t>         </a:t>
              </a:r>
              <a:r>
                <a:rPr lang="es-MX" sz="600" dirty="0" err="1" smtClean="0"/>
                <a:t>rep</a:t>
              </a:r>
              <a:r>
                <a:rPr lang="es-MX" sz="600" dirty="0" smtClean="0"/>
                <a:t>-</a:t>
              </a:r>
              <a:endParaRPr lang="es-ES" sz="600" dirty="0"/>
            </a:p>
          </p:txBody>
        </p:sp>
      </p:grpSp>
      <p:grpSp>
        <p:nvGrpSpPr>
          <p:cNvPr id="27" name="200 Grupo"/>
          <p:cNvGrpSpPr/>
          <p:nvPr/>
        </p:nvGrpSpPr>
        <p:grpSpPr>
          <a:xfrm>
            <a:off x="1043608" y="548680"/>
            <a:ext cx="631583" cy="488950"/>
            <a:chOff x="4427984" y="1349375"/>
            <a:chExt cx="631583" cy="488950"/>
          </a:xfrm>
        </p:grpSpPr>
        <p:sp>
          <p:nvSpPr>
            <p:cNvPr id="202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203" name="Rectangle 527"/>
            <p:cNvSpPr>
              <a:spLocks noChangeArrowheads="1"/>
            </p:cNvSpPr>
            <p:nvPr/>
          </p:nvSpPr>
          <p:spPr bwMode="auto">
            <a:xfrm>
              <a:off x="4427984" y="1364258"/>
              <a:ext cx="63158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endParaRPr lang="es-ES" sz="600" dirty="0" smtClean="0"/>
            </a:p>
            <a:p>
              <a:pPr eaLnBrk="0" hangingPunct="0"/>
              <a:r>
                <a:rPr lang="es-ES" sz="600" dirty="0" smtClean="0"/>
                <a:t>     controla</a:t>
              </a:r>
            </a:p>
            <a:p>
              <a:pPr eaLnBrk="0" hangingPunct="0"/>
              <a:r>
                <a:rPr lang="es-ES" sz="600" dirty="0" smtClean="0"/>
                <a:t>  carga de </a:t>
              </a:r>
              <a:r>
                <a:rPr lang="es-ES" sz="600" dirty="0" err="1" smtClean="0"/>
                <a:t>inf</a:t>
              </a:r>
              <a:endParaRPr lang="es-ES" sz="600" dirty="0" smtClean="0"/>
            </a:p>
          </p:txBody>
        </p:sp>
      </p:grpSp>
      <p:grpSp>
        <p:nvGrpSpPr>
          <p:cNvPr id="28" name="208 Grupo"/>
          <p:cNvGrpSpPr/>
          <p:nvPr/>
        </p:nvGrpSpPr>
        <p:grpSpPr>
          <a:xfrm>
            <a:off x="4953620" y="5301902"/>
            <a:ext cx="842516" cy="287338"/>
            <a:chOff x="3441452" y="1124744"/>
            <a:chExt cx="842516" cy="287338"/>
          </a:xfrm>
        </p:grpSpPr>
        <p:sp>
          <p:nvSpPr>
            <p:cNvPr id="210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*MTCEMP01</a:t>
              </a:r>
              <a:endParaRPr lang="es-ES" sz="700" dirty="0"/>
            </a:p>
          </p:txBody>
        </p:sp>
      </p:grpSp>
      <p:grpSp>
        <p:nvGrpSpPr>
          <p:cNvPr id="29" name="217 Grupo"/>
          <p:cNvGrpSpPr/>
          <p:nvPr/>
        </p:nvGrpSpPr>
        <p:grpSpPr>
          <a:xfrm>
            <a:off x="2649364" y="621382"/>
            <a:ext cx="842516" cy="287338"/>
            <a:chOff x="3441452" y="1124744"/>
            <a:chExt cx="842516" cy="287338"/>
          </a:xfrm>
        </p:grpSpPr>
        <p:sp>
          <p:nvSpPr>
            <p:cNvPr id="219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*MTCURP01</a:t>
              </a:r>
              <a:endParaRPr lang="es-ES" sz="700" dirty="0"/>
            </a:p>
          </p:txBody>
        </p:sp>
      </p:grpSp>
      <p:grpSp>
        <p:nvGrpSpPr>
          <p:cNvPr id="30" name="220 Grupo"/>
          <p:cNvGrpSpPr/>
          <p:nvPr/>
        </p:nvGrpSpPr>
        <p:grpSpPr>
          <a:xfrm>
            <a:off x="273100" y="620688"/>
            <a:ext cx="842516" cy="287338"/>
            <a:chOff x="3441452" y="1124744"/>
            <a:chExt cx="842516" cy="287338"/>
          </a:xfrm>
        </p:grpSpPr>
        <p:sp>
          <p:nvSpPr>
            <p:cNvPr id="222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*MTCPRO01</a:t>
              </a:r>
              <a:endParaRPr lang="es-ES" sz="700" dirty="0"/>
            </a:p>
          </p:txBody>
        </p:sp>
      </p:grpSp>
      <p:grpSp>
        <p:nvGrpSpPr>
          <p:cNvPr id="31" name="223 Grupo"/>
          <p:cNvGrpSpPr/>
          <p:nvPr/>
        </p:nvGrpSpPr>
        <p:grpSpPr>
          <a:xfrm>
            <a:off x="4932040" y="4725144"/>
            <a:ext cx="842516" cy="287338"/>
            <a:chOff x="3441452" y="1124744"/>
            <a:chExt cx="842516" cy="287338"/>
          </a:xfrm>
        </p:grpSpPr>
        <p:sp>
          <p:nvSpPr>
            <p:cNvPr id="225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6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*MTCURP01</a:t>
              </a:r>
              <a:endParaRPr lang="es-ES" sz="700" dirty="0"/>
            </a:p>
          </p:txBody>
        </p:sp>
      </p:grpSp>
      <p:cxnSp>
        <p:nvCxnSpPr>
          <p:cNvPr id="281" name="280 Conector recto"/>
          <p:cNvCxnSpPr>
            <a:stCxn id="202" idx="3"/>
            <a:endCxn id="2485" idx="1"/>
          </p:cNvCxnSpPr>
          <p:nvPr/>
        </p:nvCxnSpPr>
        <p:spPr>
          <a:xfrm>
            <a:off x="1619672" y="793155"/>
            <a:ext cx="289198" cy="676077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282 Conector recto"/>
          <p:cNvCxnSpPr>
            <a:stCxn id="202" idx="3"/>
          </p:cNvCxnSpPr>
          <p:nvPr/>
        </p:nvCxnSpPr>
        <p:spPr>
          <a:xfrm>
            <a:off x="1619672" y="793155"/>
            <a:ext cx="288032" cy="1123677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284 Conector recto"/>
          <p:cNvCxnSpPr>
            <a:stCxn id="202" idx="3"/>
            <a:endCxn id="2481" idx="1"/>
          </p:cNvCxnSpPr>
          <p:nvPr/>
        </p:nvCxnSpPr>
        <p:spPr>
          <a:xfrm>
            <a:off x="1619672" y="793155"/>
            <a:ext cx="289198" cy="1771402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286 Conector recto"/>
          <p:cNvCxnSpPr>
            <a:stCxn id="202" idx="3"/>
            <a:endCxn id="2486" idx="1"/>
          </p:cNvCxnSpPr>
          <p:nvPr/>
        </p:nvCxnSpPr>
        <p:spPr>
          <a:xfrm>
            <a:off x="1619672" y="793155"/>
            <a:ext cx="289198" cy="2368352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290 Conector recto"/>
          <p:cNvCxnSpPr>
            <a:stCxn id="202" idx="3"/>
          </p:cNvCxnSpPr>
          <p:nvPr/>
        </p:nvCxnSpPr>
        <p:spPr>
          <a:xfrm>
            <a:off x="1619672" y="793155"/>
            <a:ext cx="289198" cy="2908102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293 Conector recto"/>
          <p:cNvCxnSpPr>
            <a:stCxn id="202" idx="3"/>
            <a:endCxn id="2523" idx="1"/>
          </p:cNvCxnSpPr>
          <p:nvPr/>
        </p:nvCxnSpPr>
        <p:spPr>
          <a:xfrm>
            <a:off x="1619672" y="793155"/>
            <a:ext cx="289198" cy="3486324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295 Conector recto"/>
          <p:cNvCxnSpPr>
            <a:stCxn id="202" idx="3"/>
          </p:cNvCxnSpPr>
          <p:nvPr/>
        </p:nvCxnSpPr>
        <p:spPr>
          <a:xfrm>
            <a:off x="1619672" y="793155"/>
            <a:ext cx="286816" cy="40774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301 Conector recto"/>
          <p:cNvCxnSpPr>
            <a:stCxn id="222" idx="3"/>
          </p:cNvCxnSpPr>
          <p:nvPr/>
        </p:nvCxnSpPr>
        <p:spPr>
          <a:xfrm>
            <a:off x="922387" y="764357"/>
            <a:ext cx="265237" cy="34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316 Grupo"/>
          <p:cNvGrpSpPr/>
          <p:nvPr/>
        </p:nvGrpSpPr>
        <p:grpSpPr>
          <a:xfrm>
            <a:off x="1835696" y="3573710"/>
            <a:ext cx="842516" cy="287338"/>
            <a:chOff x="3441452" y="1124744"/>
            <a:chExt cx="842516" cy="287338"/>
          </a:xfrm>
        </p:grpSpPr>
        <p:sp>
          <p:nvSpPr>
            <p:cNvPr id="318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9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*MTCNEG01</a:t>
              </a:r>
              <a:endParaRPr lang="es-ES" sz="700" dirty="0"/>
            </a:p>
          </p:txBody>
        </p:sp>
      </p:grpSp>
      <p:grpSp>
        <p:nvGrpSpPr>
          <p:cNvPr id="65" name="319 Grupo"/>
          <p:cNvGrpSpPr/>
          <p:nvPr/>
        </p:nvGrpSpPr>
        <p:grpSpPr>
          <a:xfrm>
            <a:off x="1835696" y="4725838"/>
            <a:ext cx="842516" cy="287338"/>
            <a:chOff x="3441452" y="1124744"/>
            <a:chExt cx="842516" cy="287338"/>
          </a:xfrm>
        </p:grpSpPr>
        <p:sp>
          <p:nvSpPr>
            <p:cNvPr id="321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2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*MTCSEG01</a:t>
              </a:r>
              <a:endParaRPr lang="es-ES" sz="700" dirty="0"/>
            </a:p>
          </p:txBody>
        </p:sp>
      </p:grpSp>
      <p:cxnSp>
        <p:nvCxnSpPr>
          <p:cNvPr id="324" name="323 Conector recto"/>
          <p:cNvCxnSpPr>
            <a:stCxn id="520" idx="3"/>
            <a:endCxn id="141" idx="1"/>
          </p:cNvCxnSpPr>
          <p:nvPr/>
        </p:nvCxnSpPr>
        <p:spPr>
          <a:xfrm flipV="1">
            <a:off x="7568627" y="3069630"/>
            <a:ext cx="531194" cy="18690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324 Conector recto"/>
          <p:cNvCxnSpPr>
            <a:stCxn id="176" idx="2"/>
            <a:endCxn id="185" idx="0"/>
          </p:cNvCxnSpPr>
          <p:nvPr/>
        </p:nvCxnSpPr>
        <p:spPr>
          <a:xfrm rot="16200000" flipH="1">
            <a:off x="3733289" y="1480606"/>
            <a:ext cx="140798" cy="37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328 Conector recto"/>
          <p:cNvCxnSpPr>
            <a:stCxn id="185" idx="2"/>
            <a:endCxn id="163" idx="0"/>
          </p:cNvCxnSpPr>
          <p:nvPr/>
        </p:nvCxnSpPr>
        <p:spPr>
          <a:xfrm rot="5400000">
            <a:off x="3721825" y="2121820"/>
            <a:ext cx="163728" cy="37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332 Conector recto"/>
          <p:cNvCxnSpPr>
            <a:stCxn id="163" idx="2"/>
            <a:endCxn id="188" idx="0"/>
          </p:cNvCxnSpPr>
          <p:nvPr/>
        </p:nvCxnSpPr>
        <p:spPr>
          <a:xfrm rot="16200000" flipH="1">
            <a:off x="3737062" y="2557648"/>
            <a:ext cx="144016" cy="1451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339 Conector recto"/>
          <p:cNvCxnSpPr>
            <a:stCxn id="188" idx="2"/>
            <a:endCxn id="166" idx="0"/>
          </p:cNvCxnSpPr>
          <p:nvPr/>
        </p:nvCxnSpPr>
        <p:spPr>
          <a:xfrm rot="5400000">
            <a:off x="3729509" y="3198167"/>
            <a:ext cx="159122" cy="1451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345 Conector recto"/>
          <p:cNvCxnSpPr/>
          <p:nvPr/>
        </p:nvCxnSpPr>
        <p:spPr>
          <a:xfrm>
            <a:off x="4788024" y="1268760"/>
            <a:ext cx="21602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346 Conector recto"/>
          <p:cNvCxnSpPr/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351 Conector recto"/>
          <p:cNvCxnSpPr>
            <a:stCxn id="405" idx="3"/>
            <a:endCxn id="520" idx="1"/>
          </p:cNvCxnSpPr>
          <p:nvPr/>
        </p:nvCxnSpPr>
        <p:spPr>
          <a:xfrm>
            <a:off x="5581327" y="2565252"/>
            <a:ext cx="1484063" cy="6912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353 Conector recto"/>
          <p:cNvCxnSpPr>
            <a:stCxn id="219" idx="2"/>
            <a:endCxn id="195" idx="0"/>
          </p:cNvCxnSpPr>
          <p:nvPr/>
        </p:nvCxnSpPr>
        <p:spPr>
          <a:xfrm rot="16200000" flipH="1">
            <a:off x="2755991" y="1162454"/>
            <a:ext cx="518939" cy="114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359 Conector recto"/>
          <p:cNvCxnSpPr>
            <a:stCxn id="195" idx="2"/>
          </p:cNvCxnSpPr>
          <p:nvPr/>
        </p:nvCxnSpPr>
        <p:spPr>
          <a:xfrm rot="16200000" flipH="1">
            <a:off x="3178791" y="1747758"/>
            <a:ext cx="299509" cy="61470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363 Conector recto"/>
          <p:cNvCxnSpPr>
            <a:stCxn id="397" idx="3"/>
            <a:endCxn id="520" idx="1"/>
          </p:cNvCxnSpPr>
          <p:nvPr/>
        </p:nvCxnSpPr>
        <p:spPr>
          <a:xfrm>
            <a:off x="5602907" y="2124299"/>
            <a:ext cx="1462483" cy="11322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364 Conector recto"/>
          <p:cNvCxnSpPr>
            <a:stCxn id="469" idx="3"/>
            <a:endCxn id="520" idx="1"/>
          </p:cNvCxnSpPr>
          <p:nvPr/>
        </p:nvCxnSpPr>
        <p:spPr>
          <a:xfrm flipV="1">
            <a:off x="5580236" y="3256533"/>
            <a:ext cx="1485154" cy="24412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365 Grupo"/>
          <p:cNvGrpSpPr/>
          <p:nvPr/>
        </p:nvGrpSpPr>
        <p:grpSpPr>
          <a:xfrm>
            <a:off x="2644145" y="2636912"/>
            <a:ext cx="581891" cy="488950"/>
            <a:chOff x="4427984" y="1349375"/>
            <a:chExt cx="581891" cy="488950"/>
          </a:xfrm>
        </p:grpSpPr>
        <p:sp>
          <p:nvSpPr>
            <p:cNvPr id="367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368" name="Rectangle 527"/>
            <p:cNvSpPr>
              <a:spLocks noChangeArrowheads="1"/>
            </p:cNvSpPr>
            <p:nvPr/>
          </p:nvSpPr>
          <p:spPr bwMode="auto">
            <a:xfrm>
              <a:off x="4427984" y="1364258"/>
              <a:ext cx="581891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r>
                <a:rPr lang="es-ES" sz="600" dirty="0" smtClean="0"/>
                <a:t> </a:t>
              </a:r>
            </a:p>
            <a:p>
              <a:pPr eaLnBrk="0" hangingPunct="0"/>
              <a:r>
                <a:rPr lang="es-ES" sz="600" dirty="0" smtClean="0"/>
                <a:t>     </a:t>
              </a:r>
              <a:r>
                <a:rPr lang="es-ES" sz="600" dirty="0" smtClean="0"/>
                <a:t>*  </a:t>
              </a:r>
              <a:r>
                <a:rPr lang="es-ES" sz="600" dirty="0" smtClean="0"/>
                <a:t>tiene</a:t>
              </a:r>
            </a:p>
            <a:p>
              <a:pPr eaLnBrk="0" hangingPunct="0"/>
              <a:r>
                <a:rPr lang="es-MX" sz="600" dirty="0" smtClean="0"/>
                <a:t>      historia</a:t>
              </a:r>
            </a:p>
            <a:p>
              <a:pPr eaLnBrk="0" hangingPunct="0"/>
              <a:r>
                <a:rPr lang="es-MX" sz="600" dirty="0" smtClean="0"/>
                <a:t>    </a:t>
              </a:r>
            </a:p>
          </p:txBody>
        </p:sp>
      </p:grpSp>
      <p:cxnSp>
        <p:nvCxnSpPr>
          <p:cNvPr id="369" name="368 Conector recto"/>
          <p:cNvCxnSpPr>
            <a:stCxn id="2485" idx="3"/>
            <a:endCxn id="367" idx="0"/>
          </p:cNvCxnSpPr>
          <p:nvPr/>
        </p:nvCxnSpPr>
        <p:spPr>
          <a:xfrm>
            <a:off x="2486720" y="1469232"/>
            <a:ext cx="481871" cy="116768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372 Conector recto"/>
          <p:cNvCxnSpPr>
            <a:stCxn id="2488" idx="3"/>
            <a:endCxn id="368" idx="0"/>
          </p:cNvCxnSpPr>
          <p:nvPr/>
        </p:nvCxnSpPr>
        <p:spPr>
          <a:xfrm>
            <a:off x="2486720" y="2045494"/>
            <a:ext cx="448371" cy="60630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377 Conector recto"/>
          <p:cNvCxnSpPr>
            <a:stCxn id="2481" idx="3"/>
            <a:endCxn id="367" idx="1"/>
          </p:cNvCxnSpPr>
          <p:nvPr/>
        </p:nvCxnSpPr>
        <p:spPr>
          <a:xfrm>
            <a:off x="2486720" y="2564557"/>
            <a:ext cx="230252" cy="3168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380 Conector recto"/>
          <p:cNvCxnSpPr>
            <a:stCxn id="2486" idx="3"/>
            <a:endCxn id="367" idx="1"/>
          </p:cNvCxnSpPr>
          <p:nvPr/>
        </p:nvCxnSpPr>
        <p:spPr>
          <a:xfrm flipV="1">
            <a:off x="2486720" y="2881387"/>
            <a:ext cx="230252" cy="2801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384 Conector recto"/>
          <p:cNvCxnSpPr>
            <a:stCxn id="166" idx="1"/>
            <a:endCxn id="368" idx="3"/>
          </p:cNvCxnSpPr>
          <p:nvPr/>
        </p:nvCxnSpPr>
        <p:spPr>
          <a:xfrm rot="10800000">
            <a:off x="3226037" y="2882949"/>
            <a:ext cx="286853" cy="54570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389 Grupo"/>
          <p:cNvGrpSpPr/>
          <p:nvPr/>
        </p:nvGrpSpPr>
        <p:grpSpPr>
          <a:xfrm>
            <a:off x="8028384" y="1124744"/>
            <a:ext cx="698500" cy="287338"/>
            <a:chOff x="1837433" y="1901825"/>
            <a:chExt cx="698500" cy="287338"/>
          </a:xfrm>
        </p:grpSpPr>
        <p:sp>
          <p:nvSpPr>
            <p:cNvPr id="391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2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MTC4200</a:t>
              </a:r>
              <a:endParaRPr lang="es-ES" sz="700" dirty="0"/>
            </a:p>
          </p:txBody>
        </p:sp>
      </p:grpSp>
      <p:grpSp>
        <p:nvGrpSpPr>
          <p:cNvPr id="68" name="392 Grupo"/>
          <p:cNvGrpSpPr/>
          <p:nvPr/>
        </p:nvGrpSpPr>
        <p:grpSpPr>
          <a:xfrm>
            <a:off x="4953620" y="1555899"/>
            <a:ext cx="698500" cy="287338"/>
            <a:chOff x="1837433" y="1901825"/>
            <a:chExt cx="698500" cy="287338"/>
          </a:xfrm>
        </p:grpSpPr>
        <p:sp>
          <p:nvSpPr>
            <p:cNvPr id="394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5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MTC4300</a:t>
              </a:r>
              <a:endParaRPr lang="es-ES" sz="700" dirty="0"/>
            </a:p>
          </p:txBody>
        </p:sp>
      </p:grpSp>
      <p:grpSp>
        <p:nvGrpSpPr>
          <p:cNvPr id="69" name="395 Grupo"/>
          <p:cNvGrpSpPr/>
          <p:nvPr/>
        </p:nvGrpSpPr>
        <p:grpSpPr>
          <a:xfrm>
            <a:off x="4953620" y="1980630"/>
            <a:ext cx="698500" cy="287338"/>
            <a:chOff x="1837433" y="1901825"/>
            <a:chExt cx="698500" cy="287338"/>
          </a:xfrm>
        </p:grpSpPr>
        <p:sp>
          <p:nvSpPr>
            <p:cNvPr id="397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8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*MTCTRA01</a:t>
              </a:r>
              <a:endParaRPr lang="es-ES" sz="700" dirty="0"/>
            </a:p>
          </p:txBody>
        </p:sp>
      </p:grpSp>
      <p:grpSp>
        <p:nvGrpSpPr>
          <p:cNvPr id="70" name="398 Grupo"/>
          <p:cNvGrpSpPr/>
          <p:nvPr/>
        </p:nvGrpSpPr>
        <p:grpSpPr>
          <a:xfrm>
            <a:off x="4932040" y="2853630"/>
            <a:ext cx="698500" cy="287338"/>
            <a:chOff x="1837433" y="1901825"/>
            <a:chExt cx="698500" cy="287338"/>
          </a:xfrm>
        </p:grpSpPr>
        <p:sp>
          <p:nvSpPr>
            <p:cNvPr id="400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1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*MTCHIS01</a:t>
              </a:r>
              <a:endParaRPr lang="es-ES" sz="700" dirty="0"/>
            </a:p>
          </p:txBody>
        </p:sp>
      </p:grpSp>
      <p:grpSp>
        <p:nvGrpSpPr>
          <p:cNvPr id="71" name="403 Grupo"/>
          <p:cNvGrpSpPr/>
          <p:nvPr/>
        </p:nvGrpSpPr>
        <p:grpSpPr>
          <a:xfrm>
            <a:off x="4932040" y="2419995"/>
            <a:ext cx="720725" cy="288925"/>
            <a:chOff x="1837433" y="1323975"/>
            <a:chExt cx="720725" cy="288925"/>
          </a:xfrm>
        </p:grpSpPr>
        <p:sp>
          <p:nvSpPr>
            <p:cNvPr id="405" name="Rectangle 437"/>
            <p:cNvSpPr>
              <a:spLocks noChangeArrowheads="1"/>
            </p:cNvSpPr>
            <p:nvPr/>
          </p:nvSpPr>
          <p:spPr bwMode="auto">
            <a:xfrm>
              <a:off x="1908870" y="1325563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6" name="Rectangle 522"/>
            <p:cNvSpPr>
              <a:spLocks noChangeArrowheads="1"/>
            </p:cNvSpPr>
            <p:nvPr/>
          </p:nvSpPr>
          <p:spPr bwMode="auto">
            <a:xfrm>
              <a:off x="1837433" y="1323975"/>
              <a:ext cx="720725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*MTCHIH01</a:t>
              </a:r>
              <a:r>
                <a:rPr lang="es-ES" sz="600" dirty="0" smtClean="0"/>
                <a:t> </a:t>
              </a:r>
              <a:r>
                <a:rPr lang="es-MX" sz="600" dirty="0" smtClean="0"/>
                <a:t>       </a:t>
              </a:r>
              <a:endParaRPr lang="es-ES" sz="600" dirty="0"/>
            </a:p>
          </p:txBody>
        </p:sp>
      </p:grpSp>
      <p:grpSp>
        <p:nvGrpSpPr>
          <p:cNvPr id="72" name="412 Grupo"/>
          <p:cNvGrpSpPr/>
          <p:nvPr/>
        </p:nvGrpSpPr>
        <p:grpSpPr>
          <a:xfrm>
            <a:off x="4955282" y="3765922"/>
            <a:ext cx="696838" cy="311150"/>
            <a:chOff x="1861245" y="2994025"/>
            <a:chExt cx="696838" cy="311150"/>
          </a:xfrm>
        </p:grpSpPr>
        <p:sp>
          <p:nvSpPr>
            <p:cNvPr id="414" name="Rectangle 438"/>
            <p:cNvSpPr>
              <a:spLocks noChangeArrowheads="1"/>
            </p:cNvSpPr>
            <p:nvPr/>
          </p:nvSpPr>
          <p:spPr bwMode="auto">
            <a:xfrm>
              <a:off x="1908870" y="3017838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5" name="Rectangle 464"/>
            <p:cNvSpPr>
              <a:spLocks noChangeArrowheads="1"/>
            </p:cNvSpPr>
            <p:nvPr/>
          </p:nvSpPr>
          <p:spPr bwMode="auto">
            <a:xfrm>
              <a:off x="1861245" y="2994025"/>
              <a:ext cx="69683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endParaRPr lang="es-MX" sz="700" dirty="0" smtClean="0"/>
            </a:p>
            <a:p>
              <a:pPr eaLnBrk="0" hangingPunct="0"/>
              <a:r>
                <a:rPr lang="es-MX" sz="700" dirty="0" smtClean="0"/>
                <a:t>*MTCPLA01</a:t>
              </a:r>
              <a:endParaRPr lang="es-ES" sz="700" dirty="0"/>
            </a:p>
          </p:txBody>
        </p:sp>
      </p:grpSp>
      <p:grpSp>
        <p:nvGrpSpPr>
          <p:cNvPr id="73" name="415 Grupo"/>
          <p:cNvGrpSpPr/>
          <p:nvPr/>
        </p:nvGrpSpPr>
        <p:grpSpPr>
          <a:xfrm>
            <a:off x="3275856" y="4365798"/>
            <a:ext cx="698500" cy="287338"/>
            <a:chOff x="1837433" y="1901825"/>
            <a:chExt cx="698500" cy="287338"/>
          </a:xfrm>
        </p:grpSpPr>
        <p:sp>
          <p:nvSpPr>
            <p:cNvPr id="417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8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 MTCUNI01</a:t>
              </a:r>
              <a:endParaRPr lang="es-ES" sz="700" dirty="0"/>
            </a:p>
          </p:txBody>
        </p:sp>
      </p:grpSp>
      <p:grpSp>
        <p:nvGrpSpPr>
          <p:cNvPr id="74" name="426 Grupo"/>
          <p:cNvGrpSpPr/>
          <p:nvPr/>
        </p:nvGrpSpPr>
        <p:grpSpPr>
          <a:xfrm>
            <a:off x="3441452" y="5589240"/>
            <a:ext cx="698500" cy="287338"/>
            <a:chOff x="1837433" y="1901825"/>
            <a:chExt cx="698500" cy="287338"/>
          </a:xfrm>
        </p:grpSpPr>
        <p:sp>
          <p:nvSpPr>
            <p:cNvPr id="428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9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*MTCEJE01</a:t>
              </a:r>
              <a:endParaRPr lang="es-ES" sz="700" dirty="0"/>
            </a:p>
          </p:txBody>
        </p:sp>
      </p:grpSp>
      <p:grpSp>
        <p:nvGrpSpPr>
          <p:cNvPr id="75" name="429 Grupo"/>
          <p:cNvGrpSpPr/>
          <p:nvPr/>
        </p:nvGrpSpPr>
        <p:grpSpPr>
          <a:xfrm>
            <a:off x="4953620" y="6238006"/>
            <a:ext cx="698500" cy="287338"/>
            <a:chOff x="1837433" y="1901825"/>
            <a:chExt cx="698500" cy="287338"/>
          </a:xfrm>
        </p:grpSpPr>
        <p:sp>
          <p:nvSpPr>
            <p:cNvPr id="431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2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 MTCUNI01</a:t>
              </a:r>
              <a:endParaRPr lang="es-ES" sz="700" dirty="0"/>
            </a:p>
          </p:txBody>
        </p:sp>
      </p:grpSp>
      <p:grpSp>
        <p:nvGrpSpPr>
          <p:cNvPr id="76" name="432 Grupo"/>
          <p:cNvGrpSpPr/>
          <p:nvPr/>
        </p:nvGrpSpPr>
        <p:grpSpPr>
          <a:xfrm>
            <a:off x="2577356" y="4653136"/>
            <a:ext cx="842516" cy="287338"/>
            <a:chOff x="3441452" y="1124744"/>
            <a:chExt cx="842516" cy="287338"/>
          </a:xfrm>
        </p:grpSpPr>
        <p:sp>
          <p:nvSpPr>
            <p:cNvPr id="434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5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*MTCEMP01</a:t>
              </a:r>
              <a:endParaRPr lang="es-ES" sz="700" dirty="0"/>
            </a:p>
          </p:txBody>
        </p:sp>
      </p:grpSp>
      <p:cxnSp>
        <p:nvCxnSpPr>
          <p:cNvPr id="436" name="435 Conector recto"/>
          <p:cNvCxnSpPr>
            <a:stCxn id="170" idx="1"/>
            <a:endCxn id="434" idx="3"/>
          </p:cNvCxnSpPr>
          <p:nvPr/>
        </p:nvCxnSpPr>
        <p:spPr>
          <a:xfrm rot="10800000">
            <a:off x="3226643" y="4796805"/>
            <a:ext cx="338064" cy="3168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438 Conector recto"/>
          <p:cNvCxnSpPr>
            <a:stCxn id="417" idx="2"/>
            <a:endCxn id="170" idx="0"/>
          </p:cNvCxnSpPr>
          <p:nvPr/>
        </p:nvCxnSpPr>
        <p:spPr>
          <a:xfrm rot="16200000" flipH="1">
            <a:off x="3618260" y="4671094"/>
            <a:ext cx="216024" cy="18010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441 Conector recto"/>
          <p:cNvCxnSpPr>
            <a:stCxn id="170" idx="2"/>
            <a:endCxn id="428" idx="0"/>
          </p:cNvCxnSpPr>
          <p:nvPr/>
        </p:nvCxnSpPr>
        <p:spPr>
          <a:xfrm rot="5400000">
            <a:off x="3693505" y="5466419"/>
            <a:ext cx="231130" cy="1451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448 Conector recto"/>
          <p:cNvCxnSpPr>
            <a:stCxn id="99" idx="3"/>
            <a:endCxn id="170" idx="1"/>
          </p:cNvCxnSpPr>
          <p:nvPr/>
        </p:nvCxnSpPr>
        <p:spPr>
          <a:xfrm flipV="1">
            <a:off x="2484338" y="5113635"/>
            <a:ext cx="1080369" cy="40508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451 Conector recto"/>
          <p:cNvCxnSpPr>
            <a:stCxn id="428" idx="2"/>
            <a:endCxn id="155" idx="0"/>
          </p:cNvCxnSpPr>
          <p:nvPr/>
        </p:nvCxnSpPr>
        <p:spPr>
          <a:xfrm rot="16200000" flipH="1">
            <a:off x="3693158" y="5985234"/>
            <a:ext cx="231824" cy="1451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454 Conector recto"/>
          <p:cNvCxnSpPr>
            <a:stCxn id="155" idx="3"/>
            <a:endCxn id="431" idx="1"/>
          </p:cNvCxnSpPr>
          <p:nvPr/>
        </p:nvCxnSpPr>
        <p:spPr>
          <a:xfrm>
            <a:off x="4067944" y="6352877"/>
            <a:ext cx="957113" cy="287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458 Conector recto"/>
          <p:cNvCxnSpPr>
            <a:stCxn id="108" idx="3"/>
            <a:endCxn id="155" idx="1"/>
          </p:cNvCxnSpPr>
          <p:nvPr/>
        </p:nvCxnSpPr>
        <p:spPr>
          <a:xfrm>
            <a:off x="2484338" y="6094785"/>
            <a:ext cx="1080369" cy="2580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461 Grupo"/>
          <p:cNvGrpSpPr/>
          <p:nvPr/>
        </p:nvGrpSpPr>
        <p:grpSpPr>
          <a:xfrm>
            <a:off x="2483768" y="6382022"/>
            <a:ext cx="842516" cy="287338"/>
            <a:chOff x="3441452" y="1124744"/>
            <a:chExt cx="842516" cy="287338"/>
          </a:xfrm>
        </p:grpSpPr>
        <p:sp>
          <p:nvSpPr>
            <p:cNvPr id="463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4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*MTCEMP01</a:t>
              </a:r>
              <a:endParaRPr lang="es-ES" sz="700" dirty="0"/>
            </a:p>
          </p:txBody>
        </p:sp>
      </p:grpSp>
      <p:cxnSp>
        <p:nvCxnSpPr>
          <p:cNvPr id="465" name="464 Conector recto"/>
          <p:cNvCxnSpPr>
            <a:stCxn id="155" idx="1"/>
            <a:endCxn id="463" idx="3"/>
          </p:cNvCxnSpPr>
          <p:nvPr/>
        </p:nvCxnSpPr>
        <p:spPr>
          <a:xfrm rot="10800000" flipV="1">
            <a:off x="3133055" y="6352877"/>
            <a:ext cx="431652" cy="1728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467 Grupo"/>
          <p:cNvGrpSpPr/>
          <p:nvPr/>
        </p:nvGrpSpPr>
        <p:grpSpPr>
          <a:xfrm>
            <a:off x="4930949" y="3356992"/>
            <a:ext cx="865187" cy="287338"/>
            <a:chOff x="1837433" y="2420888"/>
            <a:chExt cx="865187" cy="287338"/>
          </a:xfrm>
        </p:grpSpPr>
        <p:sp>
          <p:nvSpPr>
            <p:cNvPr id="469" name="Rectangle 433"/>
            <p:cNvSpPr>
              <a:spLocks noChangeArrowheads="1"/>
            </p:cNvSpPr>
            <p:nvPr/>
          </p:nvSpPr>
          <p:spPr bwMode="auto">
            <a:xfrm>
              <a:off x="1908870" y="2420888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0" name="Rectangle 470"/>
            <p:cNvSpPr>
              <a:spLocks noChangeArrowheads="1"/>
            </p:cNvSpPr>
            <p:nvPr/>
          </p:nvSpPr>
          <p:spPr bwMode="auto">
            <a:xfrm>
              <a:off x="1837433" y="2438400"/>
              <a:ext cx="865187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MX" sz="700" dirty="0" smtClean="0"/>
                <a:t> *MTCTHS01</a:t>
              </a:r>
              <a:endParaRPr lang="es-ES" sz="700" dirty="0"/>
            </a:p>
          </p:txBody>
        </p:sp>
      </p:grpSp>
      <p:grpSp>
        <p:nvGrpSpPr>
          <p:cNvPr id="79" name="470 Grupo"/>
          <p:cNvGrpSpPr/>
          <p:nvPr/>
        </p:nvGrpSpPr>
        <p:grpSpPr>
          <a:xfrm>
            <a:off x="6049487" y="1844824"/>
            <a:ext cx="706925" cy="488950"/>
            <a:chOff x="4427984" y="1349375"/>
            <a:chExt cx="706925" cy="488950"/>
          </a:xfrm>
        </p:grpSpPr>
        <p:sp>
          <p:nvSpPr>
            <p:cNvPr id="472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473" name="Rectangle 527"/>
            <p:cNvSpPr>
              <a:spLocks noChangeArrowheads="1"/>
            </p:cNvSpPr>
            <p:nvPr/>
          </p:nvSpPr>
          <p:spPr bwMode="auto">
            <a:xfrm>
              <a:off x="4427984" y="1406277"/>
              <a:ext cx="70692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r>
                <a:rPr lang="es-ES" sz="600" dirty="0" smtClean="0"/>
                <a:t>tiene</a:t>
              </a:r>
            </a:p>
            <a:p>
              <a:pPr eaLnBrk="0" hangingPunct="0"/>
              <a:r>
                <a:rPr lang="es-ES" sz="600" dirty="0" smtClean="0"/>
                <a:t>    *  datos para</a:t>
              </a:r>
            </a:p>
            <a:p>
              <a:pPr eaLnBrk="0" hangingPunct="0"/>
              <a:r>
                <a:rPr lang="es-ES" sz="600" dirty="0" smtClean="0"/>
                <a:t>        CDF</a:t>
              </a:r>
              <a:r>
                <a:rPr lang="es-MX" sz="600" dirty="0" smtClean="0"/>
                <a:t>     </a:t>
              </a:r>
              <a:endParaRPr lang="es-ES" sz="600" dirty="0"/>
            </a:p>
          </p:txBody>
        </p:sp>
      </p:grpSp>
      <p:cxnSp>
        <p:nvCxnSpPr>
          <p:cNvPr id="474" name="473 Conector recto"/>
          <p:cNvCxnSpPr>
            <a:stCxn id="160" idx="2"/>
            <a:endCxn id="472" idx="0"/>
          </p:cNvCxnSpPr>
          <p:nvPr/>
        </p:nvCxnSpPr>
        <p:spPr>
          <a:xfrm rot="16200000" flipH="1">
            <a:off x="6085195" y="1556086"/>
            <a:ext cx="432048" cy="14542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476 Conector recto"/>
          <p:cNvCxnSpPr>
            <a:stCxn id="179" idx="2"/>
          </p:cNvCxnSpPr>
          <p:nvPr/>
        </p:nvCxnSpPr>
        <p:spPr>
          <a:xfrm rot="5400000">
            <a:off x="6444369" y="1484623"/>
            <a:ext cx="576064" cy="43237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482 Conector recto"/>
          <p:cNvCxnSpPr>
            <a:endCxn id="472" idx="3"/>
          </p:cNvCxnSpPr>
          <p:nvPr/>
        </p:nvCxnSpPr>
        <p:spPr>
          <a:xfrm rot="10800000" flipV="1">
            <a:off x="6625552" y="1412775"/>
            <a:ext cx="898777" cy="6765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485 Conector recto"/>
          <p:cNvCxnSpPr>
            <a:stCxn id="391" idx="2"/>
            <a:endCxn id="472" idx="3"/>
          </p:cNvCxnSpPr>
          <p:nvPr/>
        </p:nvCxnSpPr>
        <p:spPr>
          <a:xfrm rot="5400000">
            <a:off x="7168541" y="869093"/>
            <a:ext cx="677217" cy="176319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488 Conector recto"/>
          <p:cNvCxnSpPr>
            <a:stCxn id="136" idx="1"/>
            <a:endCxn id="472" idx="3"/>
          </p:cNvCxnSpPr>
          <p:nvPr/>
        </p:nvCxnSpPr>
        <p:spPr>
          <a:xfrm rot="10800000" flipV="1">
            <a:off x="6625552" y="1846065"/>
            <a:ext cx="1473625" cy="2432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493 Conector recto"/>
          <p:cNvCxnSpPr>
            <a:stCxn id="394" idx="3"/>
            <a:endCxn id="473" idx="0"/>
          </p:cNvCxnSpPr>
          <p:nvPr/>
        </p:nvCxnSpPr>
        <p:spPr>
          <a:xfrm>
            <a:off x="5602907" y="1699568"/>
            <a:ext cx="800043" cy="20215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496 Conector recto"/>
          <p:cNvCxnSpPr>
            <a:stCxn id="397" idx="3"/>
            <a:endCxn id="472" idx="1"/>
          </p:cNvCxnSpPr>
          <p:nvPr/>
        </p:nvCxnSpPr>
        <p:spPr>
          <a:xfrm flipV="1">
            <a:off x="5602907" y="2089299"/>
            <a:ext cx="519407" cy="350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499 Conector recto"/>
          <p:cNvCxnSpPr>
            <a:stCxn id="405" idx="3"/>
          </p:cNvCxnSpPr>
          <p:nvPr/>
        </p:nvCxnSpPr>
        <p:spPr>
          <a:xfrm flipV="1">
            <a:off x="5581327" y="2204864"/>
            <a:ext cx="646857" cy="3603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502 Conector recto"/>
          <p:cNvCxnSpPr>
            <a:stCxn id="400" idx="3"/>
          </p:cNvCxnSpPr>
          <p:nvPr/>
        </p:nvCxnSpPr>
        <p:spPr>
          <a:xfrm flipV="1">
            <a:off x="5581327" y="2204864"/>
            <a:ext cx="646857" cy="79243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509 Conector recto"/>
          <p:cNvCxnSpPr/>
          <p:nvPr/>
        </p:nvCxnSpPr>
        <p:spPr>
          <a:xfrm rot="5400000" flipH="1" flipV="1">
            <a:off x="5256077" y="2528901"/>
            <a:ext cx="1296145" cy="64807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512 Conector recto"/>
          <p:cNvCxnSpPr>
            <a:stCxn id="414" idx="3"/>
          </p:cNvCxnSpPr>
          <p:nvPr/>
        </p:nvCxnSpPr>
        <p:spPr>
          <a:xfrm flipV="1">
            <a:off x="5580757" y="2204864"/>
            <a:ext cx="647427" cy="172854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515 Grupo"/>
          <p:cNvGrpSpPr/>
          <p:nvPr/>
        </p:nvGrpSpPr>
        <p:grpSpPr>
          <a:xfrm>
            <a:off x="6444208" y="2435994"/>
            <a:ext cx="727763" cy="488950"/>
            <a:chOff x="4383685" y="1349375"/>
            <a:chExt cx="727763" cy="488950"/>
          </a:xfrm>
        </p:grpSpPr>
        <p:sp>
          <p:nvSpPr>
            <p:cNvPr id="517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518" name="Rectangle 527"/>
            <p:cNvSpPr>
              <a:spLocks noChangeArrowheads="1"/>
            </p:cNvSpPr>
            <p:nvPr/>
          </p:nvSpPr>
          <p:spPr bwMode="auto">
            <a:xfrm>
              <a:off x="4383685" y="1396343"/>
              <a:ext cx="72776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r>
                <a:rPr lang="es-ES" sz="600" dirty="0" smtClean="0"/>
                <a:t>  tiene</a:t>
              </a:r>
            </a:p>
            <a:p>
              <a:pPr eaLnBrk="0" hangingPunct="0"/>
              <a:r>
                <a:rPr lang="es-ES" sz="600" dirty="0" smtClean="0"/>
                <a:t>      * datos para</a:t>
              </a:r>
            </a:p>
            <a:p>
              <a:pPr eaLnBrk="0" hangingPunct="0"/>
              <a:r>
                <a:rPr lang="es-ES" sz="600" dirty="0" smtClean="0"/>
                <a:t>          CCF</a:t>
              </a:r>
              <a:r>
                <a:rPr lang="es-MX" sz="600" dirty="0" smtClean="0"/>
                <a:t>     </a:t>
              </a:r>
              <a:endParaRPr lang="es-ES" sz="600" dirty="0"/>
            </a:p>
          </p:txBody>
        </p:sp>
      </p:grpSp>
      <p:grpSp>
        <p:nvGrpSpPr>
          <p:cNvPr id="81" name="518 Grupo"/>
          <p:cNvGrpSpPr/>
          <p:nvPr/>
        </p:nvGrpSpPr>
        <p:grpSpPr>
          <a:xfrm>
            <a:off x="6948264" y="3012058"/>
            <a:ext cx="676467" cy="488950"/>
            <a:chOff x="4383685" y="1349375"/>
            <a:chExt cx="676467" cy="488950"/>
          </a:xfrm>
        </p:grpSpPr>
        <p:sp>
          <p:nvSpPr>
            <p:cNvPr id="520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521" name="Rectangle 527"/>
            <p:cNvSpPr>
              <a:spLocks noChangeArrowheads="1"/>
            </p:cNvSpPr>
            <p:nvPr/>
          </p:nvSpPr>
          <p:spPr bwMode="auto">
            <a:xfrm>
              <a:off x="4383685" y="1396343"/>
              <a:ext cx="67646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r>
                <a:rPr lang="es-ES" sz="600" dirty="0" smtClean="0"/>
                <a:t>  tiene</a:t>
              </a:r>
            </a:p>
            <a:p>
              <a:pPr eaLnBrk="0" hangingPunct="0"/>
              <a:r>
                <a:rPr lang="es-ES" sz="600" dirty="0" smtClean="0"/>
                <a:t>      datos para</a:t>
              </a:r>
            </a:p>
            <a:p>
              <a:pPr eaLnBrk="0" hangingPunct="0"/>
              <a:r>
                <a:rPr lang="es-ES" sz="600" dirty="0" smtClean="0"/>
                <a:t>          ALFA</a:t>
              </a:r>
              <a:r>
                <a:rPr lang="es-MX" sz="600" dirty="0" smtClean="0"/>
                <a:t>    </a:t>
              </a:r>
              <a:endParaRPr lang="es-ES" sz="600" dirty="0"/>
            </a:p>
          </p:txBody>
        </p:sp>
      </p:grpSp>
      <p:cxnSp>
        <p:nvCxnSpPr>
          <p:cNvPr id="522" name="521 Conector recto"/>
          <p:cNvCxnSpPr>
            <a:stCxn id="176" idx="1"/>
          </p:cNvCxnSpPr>
          <p:nvPr/>
        </p:nvCxnSpPr>
        <p:spPr>
          <a:xfrm rot="10800000" flipV="1">
            <a:off x="3203849" y="1268413"/>
            <a:ext cx="309041" cy="28837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525 Grupo"/>
          <p:cNvGrpSpPr/>
          <p:nvPr/>
        </p:nvGrpSpPr>
        <p:grpSpPr>
          <a:xfrm>
            <a:off x="7092280" y="2133030"/>
            <a:ext cx="698500" cy="287338"/>
            <a:chOff x="1837433" y="1901825"/>
            <a:chExt cx="698500" cy="287338"/>
          </a:xfrm>
        </p:grpSpPr>
        <p:sp>
          <p:nvSpPr>
            <p:cNvPr id="527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8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MTCTRS01</a:t>
              </a:r>
              <a:endParaRPr lang="es-ES" sz="700" dirty="0"/>
            </a:p>
          </p:txBody>
        </p:sp>
      </p:grpSp>
      <p:cxnSp>
        <p:nvCxnSpPr>
          <p:cNvPr id="529" name="528 Conector recto"/>
          <p:cNvCxnSpPr>
            <a:stCxn id="397" idx="3"/>
          </p:cNvCxnSpPr>
          <p:nvPr/>
        </p:nvCxnSpPr>
        <p:spPr>
          <a:xfrm>
            <a:off x="5602907" y="2124299"/>
            <a:ext cx="985317" cy="5126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529 Conector recto"/>
          <p:cNvCxnSpPr>
            <a:stCxn id="405" idx="3"/>
            <a:endCxn id="517" idx="1"/>
          </p:cNvCxnSpPr>
          <p:nvPr/>
        </p:nvCxnSpPr>
        <p:spPr>
          <a:xfrm>
            <a:off x="5581327" y="2565252"/>
            <a:ext cx="980007" cy="1152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530 Conector recto"/>
          <p:cNvCxnSpPr>
            <a:stCxn id="400" idx="3"/>
            <a:endCxn id="517" idx="1"/>
          </p:cNvCxnSpPr>
          <p:nvPr/>
        </p:nvCxnSpPr>
        <p:spPr>
          <a:xfrm flipV="1">
            <a:off x="5581327" y="2680469"/>
            <a:ext cx="980007" cy="3168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531 Conector recto"/>
          <p:cNvCxnSpPr>
            <a:stCxn id="469" idx="3"/>
            <a:endCxn id="517" idx="1"/>
          </p:cNvCxnSpPr>
          <p:nvPr/>
        </p:nvCxnSpPr>
        <p:spPr>
          <a:xfrm flipV="1">
            <a:off x="5580236" y="2680469"/>
            <a:ext cx="981098" cy="8201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532 Conector recto"/>
          <p:cNvCxnSpPr>
            <a:stCxn id="414" idx="3"/>
            <a:endCxn id="517" idx="1"/>
          </p:cNvCxnSpPr>
          <p:nvPr/>
        </p:nvCxnSpPr>
        <p:spPr>
          <a:xfrm flipV="1">
            <a:off x="5580757" y="2680469"/>
            <a:ext cx="980577" cy="125293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533 Conector recto"/>
          <p:cNvCxnSpPr>
            <a:stCxn id="517" idx="0"/>
            <a:endCxn id="527" idx="1"/>
          </p:cNvCxnSpPr>
          <p:nvPr/>
        </p:nvCxnSpPr>
        <p:spPr>
          <a:xfrm rot="5400000" flipH="1" flipV="1">
            <a:off x="6908688" y="2180965"/>
            <a:ext cx="159295" cy="3507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534 Conector recto"/>
          <p:cNvCxnSpPr>
            <a:stCxn id="137" idx="1"/>
          </p:cNvCxnSpPr>
          <p:nvPr/>
        </p:nvCxnSpPr>
        <p:spPr>
          <a:xfrm rot="10800000" flipV="1">
            <a:off x="7020273" y="2387154"/>
            <a:ext cx="1080045" cy="32176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555 Grupo"/>
          <p:cNvGrpSpPr/>
          <p:nvPr/>
        </p:nvGrpSpPr>
        <p:grpSpPr>
          <a:xfrm>
            <a:off x="4932040" y="4293790"/>
            <a:ext cx="842516" cy="287338"/>
            <a:chOff x="3441452" y="1124744"/>
            <a:chExt cx="842516" cy="287338"/>
          </a:xfrm>
        </p:grpSpPr>
        <p:sp>
          <p:nvSpPr>
            <p:cNvPr id="557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8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*MTCPRO01</a:t>
              </a:r>
              <a:endParaRPr lang="es-ES" sz="700" dirty="0"/>
            </a:p>
          </p:txBody>
        </p:sp>
      </p:grpSp>
      <p:grpSp>
        <p:nvGrpSpPr>
          <p:cNvPr id="89" name="558 Grupo"/>
          <p:cNvGrpSpPr/>
          <p:nvPr/>
        </p:nvGrpSpPr>
        <p:grpSpPr>
          <a:xfrm>
            <a:off x="6990147" y="4092178"/>
            <a:ext cx="750205" cy="488950"/>
            <a:chOff x="4383685" y="1349375"/>
            <a:chExt cx="750205" cy="488950"/>
          </a:xfrm>
        </p:grpSpPr>
        <p:sp>
          <p:nvSpPr>
            <p:cNvPr id="560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561" name="Rectangle 527"/>
            <p:cNvSpPr>
              <a:spLocks noChangeArrowheads="1"/>
            </p:cNvSpPr>
            <p:nvPr/>
          </p:nvSpPr>
          <p:spPr bwMode="auto">
            <a:xfrm>
              <a:off x="4383685" y="1396343"/>
              <a:ext cx="75020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r>
                <a:rPr lang="es-ES" sz="600" dirty="0" smtClean="0"/>
                <a:t>  tiene</a:t>
              </a:r>
            </a:p>
            <a:p>
              <a:pPr eaLnBrk="0" hangingPunct="0"/>
              <a:r>
                <a:rPr lang="es-ES" sz="600" dirty="0" smtClean="0"/>
                <a:t>      datos para</a:t>
              </a:r>
            </a:p>
            <a:p>
              <a:pPr eaLnBrk="0" hangingPunct="0"/>
              <a:r>
                <a:rPr lang="es-ES" sz="600" dirty="0" smtClean="0"/>
                <a:t>        Reportes</a:t>
              </a:r>
              <a:r>
                <a:rPr lang="es-MX" sz="600" dirty="0" smtClean="0"/>
                <a:t>    </a:t>
              </a:r>
              <a:endParaRPr lang="es-ES" sz="600" dirty="0"/>
            </a:p>
          </p:txBody>
        </p:sp>
      </p:grpSp>
      <p:cxnSp>
        <p:nvCxnSpPr>
          <p:cNvPr id="562" name="561 Conector recto"/>
          <p:cNvCxnSpPr>
            <a:stCxn id="400" idx="3"/>
            <a:endCxn id="520" idx="1"/>
          </p:cNvCxnSpPr>
          <p:nvPr/>
        </p:nvCxnSpPr>
        <p:spPr>
          <a:xfrm>
            <a:off x="5581327" y="2997299"/>
            <a:ext cx="1484063" cy="2592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562 Conector recto"/>
          <p:cNvCxnSpPr>
            <a:stCxn id="557" idx="3"/>
            <a:endCxn id="520" idx="1"/>
          </p:cNvCxnSpPr>
          <p:nvPr/>
        </p:nvCxnSpPr>
        <p:spPr>
          <a:xfrm flipV="1">
            <a:off x="5581327" y="3256533"/>
            <a:ext cx="1484063" cy="11809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563 Conector recto"/>
          <p:cNvCxnSpPr>
            <a:stCxn id="557" idx="3"/>
          </p:cNvCxnSpPr>
          <p:nvPr/>
        </p:nvCxnSpPr>
        <p:spPr>
          <a:xfrm flipV="1">
            <a:off x="5581327" y="2204864"/>
            <a:ext cx="646857" cy="223259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564 Conector recto"/>
          <p:cNvCxnSpPr>
            <a:stCxn id="517" idx="1"/>
            <a:endCxn id="557" idx="3"/>
          </p:cNvCxnSpPr>
          <p:nvPr/>
        </p:nvCxnSpPr>
        <p:spPr>
          <a:xfrm rot="10800000" flipV="1">
            <a:off x="5581328" y="2680469"/>
            <a:ext cx="980007" cy="175699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565 Conector recto"/>
          <p:cNvCxnSpPr>
            <a:stCxn id="560" idx="1"/>
            <a:endCxn id="557" idx="3"/>
          </p:cNvCxnSpPr>
          <p:nvPr/>
        </p:nvCxnSpPr>
        <p:spPr>
          <a:xfrm rot="10800000" flipV="1">
            <a:off x="5581327" y="4336653"/>
            <a:ext cx="1525946" cy="10080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566 Conector recto"/>
          <p:cNvCxnSpPr>
            <a:stCxn id="414" idx="3"/>
            <a:endCxn id="520" idx="1"/>
          </p:cNvCxnSpPr>
          <p:nvPr/>
        </p:nvCxnSpPr>
        <p:spPr>
          <a:xfrm flipV="1">
            <a:off x="5580757" y="3256533"/>
            <a:ext cx="1484633" cy="67687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567 Conector recto"/>
          <p:cNvCxnSpPr>
            <a:stCxn id="225" idx="3"/>
            <a:endCxn id="560" idx="1"/>
          </p:cNvCxnSpPr>
          <p:nvPr/>
        </p:nvCxnSpPr>
        <p:spPr>
          <a:xfrm flipV="1">
            <a:off x="5581327" y="4336653"/>
            <a:ext cx="1525946" cy="53216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570 Conector recto"/>
          <p:cNvCxnSpPr>
            <a:stCxn id="140" idx="1"/>
            <a:endCxn id="560" idx="3"/>
          </p:cNvCxnSpPr>
          <p:nvPr/>
        </p:nvCxnSpPr>
        <p:spPr>
          <a:xfrm rot="10800000" flipV="1">
            <a:off x="7610510" y="4149427"/>
            <a:ext cx="488666" cy="1872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571 Conector recto"/>
          <p:cNvCxnSpPr>
            <a:stCxn id="604" idx="3"/>
            <a:endCxn id="687" idx="1"/>
          </p:cNvCxnSpPr>
          <p:nvPr/>
        </p:nvCxnSpPr>
        <p:spPr>
          <a:xfrm>
            <a:off x="5602907" y="5877619"/>
            <a:ext cx="1105854" cy="4032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602 Grupo"/>
          <p:cNvGrpSpPr/>
          <p:nvPr/>
        </p:nvGrpSpPr>
        <p:grpSpPr>
          <a:xfrm>
            <a:off x="4953620" y="5733950"/>
            <a:ext cx="698500" cy="287338"/>
            <a:chOff x="1837433" y="1901825"/>
            <a:chExt cx="698500" cy="287338"/>
          </a:xfrm>
        </p:grpSpPr>
        <p:sp>
          <p:nvSpPr>
            <p:cNvPr id="604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5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*MTCEJE01</a:t>
              </a:r>
              <a:endParaRPr lang="es-ES" sz="700" dirty="0"/>
            </a:p>
          </p:txBody>
        </p:sp>
      </p:grpSp>
      <p:grpSp>
        <p:nvGrpSpPr>
          <p:cNvPr id="91" name="605 Grupo"/>
          <p:cNvGrpSpPr/>
          <p:nvPr/>
        </p:nvGrpSpPr>
        <p:grpSpPr>
          <a:xfrm>
            <a:off x="6948264" y="4653830"/>
            <a:ext cx="698500" cy="287338"/>
            <a:chOff x="1837433" y="1901825"/>
            <a:chExt cx="698500" cy="287338"/>
          </a:xfrm>
        </p:grpSpPr>
        <p:sp>
          <p:nvSpPr>
            <p:cNvPr id="607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8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MTCBRP1</a:t>
              </a:r>
              <a:endParaRPr lang="es-ES" sz="700" dirty="0"/>
            </a:p>
          </p:txBody>
        </p:sp>
      </p:grpSp>
      <p:grpSp>
        <p:nvGrpSpPr>
          <p:cNvPr id="111" name="608 Grupo"/>
          <p:cNvGrpSpPr/>
          <p:nvPr/>
        </p:nvGrpSpPr>
        <p:grpSpPr>
          <a:xfrm>
            <a:off x="6948264" y="3645024"/>
            <a:ext cx="698500" cy="287338"/>
            <a:chOff x="1837433" y="1901825"/>
            <a:chExt cx="698500" cy="287338"/>
          </a:xfrm>
        </p:grpSpPr>
        <p:sp>
          <p:nvSpPr>
            <p:cNvPr id="610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1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MTCCLI01</a:t>
              </a:r>
              <a:endParaRPr lang="es-ES" sz="700" dirty="0"/>
            </a:p>
          </p:txBody>
        </p:sp>
      </p:grpSp>
      <p:cxnSp>
        <p:nvCxnSpPr>
          <p:cNvPr id="612" name="611 Conector recto"/>
          <p:cNvCxnSpPr>
            <a:stCxn id="520" idx="1"/>
          </p:cNvCxnSpPr>
          <p:nvPr/>
        </p:nvCxnSpPr>
        <p:spPr>
          <a:xfrm rot="10800000" flipV="1">
            <a:off x="5580112" y="3256532"/>
            <a:ext cx="1485278" cy="20446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614 Conector recto"/>
          <p:cNvCxnSpPr>
            <a:stCxn id="520" idx="1"/>
            <a:endCxn id="604" idx="3"/>
          </p:cNvCxnSpPr>
          <p:nvPr/>
        </p:nvCxnSpPr>
        <p:spPr>
          <a:xfrm rot="10800000" flipV="1">
            <a:off x="5602908" y="3256533"/>
            <a:ext cx="1462483" cy="262108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617 Conector recto"/>
          <p:cNvCxnSpPr>
            <a:stCxn id="560" idx="1"/>
            <a:endCxn id="431" idx="3"/>
          </p:cNvCxnSpPr>
          <p:nvPr/>
        </p:nvCxnSpPr>
        <p:spPr>
          <a:xfrm rot="10800000" flipV="1">
            <a:off x="5602907" y="4336653"/>
            <a:ext cx="1504366" cy="204502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621 Conector recto"/>
          <p:cNvCxnSpPr>
            <a:stCxn id="560" idx="1"/>
            <a:endCxn id="604" idx="3"/>
          </p:cNvCxnSpPr>
          <p:nvPr/>
        </p:nvCxnSpPr>
        <p:spPr>
          <a:xfrm rot="10800000" flipV="1">
            <a:off x="5602907" y="4336653"/>
            <a:ext cx="1504366" cy="154096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624 Conector recto"/>
          <p:cNvCxnSpPr>
            <a:stCxn id="560" idx="1"/>
            <a:endCxn id="210" idx="3"/>
          </p:cNvCxnSpPr>
          <p:nvPr/>
        </p:nvCxnSpPr>
        <p:spPr>
          <a:xfrm rot="10800000" flipV="1">
            <a:off x="5602907" y="4336653"/>
            <a:ext cx="1504366" cy="110891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627 Conector recto"/>
          <p:cNvCxnSpPr>
            <a:stCxn id="610" idx="2"/>
            <a:endCxn id="560" idx="0"/>
          </p:cNvCxnSpPr>
          <p:nvPr/>
        </p:nvCxnSpPr>
        <p:spPr>
          <a:xfrm rot="16200000" flipH="1">
            <a:off x="7253851" y="3987137"/>
            <a:ext cx="159816" cy="5026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633 Grupo"/>
          <p:cNvGrpSpPr/>
          <p:nvPr/>
        </p:nvGrpSpPr>
        <p:grpSpPr>
          <a:xfrm>
            <a:off x="7329884" y="2636912"/>
            <a:ext cx="698500" cy="287338"/>
            <a:chOff x="1837433" y="1901825"/>
            <a:chExt cx="698500" cy="287338"/>
          </a:xfrm>
        </p:grpSpPr>
        <p:sp>
          <p:nvSpPr>
            <p:cNvPr id="635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6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MTCPAIS01</a:t>
              </a:r>
              <a:endParaRPr lang="es-ES" sz="700" dirty="0"/>
            </a:p>
          </p:txBody>
        </p:sp>
      </p:grpSp>
      <p:grpSp>
        <p:nvGrpSpPr>
          <p:cNvPr id="113" name="636 Grupo"/>
          <p:cNvGrpSpPr/>
          <p:nvPr/>
        </p:nvGrpSpPr>
        <p:grpSpPr>
          <a:xfrm>
            <a:off x="4139952" y="4005064"/>
            <a:ext cx="698500" cy="287338"/>
            <a:chOff x="1837433" y="1901825"/>
            <a:chExt cx="698500" cy="287338"/>
          </a:xfrm>
        </p:grpSpPr>
        <p:sp>
          <p:nvSpPr>
            <p:cNvPr id="638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9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MTCDFE01</a:t>
              </a:r>
              <a:endParaRPr lang="es-ES" sz="700" dirty="0"/>
            </a:p>
          </p:txBody>
        </p:sp>
      </p:grpSp>
      <p:cxnSp>
        <p:nvCxnSpPr>
          <p:cNvPr id="641" name="640 Conector recto"/>
          <p:cNvCxnSpPr>
            <a:stCxn id="560" idx="1"/>
            <a:endCxn id="638" idx="3"/>
          </p:cNvCxnSpPr>
          <p:nvPr/>
        </p:nvCxnSpPr>
        <p:spPr>
          <a:xfrm rot="10800000">
            <a:off x="4789239" y="4148733"/>
            <a:ext cx="2318034" cy="1879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646 Conector recto"/>
          <p:cNvCxnSpPr>
            <a:endCxn id="635" idx="1"/>
          </p:cNvCxnSpPr>
          <p:nvPr/>
        </p:nvCxnSpPr>
        <p:spPr>
          <a:xfrm>
            <a:off x="6588224" y="2132856"/>
            <a:ext cx="813097" cy="6477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654 Conector recto"/>
          <p:cNvCxnSpPr>
            <a:stCxn id="517" idx="2"/>
            <a:endCxn id="635" idx="1"/>
          </p:cNvCxnSpPr>
          <p:nvPr/>
        </p:nvCxnSpPr>
        <p:spPr>
          <a:xfrm rot="5400000" flipH="1" flipV="1">
            <a:off x="7034955" y="2558579"/>
            <a:ext cx="144363" cy="5883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666 Grupo"/>
          <p:cNvGrpSpPr/>
          <p:nvPr/>
        </p:nvGrpSpPr>
        <p:grpSpPr>
          <a:xfrm>
            <a:off x="4139952" y="4581822"/>
            <a:ext cx="842516" cy="287338"/>
            <a:chOff x="3441452" y="1124744"/>
            <a:chExt cx="842516" cy="287338"/>
          </a:xfrm>
        </p:grpSpPr>
        <p:sp>
          <p:nvSpPr>
            <p:cNvPr id="668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9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*MTCNEG01</a:t>
              </a:r>
              <a:endParaRPr lang="es-ES" sz="700" dirty="0"/>
            </a:p>
          </p:txBody>
        </p:sp>
      </p:grpSp>
      <p:grpSp>
        <p:nvGrpSpPr>
          <p:cNvPr id="115" name="671 Grupo"/>
          <p:cNvGrpSpPr/>
          <p:nvPr/>
        </p:nvGrpSpPr>
        <p:grpSpPr>
          <a:xfrm>
            <a:off x="4211960" y="5229200"/>
            <a:ext cx="696838" cy="290512"/>
            <a:chOff x="1861245" y="4132635"/>
            <a:chExt cx="696838" cy="290512"/>
          </a:xfrm>
        </p:grpSpPr>
        <p:sp>
          <p:nvSpPr>
            <p:cNvPr id="673" name="Rectangle 475"/>
            <p:cNvSpPr>
              <a:spLocks noChangeArrowheads="1"/>
            </p:cNvSpPr>
            <p:nvPr/>
          </p:nvSpPr>
          <p:spPr bwMode="auto">
            <a:xfrm>
              <a:off x="1908870" y="4135810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4" name="Rectangle 478"/>
            <p:cNvSpPr>
              <a:spLocks noChangeArrowheads="1"/>
            </p:cNvSpPr>
            <p:nvPr/>
          </p:nvSpPr>
          <p:spPr bwMode="auto">
            <a:xfrm>
              <a:off x="1861245" y="4132635"/>
              <a:ext cx="696838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MX" sz="700" dirty="0" smtClean="0"/>
                <a:t>*MTCACT01</a:t>
              </a:r>
              <a:endParaRPr lang="es-ES" sz="700" dirty="0"/>
            </a:p>
          </p:txBody>
        </p:sp>
      </p:grpSp>
      <p:cxnSp>
        <p:nvCxnSpPr>
          <p:cNvPr id="675" name="674 Conector recto"/>
          <p:cNvCxnSpPr>
            <a:stCxn id="560" idx="1"/>
            <a:endCxn id="668" idx="3"/>
          </p:cNvCxnSpPr>
          <p:nvPr/>
        </p:nvCxnSpPr>
        <p:spPr>
          <a:xfrm rot="10800000" flipV="1">
            <a:off x="4789239" y="4336653"/>
            <a:ext cx="2318034" cy="3888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677 Conector recto"/>
          <p:cNvCxnSpPr>
            <a:stCxn id="560" idx="1"/>
            <a:endCxn id="673" idx="3"/>
          </p:cNvCxnSpPr>
          <p:nvPr/>
        </p:nvCxnSpPr>
        <p:spPr>
          <a:xfrm rot="10800000" flipV="1">
            <a:off x="4837435" y="4336652"/>
            <a:ext cx="2269838" cy="103939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681 Conector recto"/>
          <p:cNvCxnSpPr>
            <a:stCxn id="607" idx="2"/>
            <a:endCxn id="685" idx="0"/>
          </p:cNvCxnSpPr>
          <p:nvPr/>
        </p:nvCxnSpPr>
        <p:spPr>
          <a:xfrm rot="16200000" flipH="1">
            <a:off x="7210948" y="5038846"/>
            <a:ext cx="206090" cy="107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682 Grupo"/>
          <p:cNvGrpSpPr/>
          <p:nvPr/>
        </p:nvGrpSpPr>
        <p:grpSpPr>
          <a:xfrm>
            <a:off x="6948264" y="5100290"/>
            <a:ext cx="742191" cy="488950"/>
            <a:chOff x="4383685" y="1349375"/>
            <a:chExt cx="742191" cy="488950"/>
          </a:xfrm>
        </p:grpSpPr>
        <p:sp>
          <p:nvSpPr>
            <p:cNvPr id="684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685" name="Rectangle 527"/>
            <p:cNvSpPr>
              <a:spLocks noChangeArrowheads="1"/>
            </p:cNvSpPr>
            <p:nvPr/>
          </p:nvSpPr>
          <p:spPr bwMode="auto">
            <a:xfrm>
              <a:off x="4383685" y="1396343"/>
              <a:ext cx="74219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r>
                <a:rPr lang="es-ES" sz="600" dirty="0" smtClean="0"/>
                <a:t>  tiene</a:t>
              </a:r>
            </a:p>
            <a:p>
              <a:pPr eaLnBrk="0" hangingPunct="0"/>
              <a:r>
                <a:rPr lang="es-ES" sz="600" dirty="0" smtClean="0"/>
                <a:t>      datos para</a:t>
              </a:r>
            </a:p>
            <a:p>
              <a:pPr eaLnBrk="0" hangingPunct="0"/>
              <a:r>
                <a:rPr lang="es-ES" sz="600" dirty="0" smtClean="0"/>
                <a:t>       </a:t>
              </a:r>
              <a:r>
                <a:rPr lang="es-ES" sz="600" dirty="0" err="1" smtClean="0"/>
                <a:t>Ejmpresa</a:t>
              </a:r>
              <a:r>
                <a:rPr lang="es-MX" sz="600" dirty="0" smtClean="0"/>
                <a:t>    </a:t>
              </a:r>
              <a:endParaRPr lang="es-ES" sz="600" dirty="0"/>
            </a:p>
          </p:txBody>
        </p:sp>
      </p:grpSp>
      <p:grpSp>
        <p:nvGrpSpPr>
          <p:cNvPr id="117" name="685 Grupo"/>
          <p:cNvGrpSpPr/>
          <p:nvPr/>
        </p:nvGrpSpPr>
        <p:grpSpPr>
          <a:xfrm>
            <a:off x="6591635" y="6036394"/>
            <a:ext cx="788677" cy="488950"/>
            <a:chOff x="4383685" y="1349375"/>
            <a:chExt cx="788677" cy="488950"/>
          </a:xfrm>
        </p:grpSpPr>
        <p:sp>
          <p:nvSpPr>
            <p:cNvPr id="687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688" name="Rectangle 527"/>
            <p:cNvSpPr>
              <a:spLocks noChangeArrowheads="1"/>
            </p:cNvSpPr>
            <p:nvPr/>
          </p:nvSpPr>
          <p:spPr bwMode="auto">
            <a:xfrm>
              <a:off x="4383685" y="1396343"/>
              <a:ext cx="78867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r>
                <a:rPr lang="es-ES" sz="600" dirty="0" smtClean="0"/>
                <a:t>  tiene</a:t>
              </a:r>
            </a:p>
            <a:p>
              <a:pPr eaLnBrk="0" hangingPunct="0"/>
              <a:r>
                <a:rPr lang="es-ES" sz="600" dirty="0" smtClean="0"/>
                <a:t>      datos para</a:t>
              </a:r>
            </a:p>
            <a:p>
              <a:pPr eaLnBrk="0" hangingPunct="0"/>
              <a:r>
                <a:rPr lang="es-ES" sz="600" dirty="0" smtClean="0"/>
                <a:t>        Ejecutivos</a:t>
              </a:r>
              <a:r>
                <a:rPr lang="es-MX" sz="600" dirty="0" smtClean="0"/>
                <a:t>    </a:t>
              </a:r>
              <a:endParaRPr lang="es-ES" sz="600" dirty="0"/>
            </a:p>
          </p:txBody>
        </p:sp>
      </p:grpSp>
      <p:grpSp>
        <p:nvGrpSpPr>
          <p:cNvPr id="118" name="688 Grupo"/>
          <p:cNvGrpSpPr/>
          <p:nvPr/>
        </p:nvGrpSpPr>
        <p:grpSpPr>
          <a:xfrm>
            <a:off x="7452320" y="5949280"/>
            <a:ext cx="676467" cy="488950"/>
            <a:chOff x="4383685" y="1349375"/>
            <a:chExt cx="676467" cy="488950"/>
          </a:xfrm>
        </p:grpSpPr>
        <p:sp>
          <p:nvSpPr>
            <p:cNvPr id="690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691" name="Rectangle 527"/>
            <p:cNvSpPr>
              <a:spLocks noChangeArrowheads="1"/>
            </p:cNvSpPr>
            <p:nvPr/>
          </p:nvSpPr>
          <p:spPr bwMode="auto">
            <a:xfrm>
              <a:off x="4383685" y="1396343"/>
              <a:ext cx="67646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r>
                <a:rPr lang="es-ES" sz="600" dirty="0" smtClean="0"/>
                <a:t>  tiene</a:t>
              </a:r>
            </a:p>
            <a:p>
              <a:pPr eaLnBrk="0" hangingPunct="0"/>
              <a:r>
                <a:rPr lang="es-ES" sz="600" dirty="0" smtClean="0"/>
                <a:t>      datos para</a:t>
              </a:r>
            </a:p>
            <a:p>
              <a:pPr eaLnBrk="0" hangingPunct="0"/>
              <a:r>
                <a:rPr lang="es-ES" sz="600" dirty="0" smtClean="0"/>
                <a:t>        Áreas</a:t>
              </a:r>
              <a:endParaRPr lang="es-ES" sz="600" dirty="0"/>
            </a:p>
          </p:txBody>
        </p:sp>
      </p:grpSp>
      <p:grpSp>
        <p:nvGrpSpPr>
          <p:cNvPr id="119" name="693 Grupo"/>
          <p:cNvGrpSpPr/>
          <p:nvPr/>
        </p:nvGrpSpPr>
        <p:grpSpPr>
          <a:xfrm>
            <a:off x="6948264" y="5661248"/>
            <a:ext cx="698500" cy="287338"/>
            <a:chOff x="1837433" y="1901825"/>
            <a:chExt cx="698500" cy="287338"/>
          </a:xfrm>
        </p:grpSpPr>
        <p:sp>
          <p:nvSpPr>
            <p:cNvPr id="695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6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*MTCEJX01</a:t>
              </a:r>
              <a:endParaRPr lang="es-ES" sz="700" dirty="0"/>
            </a:p>
          </p:txBody>
        </p:sp>
      </p:grpSp>
      <p:cxnSp>
        <p:nvCxnSpPr>
          <p:cNvPr id="698" name="697 Conector recto"/>
          <p:cNvCxnSpPr>
            <a:stCxn id="684" idx="2"/>
            <a:endCxn id="695" idx="0"/>
          </p:cNvCxnSpPr>
          <p:nvPr/>
        </p:nvCxnSpPr>
        <p:spPr>
          <a:xfrm rot="5400000">
            <a:off x="7276814" y="5621053"/>
            <a:ext cx="72008" cy="83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700 Conector recto"/>
          <p:cNvCxnSpPr>
            <a:stCxn id="138" idx="1"/>
            <a:endCxn id="684" idx="3"/>
          </p:cNvCxnSpPr>
          <p:nvPr/>
        </p:nvCxnSpPr>
        <p:spPr>
          <a:xfrm rot="10800000" flipV="1">
            <a:off x="7568628" y="5141987"/>
            <a:ext cx="580977" cy="20277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703 Conector recto"/>
          <p:cNvCxnSpPr>
            <a:stCxn id="684" idx="1"/>
            <a:endCxn id="210" idx="3"/>
          </p:cNvCxnSpPr>
          <p:nvPr/>
        </p:nvCxnSpPr>
        <p:spPr>
          <a:xfrm rot="10800000" flipV="1">
            <a:off x="5602908" y="5344765"/>
            <a:ext cx="1462483" cy="10080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709 Grupo"/>
          <p:cNvGrpSpPr/>
          <p:nvPr/>
        </p:nvGrpSpPr>
        <p:grpSpPr>
          <a:xfrm>
            <a:off x="5673700" y="6454030"/>
            <a:ext cx="842516" cy="287338"/>
            <a:chOff x="3441452" y="1124744"/>
            <a:chExt cx="842516" cy="287338"/>
          </a:xfrm>
        </p:grpSpPr>
        <p:sp>
          <p:nvSpPr>
            <p:cNvPr id="711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2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*MTCPGS01</a:t>
              </a:r>
              <a:endParaRPr lang="es-ES" sz="700" dirty="0"/>
            </a:p>
          </p:txBody>
        </p:sp>
      </p:grpSp>
      <p:grpSp>
        <p:nvGrpSpPr>
          <p:cNvPr id="121" name="712 Grupo"/>
          <p:cNvGrpSpPr/>
          <p:nvPr/>
        </p:nvGrpSpPr>
        <p:grpSpPr>
          <a:xfrm>
            <a:off x="2627784" y="5589240"/>
            <a:ext cx="842516" cy="287338"/>
            <a:chOff x="3441452" y="1124744"/>
            <a:chExt cx="842516" cy="287338"/>
          </a:xfrm>
        </p:grpSpPr>
        <p:sp>
          <p:nvSpPr>
            <p:cNvPr id="714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5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*MTCPGS01</a:t>
              </a:r>
              <a:endParaRPr lang="es-ES" sz="700" dirty="0"/>
            </a:p>
          </p:txBody>
        </p:sp>
      </p:grpSp>
      <p:cxnSp>
        <p:nvCxnSpPr>
          <p:cNvPr id="719" name="718 Conector recto"/>
          <p:cNvCxnSpPr>
            <a:stCxn id="714" idx="0"/>
            <a:endCxn id="170" idx="1"/>
          </p:cNvCxnSpPr>
          <p:nvPr/>
        </p:nvCxnSpPr>
        <p:spPr>
          <a:xfrm rot="5400000" flipH="1" flipV="1">
            <a:off x="3038624" y="5063158"/>
            <a:ext cx="475605" cy="5765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722 Conector recto"/>
          <p:cNvCxnSpPr>
            <a:stCxn id="714" idx="2"/>
          </p:cNvCxnSpPr>
          <p:nvPr/>
        </p:nvCxnSpPr>
        <p:spPr>
          <a:xfrm rot="16200000" flipH="1">
            <a:off x="3167658" y="5697066"/>
            <a:ext cx="360734" cy="71975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726 Grupo"/>
          <p:cNvGrpSpPr/>
          <p:nvPr/>
        </p:nvGrpSpPr>
        <p:grpSpPr>
          <a:xfrm>
            <a:off x="4211960" y="5805958"/>
            <a:ext cx="842516" cy="287338"/>
            <a:chOff x="3441452" y="1124744"/>
            <a:chExt cx="842516" cy="287338"/>
          </a:xfrm>
        </p:grpSpPr>
        <p:sp>
          <p:nvSpPr>
            <p:cNvPr id="728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9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*MTCMAP01</a:t>
              </a:r>
              <a:endParaRPr lang="es-ES" sz="700" dirty="0"/>
            </a:p>
          </p:txBody>
        </p:sp>
      </p:grpSp>
      <p:cxnSp>
        <p:nvCxnSpPr>
          <p:cNvPr id="730" name="729 Conector recto"/>
          <p:cNvCxnSpPr/>
          <p:nvPr/>
        </p:nvCxnSpPr>
        <p:spPr>
          <a:xfrm rot="16200000" flipV="1">
            <a:off x="3815917" y="5337213"/>
            <a:ext cx="576064" cy="3600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733 Conector recto"/>
          <p:cNvCxnSpPr>
            <a:stCxn id="728" idx="1"/>
          </p:cNvCxnSpPr>
          <p:nvPr/>
        </p:nvCxnSpPr>
        <p:spPr>
          <a:xfrm rot="10800000" flipV="1">
            <a:off x="3923933" y="5949627"/>
            <a:ext cx="359464" cy="28768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737 Grupo"/>
          <p:cNvGrpSpPr/>
          <p:nvPr/>
        </p:nvGrpSpPr>
        <p:grpSpPr>
          <a:xfrm>
            <a:off x="8049964" y="3501008"/>
            <a:ext cx="842516" cy="287338"/>
            <a:chOff x="3441452" y="1124744"/>
            <a:chExt cx="842516" cy="287338"/>
          </a:xfrm>
        </p:grpSpPr>
        <p:sp>
          <p:nvSpPr>
            <p:cNvPr id="739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0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*MTCPGS01</a:t>
              </a:r>
              <a:endParaRPr lang="es-ES" sz="700" dirty="0"/>
            </a:p>
          </p:txBody>
        </p:sp>
      </p:grpSp>
      <p:cxnSp>
        <p:nvCxnSpPr>
          <p:cNvPr id="741" name="740 Conector recto"/>
          <p:cNvCxnSpPr>
            <a:stCxn id="520" idx="3"/>
          </p:cNvCxnSpPr>
          <p:nvPr/>
        </p:nvCxnSpPr>
        <p:spPr>
          <a:xfrm>
            <a:off x="7568627" y="3256533"/>
            <a:ext cx="603773" cy="2444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743 Conector recto"/>
          <p:cNvCxnSpPr>
            <a:stCxn id="560" idx="3"/>
          </p:cNvCxnSpPr>
          <p:nvPr/>
        </p:nvCxnSpPr>
        <p:spPr>
          <a:xfrm flipV="1">
            <a:off x="7610510" y="3789040"/>
            <a:ext cx="561890" cy="5476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754 Conector recto"/>
          <p:cNvCxnSpPr>
            <a:stCxn id="711" idx="0"/>
            <a:endCxn id="687" idx="1"/>
          </p:cNvCxnSpPr>
          <p:nvPr/>
        </p:nvCxnSpPr>
        <p:spPr>
          <a:xfrm rot="5400000" flipH="1" flipV="1">
            <a:off x="6284831" y="6030101"/>
            <a:ext cx="173161" cy="67469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756 Conector recto"/>
          <p:cNvCxnSpPr>
            <a:stCxn id="687" idx="3"/>
            <a:endCxn id="148" idx="1"/>
          </p:cNvCxnSpPr>
          <p:nvPr/>
        </p:nvCxnSpPr>
        <p:spPr>
          <a:xfrm flipV="1">
            <a:off x="7211998" y="5646043"/>
            <a:ext cx="937606" cy="6348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764 Grupo"/>
          <p:cNvGrpSpPr/>
          <p:nvPr/>
        </p:nvGrpSpPr>
        <p:grpSpPr>
          <a:xfrm>
            <a:off x="7092280" y="6453336"/>
            <a:ext cx="842516" cy="287338"/>
            <a:chOff x="3441452" y="1124744"/>
            <a:chExt cx="842516" cy="287338"/>
          </a:xfrm>
        </p:grpSpPr>
        <p:sp>
          <p:nvSpPr>
            <p:cNvPr id="766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7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MTCBDE01</a:t>
              </a:r>
              <a:endParaRPr lang="es-ES" sz="700" dirty="0"/>
            </a:p>
          </p:txBody>
        </p:sp>
      </p:grpSp>
      <p:grpSp>
        <p:nvGrpSpPr>
          <p:cNvPr id="125" name="770 Grupo"/>
          <p:cNvGrpSpPr/>
          <p:nvPr/>
        </p:nvGrpSpPr>
        <p:grpSpPr>
          <a:xfrm>
            <a:off x="8049964" y="4509814"/>
            <a:ext cx="842516" cy="287338"/>
            <a:chOff x="3441452" y="1124744"/>
            <a:chExt cx="842516" cy="287338"/>
          </a:xfrm>
        </p:grpSpPr>
        <p:sp>
          <p:nvSpPr>
            <p:cNvPr id="772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3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*MTCMAP01</a:t>
              </a:r>
              <a:endParaRPr lang="es-ES" sz="700" dirty="0"/>
            </a:p>
          </p:txBody>
        </p:sp>
      </p:grpSp>
      <p:cxnSp>
        <p:nvCxnSpPr>
          <p:cNvPr id="775" name="774 Conector recto"/>
          <p:cNvCxnSpPr>
            <a:stCxn id="772" idx="1"/>
            <a:endCxn id="560" idx="3"/>
          </p:cNvCxnSpPr>
          <p:nvPr/>
        </p:nvCxnSpPr>
        <p:spPr>
          <a:xfrm rot="10800000">
            <a:off x="7610511" y="4336653"/>
            <a:ext cx="510891" cy="3168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790 Conector recto"/>
          <p:cNvCxnSpPr>
            <a:stCxn id="604" idx="3"/>
            <a:endCxn id="684" idx="1"/>
          </p:cNvCxnSpPr>
          <p:nvPr/>
        </p:nvCxnSpPr>
        <p:spPr>
          <a:xfrm flipV="1">
            <a:off x="5602907" y="5344765"/>
            <a:ext cx="1462483" cy="53285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793 Conector recto"/>
          <p:cNvCxnSpPr>
            <a:endCxn id="687" idx="1"/>
          </p:cNvCxnSpPr>
          <p:nvPr/>
        </p:nvCxnSpPr>
        <p:spPr>
          <a:xfrm>
            <a:off x="5580112" y="5445223"/>
            <a:ext cx="1128649" cy="8356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803 Conector recto"/>
          <p:cNvCxnSpPr>
            <a:stCxn id="690" idx="1"/>
            <a:endCxn id="766" idx="0"/>
          </p:cNvCxnSpPr>
          <p:nvPr/>
        </p:nvCxnSpPr>
        <p:spPr>
          <a:xfrm rot="10800000" flipV="1">
            <a:off x="7452642" y="6193754"/>
            <a:ext cx="116804" cy="2595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808 Conector recto"/>
          <p:cNvCxnSpPr>
            <a:stCxn id="150" idx="1"/>
            <a:endCxn id="690" idx="3"/>
          </p:cNvCxnSpPr>
          <p:nvPr/>
        </p:nvCxnSpPr>
        <p:spPr>
          <a:xfrm rot="10800000">
            <a:off x="8072683" y="6193756"/>
            <a:ext cx="97260" cy="602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814 Grupo"/>
          <p:cNvGrpSpPr/>
          <p:nvPr/>
        </p:nvGrpSpPr>
        <p:grpSpPr>
          <a:xfrm>
            <a:off x="4211960" y="1628800"/>
            <a:ext cx="647613" cy="523357"/>
            <a:chOff x="4427984" y="1349375"/>
            <a:chExt cx="647613" cy="523357"/>
          </a:xfrm>
        </p:grpSpPr>
        <p:sp>
          <p:nvSpPr>
            <p:cNvPr id="816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817" name="Rectangle 527"/>
            <p:cNvSpPr>
              <a:spLocks noChangeArrowheads="1"/>
            </p:cNvSpPr>
            <p:nvPr/>
          </p:nvSpPr>
          <p:spPr bwMode="auto">
            <a:xfrm>
              <a:off x="4427984" y="1364258"/>
              <a:ext cx="647613" cy="508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</a:t>
              </a:r>
              <a:r>
                <a:rPr lang="es-MX" sz="700" dirty="0" smtClean="0"/>
                <a:t>prepara</a:t>
              </a:r>
            </a:p>
            <a:p>
              <a:pPr eaLnBrk="0" hangingPunct="0"/>
              <a:r>
                <a:rPr lang="es-MX" sz="700" dirty="0" smtClean="0"/>
                <a:t>      alta</a:t>
              </a:r>
            </a:p>
            <a:p>
              <a:pPr eaLnBrk="0" hangingPunct="0"/>
              <a:r>
                <a:rPr lang="es-MX" sz="700" dirty="0" smtClean="0"/>
                <a:t>    Empresa</a:t>
              </a:r>
              <a:endParaRPr lang="es-MX" sz="700" dirty="0"/>
            </a:p>
            <a:p>
              <a:pPr eaLnBrk="0" hangingPunct="0"/>
              <a:r>
                <a:rPr lang="es-MX" sz="600" dirty="0"/>
                <a:t>     </a:t>
              </a:r>
              <a:endParaRPr lang="es-ES" sz="600" dirty="0"/>
            </a:p>
          </p:txBody>
        </p:sp>
      </p:grpSp>
      <p:grpSp>
        <p:nvGrpSpPr>
          <p:cNvPr id="127" name="817 Grupo"/>
          <p:cNvGrpSpPr/>
          <p:nvPr/>
        </p:nvGrpSpPr>
        <p:grpSpPr>
          <a:xfrm>
            <a:off x="4211960" y="3175200"/>
            <a:ext cx="684483" cy="507968"/>
            <a:chOff x="4427984" y="1349375"/>
            <a:chExt cx="684483" cy="507968"/>
          </a:xfrm>
        </p:grpSpPr>
        <p:sp>
          <p:nvSpPr>
            <p:cNvPr id="819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820" name="Rectangle 527"/>
            <p:cNvSpPr>
              <a:spLocks noChangeArrowheads="1"/>
            </p:cNvSpPr>
            <p:nvPr/>
          </p:nvSpPr>
          <p:spPr bwMode="auto">
            <a:xfrm>
              <a:off x="4427984" y="1364258"/>
              <a:ext cx="684483" cy="493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 smtClean="0"/>
                <a:t>     prepara</a:t>
              </a:r>
            </a:p>
            <a:p>
              <a:pPr eaLnBrk="0" hangingPunct="0"/>
              <a:r>
                <a:rPr lang="es-ES" sz="600" dirty="0" smtClean="0"/>
                <a:t>        </a:t>
              </a:r>
              <a:r>
                <a:rPr lang="es-MX" sz="700" dirty="0" smtClean="0"/>
                <a:t>alta </a:t>
              </a:r>
            </a:p>
            <a:p>
              <a:pPr eaLnBrk="0" hangingPunct="0"/>
              <a:r>
                <a:rPr lang="es-MX" sz="700" dirty="0" smtClean="0"/>
                <a:t>    individual</a:t>
              </a:r>
              <a:endParaRPr lang="es-MX" sz="700" dirty="0"/>
            </a:p>
            <a:p>
              <a:pPr eaLnBrk="0" hangingPunct="0"/>
              <a:r>
                <a:rPr lang="es-MX" sz="600" dirty="0"/>
                <a:t>     </a:t>
              </a:r>
              <a:endParaRPr lang="es-ES" sz="600" dirty="0"/>
            </a:p>
          </p:txBody>
        </p:sp>
      </p:grpSp>
      <p:grpSp>
        <p:nvGrpSpPr>
          <p:cNvPr id="128" name="820 Grupo"/>
          <p:cNvGrpSpPr/>
          <p:nvPr/>
        </p:nvGrpSpPr>
        <p:grpSpPr>
          <a:xfrm>
            <a:off x="4161532" y="2708920"/>
            <a:ext cx="698500" cy="287338"/>
            <a:chOff x="1837433" y="1901825"/>
            <a:chExt cx="698500" cy="287338"/>
          </a:xfrm>
        </p:grpSpPr>
        <p:sp>
          <p:nvSpPr>
            <p:cNvPr id="822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MTCIND01</a:t>
              </a:r>
              <a:endParaRPr lang="es-ES" sz="700" dirty="0"/>
            </a:p>
          </p:txBody>
        </p:sp>
      </p:grpSp>
      <p:grpSp>
        <p:nvGrpSpPr>
          <p:cNvPr id="129" name="823 Grupo"/>
          <p:cNvGrpSpPr/>
          <p:nvPr/>
        </p:nvGrpSpPr>
        <p:grpSpPr>
          <a:xfrm>
            <a:off x="4161532" y="2277566"/>
            <a:ext cx="698500" cy="287338"/>
            <a:chOff x="1837433" y="1901825"/>
            <a:chExt cx="698500" cy="287338"/>
          </a:xfrm>
        </p:grpSpPr>
        <p:sp>
          <p:nvSpPr>
            <p:cNvPr id="825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6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MTCINE01</a:t>
              </a:r>
              <a:endParaRPr lang="es-ES" sz="700" dirty="0"/>
            </a:p>
          </p:txBody>
        </p:sp>
      </p:grpSp>
      <p:cxnSp>
        <p:nvCxnSpPr>
          <p:cNvPr id="827" name="826 Conector recto"/>
          <p:cNvCxnSpPr>
            <a:stCxn id="166" idx="3"/>
            <a:endCxn id="819" idx="1"/>
          </p:cNvCxnSpPr>
          <p:nvPr/>
        </p:nvCxnSpPr>
        <p:spPr>
          <a:xfrm flipV="1">
            <a:off x="4090739" y="3419675"/>
            <a:ext cx="194048" cy="897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829 Conector recto"/>
          <p:cNvCxnSpPr>
            <a:stCxn id="822" idx="2"/>
            <a:endCxn id="820" idx="0"/>
          </p:cNvCxnSpPr>
          <p:nvPr/>
        </p:nvCxnSpPr>
        <p:spPr>
          <a:xfrm rot="16200000" flipH="1">
            <a:off x="4441136" y="3077016"/>
            <a:ext cx="193825" cy="3230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832 Conector recto"/>
          <p:cNvCxnSpPr/>
          <p:nvPr/>
        </p:nvCxnSpPr>
        <p:spPr>
          <a:xfrm rot="5400000">
            <a:off x="4424578" y="2190528"/>
            <a:ext cx="172548" cy="13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835 Conector recto"/>
          <p:cNvCxnSpPr/>
          <p:nvPr/>
        </p:nvCxnSpPr>
        <p:spPr>
          <a:xfrm rot="16200000" flipH="1">
            <a:off x="4067944" y="1412776"/>
            <a:ext cx="360040" cy="36004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418 Grupo"/>
          <p:cNvGrpSpPr/>
          <p:nvPr/>
        </p:nvGrpSpPr>
        <p:grpSpPr>
          <a:xfrm>
            <a:off x="8028384" y="2203971"/>
            <a:ext cx="720725" cy="288925"/>
            <a:chOff x="7884864" y="1700808"/>
            <a:chExt cx="720725" cy="288925"/>
          </a:xfrm>
        </p:grpSpPr>
        <p:sp>
          <p:nvSpPr>
            <p:cNvPr id="376" name="Rectangle 435"/>
            <p:cNvSpPr>
              <a:spLocks noChangeArrowheads="1"/>
            </p:cNvSpPr>
            <p:nvPr/>
          </p:nvSpPr>
          <p:spPr bwMode="auto">
            <a:xfrm>
              <a:off x="7956301" y="1702396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7" name="Rectangle 457"/>
            <p:cNvSpPr>
              <a:spLocks noChangeArrowheads="1"/>
            </p:cNvSpPr>
            <p:nvPr/>
          </p:nvSpPr>
          <p:spPr bwMode="auto">
            <a:xfrm>
              <a:off x="7884864" y="1700808"/>
              <a:ext cx="720725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/>
                <a:t>Archivo </a:t>
              </a:r>
              <a:r>
                <a:rPr lang="es-ES" sz="700" dirty="0" smtClean="0"/>
                <a:t> </a:t>
              </a:r>
              <a:r>
                <a:rPr lang="es-MX" sz="700" dirty="0" smtClean="0"/>
                <a:t>CCF</a:t>
              </a:r>
              <a:endParaRPr lang="es-ES" sz="600" dirty="0"/>
            </a:p>
          </p:txBody>
        </p:sp>
      </p:grpSp>
      <p:cxnSp>
        <p:nvCxnSpPr>
          <p:cNvPr id="379" name="378 Conector recto"/>
          <p:cNvCxnSpPr>
            <a:stCxn id="397" idx="3"/>
          </p:cNvCxnSpPr>
          <p:nvPr/>
        </p:nvCxnSpPr>
        <p:spPr>
          <a:xfrm>
            <a:off x="5602907" y="2124299"/>
            <a:ext cx="1633389" cy="20967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382 Conector recto"/>
          <p:cNvCxnSpPr>
            <a:stCxn id="405" idx="3"/>
          </p:cNvCxnSpPr>
          <p:nvPr/>
        </p:nvCxnSpPr>
        <p:spPr>
          <a:xfrm>
            <a:off x="5581327" y="2565252"/>
            <a:ext cx="1654969" cy="16558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386 Conector recto"/>
          <p:cNvCxnSpPr>
            <a:stCxn id="400" idx="3"/>
          </p:cNvCxnSpPr>
          <p:nvPr/>
        </p:nvCxnSpPr>
        <p:spPr>
          <a:xfrm>
            <a:off x="5581327" y="2997299"/>
            <a:ext cx="1654969" cy="12237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389 Conector recto"/>
          <p:cNvCxnSpPr>
            <a:stCxn id="469" idx="3"/>
          </p:cNvCxnSpPr>
          <p:nvPr/>
        </p:nvCxnSpPr>
        <p:spPr>
          <a:xfrm>
            <a:off x="5580236" y="3500661"/>
            <a:ext cx="1656060" cy="72042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398 Conector recto"/>
          <p:cNvCxnSpPr>
            <a:stCxn id="414" idx="3"/>
          </p:cNvCxnSpPr>
          <p:nvPr/>
        </p:nvCxnSpPr>
        <p:spPr>
          <a:xfrm>
            <a:off x="5580757" y="3933404"/>
            <a:ext cx="1655539" cy="287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Text Box 61"/>
          <p:cNvSpPr txBox="1">
            <a:spLocks noChangeArrowheads="1"/>
          </p:cNvSpPr>
          <p:nvPr/>
        </p:nvSpPr>
        <p:spPr bwMode="auto">
          <a:xfrm>
            <a:off x="3419971" y="116632"/>
            <a:ext cx="2664197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endParaRPr lang="es-ES" sz="1000" b="1" dirty="0">
              <a:solidFill>
                <a:srgbClr val="000066"/>
              </a:solidFill>
            </a:endParaRPr>
          </a:p>
          <a:p>
            <a:pPr>
              <a:lnSpc>
                <a:spcPct val="60000"/>
              </a:lnSpc>
            </a:pPr>
            <a:r>
              <a:rPr lang="es-ES" sz="1000" b="1" dirty="0">
                <a:solidFill>
                  <a:srgbClr val="000066"/>
                </a:solidFill>
              </a:rPr>
              <a:t>Diagrama de </a:t>
            </a:r>
            <a:r>
              <a:rPr lang="es-ES" sz="1000" b="1" dirty="0" smtClean="0">
                <a:solidFill>
                  <a:srgbClr val="000066"/>
                </a:solidFill>
              </a:rPr>
              <a:t>Entidad-Relación</a:t>
            </a:r>
          </a:p>
          <a:p>
            <a:pPr>
              <a:lnSpc>
                <a:spcPct val="60000"/>
              </a:lnSpc>
            </a:pPr>
            <a:endParaRPr lang="es-ES" sz="1000" b="1" dirty="0" smtClean="0">
              <a:solidFill>
                <a:srgbClr val="000066"/>
              </a:solidFill>
            </a:endParaRPr>
          </a:p>
          <a:p>
            <a:pPr>
              <a:lnSpc>
                <a:spcPct val="60000"/>
              </a:lnSpc>
            </a:pPr>
            <a:r>
              <a:rPr lang="es-ES" sz="1000" b="1" dirty="0" smtClean="0">
                <a:solidFill>
                  <a:srgbClr val="000066"/>
                </a:solidFill>
              </a:rPr>
              <a:t>Sistema C430 Tarjeta </a:t>
            </a:r>
            <a:r>
              <a:rPr lang="es-ES" sz="1000" b="1" dirty="0" smtClean="0">
                <a:solidFill>
                  <a:srgbClr val="000066"/>
                </a:solidFill>
              </a:rPr>
              <a:t>Ejecutiva</a:t>
            </a:r>
            <a:endParaRPr lang="es-ES" sz="1000" b="1" dirty="0" smtClean="0">
              <a:solidFill>
                <a:srgbClr val="000066"/>
              </a:solidFill>
            </a:endParaRPr>
          </a:p>
          <a:p>
            <a:pPr>
              <a:lnSpc>
                <a:spcPct val="60000"/>
              </a:lnSpc>
            </a:pPr>
            <a:r>
              <a:rPr lang="es-ES" sz="1000" b="1" dirty="0" smtClean="0">
                <a:solidFill>
                  <a:srgbClr val="000066"/>
                </a:solidFill>
              </a:rPr>
              <a:t> </a:t>
            </a:r>
            <a:endParaRPr lang="es-ES" sz="1000" b="1" dirty="0">
              <a:solidFill>
                <a:srgbClr val="000066"/>
              </a:solidFill>
            </a:endParaRPr>
          </a:p>
          <a:p>
            <a:pPr>
              <a:lnSpc>
                <a:spcPct val="60000"/>
              </a:lnSpc>
            </a:pPr>
            <a:endParaRPr lang="es-ES" sz="1000" b="1" dirty="0">
              <a:solidFill>
                <a:srgbClr val="000066"/>
              </a:solidFill>
            </a:endParaRPr>
          </a:p>
          <a:p>
            <a:pPr>
              <a:lnSpc>
                <a:spcPct val="60000"/>
              </a:lnSpc>
            </a:pPr>
            <a:endParaRPr lang="es-ES" sz="800" dirty="0">
              <a:solidFill>
                <a:srgbClr val="000066"/>
              </a:solidFill>
            </a:endParaRPr>
          </a:p>
        </p:txBody>
      </p:sp>
      <p:sp>
        <p:nvSpPr>
          <p:cNvPr id="2463" name="Line 415"/>
          <p:cNvSpPr>
            <a:spLocks noChangeShapeType="1"/>
          </p:cNvSpPr>
          <p:nvPr/>
        </p:nvSpPr>
        <p:spPr bwMode="auto">
          <a:xfrm>
            <a:off x="856358" y="14700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64" name="Line 416"/>
          <p:cNvSpPr>
            <a:spLocks noChangeShapeType="1"/>
          </p:cNvSpPr>
          <p:nvPr/>
        </p:nvSpPr>
        <p:spPr bwMode="auto">
          <a:xfrm>
            <a:off x="856358" y="20462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65" name="Line 417"/>
          <p:cNvSpPr>
            <a:spLocks noChangeShapeType="1"/>
          </p:cNvSpPr>
          <p:nvPr/>
        </p:nvSpPr>
        <p:spPr bwMode="auto">
          <a:xfrm>
            <a:off x="856358" y="25495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67" name="Line 419"/>
          <p:cNvSpPr>
            <a:spLocks noChangeShapeType="1"/>
          </p:cNvSpPr>
          <p:nvPr/>
        </p:nvSpPr>
        <p:spPr bwMode="auto">
          <a:xfrm>
            <a:off x="1597720" y="25495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68" name="Line 420"/>
          <p:cNvSpPr>
            <a:spLocks noChangeShapeType="1"/>
          </p:cNvSpPr>
          <p:nvPr/>
        </p:nvSpPr>
        <p:spPr bwMode="auto">
          <a:xfrm>
            <a:off x="1624708" y="20161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69" name="Line 421"/>
          <p:cNvSpPr>
            <a:spLocks noChangeShapeType="1"/>
          </p:cNvSpPr>
          <p:nvPr/>
        </p:nvSpPr>
        <p:spPr bwMode="auto">
          <a:xfrm>
            <a:off x="1597720" y="14700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83" name="Rectangle 435"/>
          <p:cNvSpPr>
            <a:spLocks noChangeArrowheads="1"/>
          </p:cNvSpPr>
          <p:nvPr/>
        </p:nvSpPr>
        <p:spPr bwMode="auto">
          <a:xfrm>
            <a:off x="324545" y="1325563"/>
            <a:ext cx="577850" cy="287337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484" name="Rectangle 436"/>
          <p:cNvSpPr>
            <a:spLocks noChangeArrowheads="1"/>
          </p:cNvSpPr>
          <p:nvPr/>
        </p:nvSpPr>
        <p:spPr bwMode="auto">
          <a:xfrm>
            <a:off x="324545" y="1901825"/>
            <a:ext cx="577850" cy="2873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0" name="Rectangle 442"/>
          <p:cNvSpPr>
            <a:spLocks noChangeArrowheads="1"/>
          </p:cNvSpPr>
          <p:nvPr/>
        </p:nvSpPr>
        <p:spPr bwMode="auto">
          <a:xfrm>
            <a:off x="324545" y="3017838"/>
            <a:ext cx="577850" cy="287337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1" name="Rectangle 443"/>
          <p:cNvSpPr>
            <a:spLocks noChangeArrowheads="1"/>
          </p:cNvSpPr>
          <p:nvPr/>
        </p:nvSpPr>
        <p:spPr bwMode="auto">
          <a:xfrm>
            <a:off x="324545" y="2406650"/>
            <a:ext cx="577850" cy="2873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4" name="AutoShape 446"/>
          <p:cNvSpPr>
            <a:spLocks noChangeArrowheads="1"/>
          </p:cNvSpPr>
          <p:nvPr/>
        </p:nvSpPr>
        <p:spPr bwMode="auto">
          <a:xfrm>
            <a:off x="1116435" y="1196975"/>
            <a:ext cx="503237" cy="488950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5" name="AutoShape 447"/>
          <p:cNvSpPr>
            <a:spLocks noChangeArrowheads="1"/>
          </p:cNvSpPr>
          <p:nvPr/>
        </p:nvSpPr>
        <p:spPr bwMode="auto">
          <a:xfrm>
            <a:off x="1116708" y="1771650"/>
            <a:ext cx="503237" cy="488950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6" name="AutoShape 448"/>
          <p:cNvSpPr>
            <a:spLocks noChangeArrowheads="1"/>
          </p:cNvSpPr>
          <p:nvPr/>
        </p:nvSpPr>
        <p:spPr bwMode="auto">
          <a:xfrm>
            <a:off x="1116708" y="2347913"/>
            <a:ext cx="503237" cy="488950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8" name="AutoShape 450"/>
          <p:cNvSpPr>
            <a:spLocks noChangeArrowheads="1"/>
          </p:cNvSpPr>
          <p:nvPr/>
        </p:nvSpPr>
        <p:spPr bwMode="auto">
          <a:xfrm>
            <a:off x="1116708" y="2924175"/>
            <a:ext cx="503237" cy="488950"/>
          </a:xfrm>
          <a:prstGeom prst="diamond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5" name="Rectangle 457"/>
          <p:cNvSpPr>
            <a:spLocks noChangeArrowheads="1"/>
          </p:cNvSpPr>
          <p:nvPr/>
        </p:nvSpPr>
        <p:spPr bwMode="auto">
          <a:xfrm>
            <a:off x="253108" y="1323975"/>
            <a:ext cx="862508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s-ES" sz="700" dirty="0" smtClean="0"/>
              <a:t>Archivo </a:t>
            </a:r>
            <a:r>
              <a:rPr lang="es-ES" sz="700" dirty="0" smtClean="0"/>
              <a:t>DHEA</a:t>
            </a:r>
            <a:endParaRPr lang="es-MX" sz="700" dirty="0" smtClean="0"/>
          </a:p>
          <a:p>
            <a:pPr eaLnBrk="0" hangingPunct="0"/>
            <a:r>
              <a:rPr lang="es-MX" sz="700" dirty="0" smtClean="0"/>
              <a:t>Fact. Ejecutiva</a:t>
            </a:r>
            <a:endParaRPr lang="es-ES" sz="600" dirty="0"/>
          </a:p>
        </p:txBody>
      </p:sp>
      <p:sp>
        <p:nvSpPr>
          <p:cNvPr id="2506" name="Rectangle 458"/>
          <p:cNvSpPr>
            <a:spLocks noChangeArrowheads="1"/>
          </p:cNvSpPr>
          <p:nvPr/>
        </p:nvSpPr>
        <p:spPr bwMode="auto">
          <a:xfrm>
            <a:off x="253108" y="1830388"/>
            <a:ext cx="9144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s-ES" sz="600" dirty="0"/>
          </a:p>
          <a:p>
            <a:pPr eaLnBrk="0" hangingPunct="0"/>
            <a:r>
              <a:rPr lang="es-ES" sz="700" dirty="0"/>
              <a:t>Archivo </a:t>
            </a:r>
            <a:r>
              <a:rPr lang="es-ES" sz="700" dirty="0" smtClean="0"/>
              <a:t>D</a:t>
            </a:r>
            <a:r>
              <a:rPr lang="es-ES" sz="700" dirty="0" smtClean="0"/>
              <a:t>HST</a:t>
            </a:r>
            <a:endParaRPr lang="es-ES" sz="700" dirty="0"/>
          </a:p>
          <a:p>
            <a:pPr eaLnBrk="0" hangingPunct="0"/>
            <a:r>
              <a:rPr lang="es-ES" sz="700" dirty="0" err="1" smtClean="0"/>
              <a:t>Trans</a:t>
            </a:r>
            <a:r>
              <a:rPr lang="es-ES" sz="700" dirty="0" smtClean="0"/>
              <a:t>. </a:t>
            </a:r>
            <a:r>
              <a:rPr lang="es-ES" sz="700" dirty="0" err="1" smtClean="0"/>
              <a:t>Ejecuti</a:t>
            </a:r>
            <a:endParaRPr lang="es-ES" sz="700" dirty="0"/>
          </a:p>
        </p:txBody>
      </p:sp>
      <p:sp>
        <p:nvSpPr>
          <p:cNvPr id="2507" name="Rectangle 459"/>
          <p:cNvSpPr>
            <a:spLocks noChangeArrowheads="1"/>
          </p:cNvSpPr>
          <p:nvPr/>
        </p:nvSpPr>
        <p:spPr bwMode="auto">
          <a:xfrm>
            <a:off x="253108" y="2333625"/>
            <a:ext cx="841375" cy="38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s-ES" sz="600" dirty="0"/>
          </a:p>
          <a:p>
            <a:pPr eaLnBrk="0" hangingPunct="0"/>
            <a:r>
              <a:rPr lang="es-MX" sz="700" dirty="0" smtClean="0"/>
              <a:t>Archivo </a:t>
            </a:r>
            <a:r>
              <a:rPr lang="es-MX" sz="700" dirty="0" smtClean="0"/>
              <a:t>DTAR </a:t>
            </a:r>
            <a:r>
              <a:rPr lang="es-MX" sz="600" dirty="0" err="1" smtClean="0"/>
              <a:t>Tarj</a:t>
            </a:r>
            <a:r>
              <a:rPr lang="es-MX" sz="600" dirty="0" smtClean="0"/>
              <a:t>. Ejecutiva</a:t>
            </a:r>
            <a:endParaRPr lang="es-ES" sz="600" dirty="0"/>
          </a:p>
        </p:txBody>
      </p:sp>
      <p:sp>
        <p:nvSpPr>
          <p:cNvPr id="2508" name="Rectangle 460"/>
          <p:cNvSpPr>
            <a:spLocks noChangeArrowheads="1"/>
          </p:cNvSpPr>
          <p:nvPr/>
        </p:nvSpPr>
        <p:spPr bwMode="auto">
          <a:xfrm>
            <a:off x="275332" y="2946400"/>
            <a:ext cx="768275" cy="41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endParaRPr lang="es-ES" sz="700" dirty="0" smtClean="0"/>
          </a:p>
          <a:p>
            <a:pPr eaLnBrk="0" hangingPunct="0"/>
            <a:r>
              <a:rPr lang="es-ES" sz="700" dirty="0" smtClean="0"/>
              <a:t>Archivo </a:t>
            </a:r>
            <a:r>
              <a:rPr lang="es-ES" sz="700" dirty="0" smtClean="0"/>
              <a:t>DPLS</a:t>
            </a:r>
            <a:endParaRPr lang="es-ES" sz="700" dirty="0"/>
          </a:p>
          <a:p>
            <a:pPr eaLnBrk="0" hangingPunct="0"/>
            <a:r>
              <a:rPr lang="es-ES" sz="700" dirty="0" err="1" smtClean="0"/>
              <a:t>Plástic</a:t>
            </a:r>
            <a:r>
              <a:rPr lang="es-ES" sz="700" dirty="0" smtClean="0"/>
              <a:t> </a:t>
            </a:r>
            <a:r>
              <a:rPr lang="es-ES" sz="700" dirty="0" err="1" smtClean="0"/>
              <a:t>Ejecu</a:t>
            </a:r>
            <a:endParaRPr lang="es-ES" sz="700" dirty="0"/>
          </a:p>
        </p:txBody>
      </p:sp>
      <p:grpSp>
        <p:nvGrpSpPr>
          <p:cNvPr id="2" name="411 Grupo"/>
          <p:cNvGrpSpPr/>
          <p:nvPr/>
        </p:nvGrpSpPr>
        <p:grpSpPr>
          <a:xfrm>
            <a:off x="1861245" y="2994025"/>
            <a:ext cx="696838" cy="311150"/>
            <a:chOff x="1861245" y="2994025"/>
            <a:chExt cx="696838" cy="311150"/>
          </a:xfrm>
        </p:grpSpPr>
        <p:sp>
          <p:nvSpPr>
            <p:cNvPr id="2486" name="Rectangle 438"/>
            <p:cNvSpPr>
              <a:spLocks noChangeArrowheads="1"/>
            </p:cNvSpPr>
            <p:nvPr/>
          </p:nvSpPr>
          <p:spPr bwMode="auto">
            <a:xfrm>
              <a:off x="1908870" y="3017838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2" name="Rectangle 464"/>
            <p:cNvSpPr>
              <a:spLocks noChangeArrowheads="1"/>
            </p:cNvSpPr>
            <p:nvPr/>
          </p:nvSpPr>
          <p:spPr bwMode="auto">
            <a:xfrm>
              <a:off x="1861245" y="2994025"/>
              <a:ext cx="69683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endParaRPr lang="es-MX" sz="700" dirty="0" smtClean="0"/>
            </a:p>
            <a:p>
              <a:pPr eaLnBrk="0" hangingPunct="0"/>
              <a:r>
                <a:rPr lang="es-MX" sz="700" dirty="0" smtClean="0"/>
                <a:t>*MTCPLA01</a:t>
              </a:r>
              <a:endParaRPr lang="es-ES" sz="700" dirty="0"/>
            </a:p>
          </p:txBody>
        </p:sp>
      </p:grpSp>
      <p:sp>
        <p:nvSpPr>
          <p:cNvPr id="2516" name="Rectangle 468"/>
          <p:cNvSpPr>
            <a:spLocks noChangeArrowheads="1"/>
          </p:cNvSpPr>
          <p:nvPr/>
        </p:nvSpPr>
        <p:spPr bwMode="auto">
          <a:xfrm>
            <a:off x="1045270" y="1831975"/>
            <a:ext cx="6016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/>
              <a:t>        </a:t>
            </a:r>
          </a:p>
          <a:p>
            <a:pPr eaLnBrk="0" hangingPunct="0"/>
            <a:r>
              <a:rPr lang="es-MX" sz="600"/>
              <a:t>    </a:t>
            </a:r>
            <a:r>
              <a:rPr lang="es-MX" sz="700"/>
              <a:t>alimenta</a:t>
            </a:r>
          </a:p>
          <a:p>
            <a:pPr eaLnBrk="0" hangingPunct="0"/>
            <a:r>
              <a:rPr lang="es-MX" sz="700"/>
              <a:t>         a</a:t>
            </a:r>
          </a:p>
          <a:p>
            <a:pPr eaLnBrk="0" hangingPunct="0"/>
            <a:r>
              <a:rPr lang="es-MX" sz="600"/>
              <a:t>     </a:t>
            </a:r>
            <a:endParaRPr lang="es-ES" sz="600"/>
          </a:p>
        </p:txBody>
      </p:sp>
      <p:grpSp>
        <p:nvGrpSpPr>
          <p:cNvPr id="3" name="407 Grupo"/>
          <p:cNvGrpSpPr/>
          <p:nvPr/>
        </p:nvGrpSpPr>
        <p:grpSpPr>
          <a:xfrm>
            <a:off x="1837433" y="2420888"/>
            <a:ext cx="865187" cy="287338"/>
            <a:chOff x="1837433" y="2420888"/>
            <a:chExt cx="865187" cy="287338"/>
          </a:xfrm>
        </p:grpSpPr>
        <p:sp>
          <p:nvSpPr>
            <p:cNvPr id="2481" name="Rectangle 433"/>
            <p:cNvSpPr>
              <a:spLocks noChangeArrowheads="1"/>
            </p:cNvSpPr>
            <p:nvPr/>
          </p:nvSpPr>
          <p:spPr bwMode="auto">
            <a:xfrm>
              <a:off x="1908870" y="2420888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8" name="Rectangle 470"/>
            <p:cNvSpPr>
              <a:spLocks noChangeArrowheads="1"/>
            </p:cNvSpPr>
            <p:nvPr/>
          </p:nvSpPr>
          <p:spPr bwMode="auto">
            <a:xfrm>
              <a:off x="1837433" y="2438400"/>
              <a:ext cx="865187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MX" sz="700" dirty="0" smtClean="0"/>
                <a:t> *MTCTHS01</a:t>
              </a:r>
              <a:endParaRPr lang="es-ES" sz="700" dirty="0"/>
            </a:p>
          </p:txBody>
        </p:sp>
      </p:grpSp>
      <p:grpSp>
        <p:nvGrpSpPr>
          <p:cNvPr id="4" name="157 Grupo"/>
          <p:cNvGrpSpPr/>
          <p:nvPr/>
        </p:nvGrpSpPr>
        <p:grpSpPr>
          <a:xfrm>
            <a:off x="1837433" y="1901825"/>
            <a:ext cx="698500" cy="287338"/>
            <a:chOff x="1837433" y="1901825"/>
            <a:chExt cx="698500" cy="287338"/>
          </a:xfrm>
        </p:grpSpPr>
        <p:sp>
          <p:nvSpPr>
            <p:cNvPr id="2488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9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*MTCHIS01</a:t>
              </a:r>
              <a:endParaRPr lang="es-ES" sz="700" dirty="0"/>
            </a:p>
          </p:txBody>
        </p:sp>
      </p:grpSp>
      <p:cxnSp>
        <p:nvCxnSpPr>
          <p:cNvPr id="2531" name="AutoShape 483"/>
          <p:cNvCxnSpPr>
            <a:cxnSpLocks noChangeShapeType="1"/>
            <a:stCxn id="2490" idx="3"/>
            <a:endCxn id="2498" idx="1"/>
          </p:cNvCxnSpPr>
          <p:nvPr/>
        </p:nvCxnSpPr>
        <p:spPr bwMode="auto">
          <a:xfrm>
            <a:off x="902395" y="3162300"/>
            <a:ext cx="214313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32" name="AutoShape 484"/>
          <p:cNvCxnSpPr>
            <a:cxnSpLocks noChangeShapeType="1"/>
            <a:stCxn id="2498" idx="3"/>
            <a:endCxn id="2486" idx="1"/>
          </p:cNvCxnSpPr>
          <p:nvPr/>
        </p:nvCxnSpPr>
        <p:spPr bwMode="auto">
          <a:xfrm flipV="1">
            <a:off x="1619945" y="3162300"/>
            <a:ext cx="28892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6" name="402 Grupo"/>
          <p:cNvGrpSpPr/>
          <p:nvPr/>
        </p:nvGrpSpPr>
        <p:grpSpPr>
          <a:xfrm>
            <a:off x="1837433" y="1323975"/>
            <a:ext cx="720725" cy="288925"/>
            <a:chOff x="1837433" y="1323975"/>
            <a:chExt cx="720725" cy="288925"/>
          </a:xfrm>
        </p:grpSpPr>
        <p:sp>
          <p:nvSpPr>
            <p:cNvPr id="2485" name="Rectangle 437"/>
            <p:cNvSpPr>
              <a:spLocks noChangeArrowheads="1"/>
            </p:cNvSpPr>
            <p:nvPr/>
          </p:nvSpPr>
          <p:spPr bwMode="auto">
            <a:xfrm>
              <a:off x="1908870" y="1325563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70" name="Rectangle 522"/>
            <p:cNvSpPr>
              <a:spLocks noChangeArrowheads="1"/>
            </p:cNvSpPr>
            <p:nvPr/>
          </p:nvSpPr>
          <p:spPr bwMode="auto">
            <a:xfrm>
              <a:off x="1837433" y="1323975"/>
              <a:ext cx="720725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*</a:t>
              </a:r>
              <a:r>
                <a:rPr lang="es-ES" sz="700" dirty="0" smtClean="0"/>
                <a:t>MTCHH01</a:t>
              </a:r>
              <a:r>
                <a:rPr lang="es-ES" sz="600" dirty="0" smtClean="0"/>
                <a:t> </a:t>
              </a:r>
              <a:r>
                <a:rPr lang="es-MX" sz="600" dirty="0" smtClean="0"/>
                <a:t>       </a:t>
              </a:r>
              <a:endParaRPr lang="es-ES" sz="600" dirty="0"/>
            </a:p>
          </p:txBody>
        </p:sp>
      </p:grpSp>
      <p:sp>
        <p:nvSpPr>
          <p:cNvPr id="2571" name="Rectangle 523"/>
          <p:cNvSpPr>
            <a:spLocks noChangeArrowheads="1"/>
          </p:cNvSpPr>
          <p:nvPr/>
        </p:nvSpPr>
        <p:spPr bwMode="auto">
          <a:xfrm>
            <a:off x="971600" y="2384053"/>
            <a:ext cx="646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 dirty="0"/>
              <a:t>       </a:t>
            </a:r>
          </a:p>
          <a:p>
            <a:pPr eaLnBrk="0" hangingPunct="0"/>
            <a:r>
              <a:rPr lang="es-ES" sz="700" dirty="0"/>
              <a:t>     alimenta</a:t>
            </a:r>
            <a:endParaRPr lang="es-MX" sz="700" dirty="0"/>
          </a:p>
          <a:p>
            <a:pPr eaLnBrk="0" hangingPunct="0"/>
            <a:r>
              <a:rPr lang="es-MX" sz="700" dirty="0"/>
              <a:t>          a</a:t>
            </a:r>
            <a:endParaRPr lang="es-ES" sz="700" dirty="0"/>
          </a:p>
        </p:txBody>
      </p:sp>
      <p:sp>
        <p:nvSpPr>
          <p:cNvPr id="2572" name="Rectangle 524"/>
          <p:cNvSpPr>
            <a:spLocks noChangeArrowheads="1"/>
          </p:cNvSpPr>
          <p:nvPr/>
        </p:nvSpPr>
        <p:spPr bwMode="auto">
          <a:xfrm>
            <a:off x="973833" y="2960688"/>
            <a:ext cx="646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/>
              <a:t>       </a:t>
            </a:r>
          </a:p>
          <a:p>
            <a:pPr eaLnBrk="0" hangingPunct="0"/>
            <a:r>
              <a:rPr lang="es-ES" sz="700"/>
              <a:t>     alimenta</a:t>
            </a:r>
            <a:endParaRPr lang="es-MX" sz="700"/>
          </a:p>
          <a:p>
            <a:pPr eaLnBrk="0" hangingPunct="0"/>
            <a:r>
              <a:rPr lang="es-MX" sz="700"/>
              <a:t>          a</a:t>
            </a:r>
            <a:endParaRPr lang="es-ES" sz="700"/>
          </a:p>
        </p:txBody>
      </p:sp>
      <p:sp>
        <p:nvSpPr>
          <p:cNvPr id="2575" name="Rectangle 527"/>
          <p:cNvSpPr>
            <a:spLocks noChangeArrowheads="1"/>
          </p:cNvSpPr>
          <p:nvPr/>
        </p:nvSpPr>
        <p:spPr bwMode="auto">
          <a:xfrm>
            <a:off x="1018009" y="1211858"/>
            <a:ext cx="6016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600" dirty="0"/>
              <a:t>        </a:t>
            </a:r>
          </a:p>
          <a:p>
            <a:pPr eaLnBrk="0" hangingPunct="0"/>
            <a:r>
              <a:rPr lang="es-MX" sz="600" dirty="0"/>
              <a:t>    </a:t>
            </a:r>
            <a:r>
              <a:rPr lang="es-MX" sz="700" dirty="0"/>
              <a:t>alimenta</a:t>
            </a:r>
          </a:p>
          <a:p>
            <a:pPr eaLnBrk="0" hangingPunct="0"/>
            <a:r>
              <a:rPr lang="es-MX" sz="700" dirty="0"/>
              <a:t>         a</a:t>
            </a:r>
          </a:p>
          <a:p>
            <a:pPr eaLnBrk="0" hangingPunct="0"/>
            <a:r>
              <a:rPr lang="es-MX" sz="600" dirty="0"/>
              <a:t>     </a:t>
            </a:r>
            <a:endParaRPr lang="es-ES" sz="600" dirty="0"/>
          </a:p>
        </p:txBody>
      </p:sp>
      <p:grpSp>
        <p:nvGrpSpPr>
          <p:cNvPr id="9" name="421 Grupo"/>
          <p:cNvGrpSpPr/>
          <p:nvPr/>
        </p:nvGrpSpPr>
        <p:grpSpPr>
          <a:xfrm>
            <a:off x="8049964" y="3429000"/>
            <a:ext cx="698500" cy="523862"/>
            <a:chOff x="7907089" y="3323233"/>
            <a:chExt cx="698500" cy="523862"/>
          </a:xfrm>
        </p:grpSpPr>
        <p:sp>
          <p:nvSpPr>
            <p:cNvPr id="140" name="Rectangle 442"/>
            <p:cNvSpPr>
              <a:spLocks noChangeArrowheads="1"/>
            </p:cNvSpPr>
            <p:nvPr/>
          </p:nvSpPr>
          <p:spPr bwMode="auto">
            <a:xfrm>
              <a:off x="7956301" y="3539952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Rectangle 460"/>
            <p:cNvSpPr>
              <a:spLocks noChangeArrowheads="1"/>
            </p:cNvSpPr>
            <p:nvPr/>
          </p:nvSpPr>
          <p:spPr bwMode="auto">
            <a:xfrm>
              <a:off x="7907089" y="3323233"/>
              <a:ext cx="69850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endParaRPr lang="es-ES" sz="700" dirty="0" smtClean="0"/>
            </a:p>
            <a:p>
              <a:pPr eaLnBrk="0" hangingPunct="0"/>
              <a:endParaRPr lang="es-ES" sz="700" dirty="0" smtClean="0"/>
            </a:p>
            <a:p>
              <a:pPr eaLnBrk="0" hangingPunct="0"/>
              <a:r>
                <a:rPr lang="es-ES" sz="700" dirty="0" smtClean="0"/>
                <a:t>Reportes</a:t>
              </a:r>
              <a:endParaRPr lang="es-ES" sz="700" dirty="0" smtClean="0"/>
            </a:p>
            <a:p>
              <a:pPr eaLnBrk="0" hangingPunct="0"/>
              <a:r>
                <a:rPr lang="es-ES" sz="700" dirty="0" smtClean="0"/>
                <a:t>De Ejecutiva</a:t>
              </a:r>
              <a:endParaRPr lang="es-ES" sz="700" dirty="0"/>
            </a:p>
          </p:txBody>
        </p:sp>
      </p:grpSp>
      <p:grpSp>
        <p:nvGrpSpPr>
          <p:cNvPr id="16" name="164 Grupo"/>
          <p:cNvGrpSpPr/>
          <p:nvPr/>
        </p:nvGrpSpPr>
        <p:grpSpPr>
          <a:xfrm>
            <a:off x="3441452" y="2204864"/>
            <a:ext cx="698500" cy="287338"/>
            <a:chOff x="1837433" y="1901825"/>
            <a:chExt cx="698500" cy="287338"/>
          </a:xfrm>
        </p:grpSpPr>
        <p:sp>
          <p:nvSpPr>
            <p:cNvPr id="166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*MTCEJE01</a:t>
              </a:r>
              <a:endParaRPr lang="es-ES" sz="700" dirty="0"/>
            </a:p>
          </p:txBody>
        </p:sp>
      </p:grpSp>
      <p:grpSp>
        <p:nvGrpSpPr>
          <p:cNvPr id="19" name="204 Grupo"/>
          <p:cNvGrpSpPr/>
          <p:nvPr/>
        </p:nvGrpSpPr>
        <p:grpSpPr>
          <a:xfrm>
            <a:off x="3441452" y="1124744"/>
            <a:ext cx="842516" cy="287338"/>
            <a:chOff x="3441452" y="1124744"/>
            <a:chExt cx="842516" cy="287338"/>
          </a:xfrm>
        </p:grpSpPr>
        <p:sp>
          <p:nvSpPr>
            <p:cNvPr id="176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*MTCEMP01</a:t>
              </a:r>
              <a:endParaRPr lang="es-ES" sz="700" dirty="0"/>
            </a:p>
          </p:txBody>
        </p:sp>
      </p:grpSp>
      <p:grpSp>
        <p:nvGrpSpPr>
          <p:cNvPr id="23" name="186 Grupo"/>
          <p:cNvGrpSpPr/>
          <p:nvPr/>
        </p:nvGrpSpPr>
        <p:grpSpPr>
          <a:xfrm>
            <a:off x="3491880" y="1556792"/>
            <a:ext cx="576064" cy="488950"/>
            <a:chOff x="4427984" y="1349375"/>
            <a:chExt cx="576064" cy="488950"/>
          </a:xfrm>
        </p:grpSpPr>
        <p:sp>
          <p:nvSpPr>
            <p:cNvPr id="188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189" name="Rectangle 527"/>
            <p:cNvSpPr>
              <a:spLocks noChangeArrowheads="1"/>
            </p:cNvSpPr>
            <p:nvPr/>
          </p:nvSpPr>
          <p:spPr bwMode="auto">
            <a:xfrm>
              <a:off x="4427984" y="1396060"/>
              <a:ext cx="525785" cy="385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 </a:t>
              </a:r>
              <a:endParaRPr lang="es-ES" sz="600" dirty="0" smtClean="0"/>
            </a:p>
            <a:p>
              <a:pPr eaLnBrk="0" hangingPunct="0"/>
              <a:r>
                <a:rPr lang="es-MX" sz="600" dirty="0" smtClean="0"/>
                <a:t>    </a:t>
              </a:r>
              <a:r>
                <a:rPr lang="es-MX" sz="600" dirty="0" smtClean="0"/>
                <a:t>   </a:t>
              </a:r>
              <a:r>
                <a:rPr lang="es-MX" sz="700" dirty="0" smtClean="0"/>
                <a:t>tiene</a:t>
              </a:r>
              <a:endParaRPr lang="es-MX" sz="700" dirty="0"/>
            </a:p>
            <a:p>
              <a:pPr eaLnBrk="0" hangingPunct="0"/>
              <a:r>
                <a:rPr lang="es-MX" sz="600" dirty="0"/>
                <a:t>     </a:t>
              </a:r>
              <a:r>
                <a:rPr lang="es-MX" sz="600" dirty="0" smtClean="0"/>
                <a:t>       </a:t>
              </a:r>
              <a:endParaRPr lang="es-ES" sz="600" dirty="0"/>
            </a:p>
          </p:txBody>
        </p:sp>
      </p:grpSp>
      <p:grpSp>
        <p:nvGrpSpPr>
          <p:cNvPr id="24" name="189 Grupo"/>
          <p:cNvGrpSpPr/>
          <p:nvPr/>
        </p:nvGrpSpPr>
        <p:grpSpPr>
          <a:xfrm>
            <a:off x="4239669" y="1048824"/>
            <a:ext cx="690895" cy="492579"/>
            <a:chOff x="4427984" y="1349375"/>
            <a:chExt cx="690895" cy="492579"/>
          </a:xfrm>
        </p:grpSpPr>
        <p:sp>
          <p:nvSpPr>
            <p:cNvPr id="191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192" name="Rectangle 527"/>
            <p:cNvSpPr>
              <a:spLocks noChangeArrowheads="1"/>
            </p:cNvSpPr>
            <p:nvPr/>
          </p:nvSpPr>
          <p:spPr bwMode="auto">
            <a:xfrm>
              <a:off x="4427984" y="1364258"/>
              <a:ext cx="690895" cy="477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 </a:t>
              </a:r>
              <a:r>
                <a:rPr lang="es-ES" sz="600" dirty="0" smtClean="0"/>
                <a:t>prepara</a:t>
              </a:r>
              <a:endParaRPr lang="es-ES" sz="600" dirty="0" smtClean="0"/>
            </a:p>
            <a:p>
              <a:pPr eaLnBrk="0" hangingPunct="0"/>
              <a:r>
                <a:rPr lang="es-MX" sz="600" dirty="0" smtClean="0"/>
                <a:t> Alta Empresa</a:t>
              </a:r>
              <a:endParaRPr lang="es-MX" sz="700" dirty="0" smtClean="0"/>
            </a:p>
            <a:p>
              <a:pPr eaLnBrk="0" hangingPunct="0"/>
              <a:r>
                <a:rPr lang="es-MX" sz="700" dirty="0" smtClean="0"/>
                <a:t>    </a:t>
              </a:r>
              <a:r>
                <a:rPr lang="es-MX" sz="700" dirty="0" smtClean="0"/>
                <a:t>Ejecutiva</a:t>
              </a:r>
              <a:endParaRPr lang="es-MX" sz="700" dirty="0"/>
            </a:p>
            <a:p>
              <a:pPr eaLnBrk="0" hangingPunct="0"/>
              <a:r>
                <a:rPr lang="es-MX" sz="600" dirty="0"/>
                <a:t>     </a:t>
              </a:r>
              <a:endParaRPr lang="es-ES" sz="600" dirty="0"/>
            </a:p>
          </p:txBody>
        </p:sp>
      </p:grpSp>
      <p:grpSp>
        <p:nvGrpSpPr>
          <p:cNvPr id="26" name="200 Grupo"/>
          <p:cNvGrpSpPr/>
          <p:nvPr/>
        </p:nvGrpSpPr>
        <p:grpSpPr>
          <a:xfrm>
            <a:off x="1043608" y="548680"/>
            <a:ext cx="631583" cy="488950"/>
            <a:chOff x="4427984" y="1349375"/>
            <a:chExt cx="631583" cy="488950"/>
          </a:xfrm>
        </p:grpSpPr>
        <p:sp>
          <p:nvSpPr>
            <p:cNvPr id="202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203" name="Rectangle 527"/>
            <p:cNvSpPr>
              <a:spLocks noChangeArrowheads="1"/>
            </p:cNvSpPr>
            <p:nvPr/>
          </p:nvSpPr>
          <p:spPr bwMode="auto">
            <a:xfrm>
              <a:off x="4427984" y="1364258"/>
              <a:ext cx="63158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endParaRPr lang="es-ES" sz="600" dirty="0" smtClean="0"/>
            </a:p>
            <a:p>
              <a:pPr eaLnBrk="0" hangingPunct="0"/>
              <a:r>
                <a:rPr lang="es-ES" sz="600" dirty="0" smtClean="0"/>
                <a:t>     </a:t>
              </a:r>
              <a:r>
                <a:rPr lang="es-ES" sz="600" dirty="0" smtClean="0"/>
                <a:t>*controla</a:t>
              </a:r>
              <a:endParaRPr lang="es-ES" sz="600" dirty="0" smtClean="0"/>
            </a:p>
            <a:p>
              <a:pPr eaLnBrk="0" hangingPunct="0"/>
              <a:r>
                <a:rPr lang="es-ES" sz="600" dirty="0" smtClean="0"/>
                <a:t>  carga de </a:t>
              </a:r>
              <a:r>
                <a:rPr lang="es-ES" sz="600" dirty="0" err="1" smtClean="0"/>
                <a:t>inf</a:t>
              </a:r>
              <a:endParaRPr lang="es-ES" sz="600" dirty="0" smtClean="0"/>
            </a:p>
          </p:txBody>
        </p:sp>
      </p:grpSp>
      <p:grpSp>
        <p:nvGrpSpPr>
          <p:cNvPr id="29" name="220 Grupo"/>
          <p:cNvGrpSpPr/>
          <p:nvPr/>
        </p:nvGrpSpPr>
        <p:grpSpPr>
          <a:xfrm>
            <a:off x="273100" y="620688"/>
            <a:ext cx="842516" cy="287338"/>
            <a:chOff x="3441452" y="1124744"/>
            <a:chExt cx="842516" cy="287338"/>
          </a:xfrm>
        </p:grpSpPr>
        <p:sp>
          <p:nvSpPr>
            <p:cNvPr id="222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*MTCPRO01</a:t>
              </a:r>
              <a:endParaRPr lang="es-ES" sz="700" dirty="0"/>
            </a:p>
          </p:txBody>
        </p:sp>
      </p:grpSp>
      <p:grpSp>
        <p:nvGrpSpPr>
          <p:cNvPr id="30" name="223 Grupo"/>
          <p:cNvGrpSpPr/>
          <p:nvPr/>
        </p:nvGrpSpPr>
        <p:grpSpPr>
          <a:xfrm>
            <a:off x="3441452" y="5085184"/>
            <a:ext cx="842516" cy="287338"/>
            <a:chOff x="3441452" y="1124744"/>
            <a:chExt cx="842516" cy="287338"/>
          </a:xfrm>
        </p:grpSpPr>
        <p:sp>
          <p:nvSpPr>
            <p:cNvPr id="225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6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*MTCURP01</a:t>
              </a:r>
              <a:endParaRPr lang="es-ES" sz="700" dirty="0"/>
            </a:p>
          </p:txBody>
        </p:sp>
      </p:grpSp>
      <p:cxnSp>
        <p:nvCxnSpPr>
          <p:cNvPr id="281" name="280 Conector recto"/>
          <p:cNvCxnSpPr>
            <a:stCxn id="202" idx="3"/>
            <a:endCxn id="2485" idx="1"/>
          </p:cNvCxnSpPr>
          <p:nvPr/>
        </p:nvCxnSpPr>
        <p:spPr>
          <a:xfrm>
            <a:off x="1619672" y="793155"/>
            <a:ext cx="289198" cy="676077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282 Conector recto"/>
          <p:cNvCxnSpPr>
            <a:stCxn id="202" idx="3"/>
          </p:cNvCxnSpPr>
          <p:nvPr/>
        </p:nvCxnSpPr>
        <p:spPr>
          <a:xfrm>
            <a:off x="1619672" y="793155"/>
            <a:ext cx="288032" cy="1123677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284 Conector recto"/>
          <p:cNvCxnSpPr>
            <a:stCxn id="202" idx="3"/>
            <a:endCxn id="2481" idx="1"/>
          </p:cNvCxnSpPr>
          <p:nvPr/>
        </p:nvCxnSpPr>
        <p:spPr>
          <a:xfrm>
            <a:off x="1619672" y="793155"/>
            <a:ext cx="289198" cy="1771402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286 Conector recto"/>
          <p:cNvCxnSpPr>
            <a:stCxn id="202" idx="3"/>
            <a:endCxn id="2486" idx="1"/>
          </p:cNvCxnSpPr>
          <p:nvPr/>
        </p:nvCxnSpPr>
        <p:spPr>
          <a:xfrm>
            <a:off x="1619672" y="793155"/>
            <a:ext cx="289198" cy="2368352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301 Conector recto"/>
          <p:cNvCxnSpPr>
            <a:stCxn id="222" idx="3"/>
          </p:cNvCxnSpPr>
          <p:nvPr/>
        </p:nvCxnSpPr>
        <p:spPr>
          <a:xfrm>
            <a:off x="922387" y="764357"/>
            <a:ext cx="265237" cy="34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324 Conector recto"/>
          <p:cNvCxnSpPr>
            <a:stCxn id="176" idx="2"/>
            <a:endCxn id="185" idx="0"/>
          </p:cNvCxnSpPr>
          <p:nvPr/>
        </p:nvCxnSpPr>
        <p:spPr>
          <a:xfrm rot="16200000" flipH="1">
            <a:off x="3733289" y="1480606"/>
            <a:ext cx="140798" cy="37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339 Conector recto"/>
          <p:cNvCxnSpPr/>
          <p:nvPr/>
        </p:nvCxnSpPr>
        <p:spPr>
          <a:xfrm rot="5400000">
            <a:off x="3729509" y="2118047"/>
            <a:ext cx="159122" cy="1451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345 Conector recto"/>
          <p:cNvCxnSpPr/>
          <p:nvPr/>
        </p:nvCxnSpPr>
        <p:spPr>
          <a:xfrm>
            <a:off x="4788024" y="1268760"/>
            <a:ext cx="21602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346 Conector recto"/>
          <p:cNvCxnSpPr/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365 Grupo"/>
          <p:cNvGrpSpPr/>
          <p:nvPr/>
        </p:nvGrpSpPr>
        <p:grpSpPr>
          <a:xfrm>
            <a:off x="2765973" y="2132856"/>
            <a:ext cx="581891" cy="488950"/>
            <a:chOff x="4427984" y="1349375"/>
            <a:chExt cx="581891" cy="488950"/>
          </a:xfrm>
        </p:grpSpPr>
        <p:sp>
          <p:nvSpPr>
            <p:cNvPr id="367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368" name="Rectangle 527"/>
            <p:cNvSpPr>
              <a:spLocks noChangeArrowheads="1"/>
            </p:cNvSpPr>
            <p:nvPr/>
          </p:nvSpPr>
          <p:spPr bwMode="auto">
            <a:xfrm>
              <a:off x="4427984" y="1364258"/>
              <a:ext cx="581891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r>
                <a:rPr lang="es-ES" sz="600" dirty="0" smtClean="0"/>
                <a:t> </a:t>
              </a:r>
            </a:p>
            <a:p>
              <a:pPr eaLnBrk="0" hangingPunct="0"/>
              <a:r>
                <a:rPr lang="es-ES" sz="600" dirty="0" smtClean="0"/>
                <a:t>      </a:t>
              </a:r>
              <a:r>
                <a:rPr lang="es-ES" sz="600" dirty="0" smtClean="0"/>
                <a:t>* </a:t>
              </a:r>
              <a:r>
                <a:rPr lang="es-ES" sz="600" dirty="0" smtClean="0"/>
                <a:t>tiene</a:t>
              </a:r>
            </a:p>
            <a:p>
              <a:pPr eaLnBrk="0" hangingPunct="0"/>
              <a:r>
                <a:rPr lang="es-MX" sz="600" dirty="0" smtClean="0"/>
                <a:t>      historia</a:t>
              </a:r>
            </a:p>
            <a:p>
              <a:pPr eaLnBrk="0" hangingPunct="0"/>
              <a:r>
                <a:rPr lang="es-MX" sz="600" dirty="0" smtClean="0"/>
                <a:t>    </a:t>
              </a:r>
            </a:p>
          </p:txBody>
        </p:sp>
      </p:grpSp>
      <p:cxnSp>
        <p:nvCxnSpPr>
          <p:cNvPr id="369" name="368 Conector recto"/>
          <p:cNvCxnSpPr>
            <a:stCxn id="2485" idx="3"/>
            <a:endCxn id="367" idx="0"/>
          </p:cNvCxnSpPr>
          <p:nvPr/>
        </p:nvCxnSpPr>
        <p:spPr>
          <a:xfrm>
            <a:off x="2486720" y="1469232"/>
            <a:ext cx="603699" cy="6636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372 Conector recto"/>
          <p:cNvCxnSpPr>
            <a:stCxn id="2488" idx="3"/>
            <a:endCxn id="368" idx="0"/>
          </p:cNvCxnSpPr>
          <p:nvPr/>
        </p:nvCxnSpPr>
        <p:spPr>
          <a:xfrm>
            <a:off x="2486720" y="2045494"/>
            <a:ext cx="570199" cy="1022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377 Conector recto"/>
          <p:cNvCxnSpPr>
            <a:stCxn id="2481" idx="3"/>
            <a:endCxn id="368" idx="2"/>
          </p:cNvCxnSpPr>
          <p:nvPr/>
        </p:nvCxnSpPr>
        <p:spPr>
          <a:xfrm>
            <a:off x="2486720" y="2564557"/>
            <a:ext cx="570199" cy="454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380 Conector recto"/>
          <p:cNvCxnSpPr>
            <a:stCxn id="2486" idx="3"/>
            <a:endCxn id="368" idx="2"/>
          </p:cNvCxnSpPr>
          <p:nvPr/>
        </p:nvCxnSpPr>
        <p:spPr>
          <a:xfrm flipV="1">
            <a:off x="2486720" y="2610046"/>
            <a:ext cx="570199" cy="5514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384 Conector recto"/>
          <p:cNvCxnSpPr>
            <a:stCxn id="166" idx="1"/>
            <a:endCxn id="368" idx="3"/>
          </p:cNvCxnSpPr>
          <p:nvPr/>
        </p:nvCxnSpPr>
        <p:spPr>
          <a:xfrm rot="10800000" flipV="1">
            <a:off x="3347865" y="2348533"/>
            <a:ext cx="165025" cy="3036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412 Grupo"/>
          <p:cNvGrpSpPr/>
          <p:nvPr/>
        </p:nvGrpSpPr>
        <p:grpSpPr>
          <a:xfrm>
            <a:off x="5747370" y="1605682"/>
            <a:ext cx="696838" cy="311150"/>
            <a:chOff x="1861245" y="2994025"/>
            <a:chExt cx="696838" cy="311150"/>
          </a:xfrm>
        </p:grpSpPr>
        <p:sp>
          <p:nvSpPr>
            <p:cNvPr id="414" name="Rectangle 438"/>
            <p:cNvSpPr>
              <a:spLocks noChangeArrowheads="1"/>
            </p:cNvSpPr>
            <p:nvPr/>
          </p:nvSpPr>
          <p:spPr bwMode="auto">
            <a:xfrm>
              <a:off x="1908870" y="3017838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5" name="Rectangle 464"/>
            <p:cNvSpPr>
              <a:spLocks noChangeArrowheads="1"/>
            </p:cNvSpPr>
            <p:nvPr/>
          </p:nvSpPr>
          <p:spPr bwMode="auto">
            <a:xfrm>
              <a:off x="1861245" y="2994025"/>
              <a:ext cx="69683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endParaRPr lang="es-MX" sz="700" dirty="0" smtClean="0"/>
            </a:p>
            <a:p>
              <a:pPr eaLnBrk="0" hangingPunct="0"/>
              <a:r>
                <a:rPr lang="es-MX" sz="700" dirty="0" smtClean="0"/>
                <a:t>*MTCPLA01</a:t>
              </a:r>
              <a:endParaRPr lang="es-ES" sz="700" dirty="0"/>
            </a:p>
          </p:txBody>
        </p:sp>
      </p:grpSp>
      <p:grpSp>
        <p:nvGrpSpPr>
          <p:cNvPr id="74" name="429 Grupo"/>
          <p:cNvGrpSpPr/>
          <p:nvPr/>
        </p:nvGrpSpPr>
        <p:grpSpPr>
          <a:xfrm>
            <a:off x="3491880" y="6454030"/>
            <a:ext cx="698500" cy="287338"/>
            <a:chOff x="1837433" y="1901825"/>
            <a:chExt cx="698500" cy="287338"/>
          </a:xfrm>
        </p:grpSpPr>
        <p:sp>
          <p:nvSpPr>
            <p:cNvPr id="431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2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 MTCUNI01</a:t>
              </a:r>
              <a:endParaRPr lang="es-ES" sz="700" dirty="0"/>
            </a:p>
          </p:txBody>
        </p:sp>
      </p:grpSp>
      <p:grpSp>
        <p:nvGrpSpPr>
          <p:cNvPr id="77" name="467 Grupo"/>
          <p:cNvGrpSpPr/>
          <p:nvPr/>
        </p:nvGrpSpPr>
        <p:grpSpPr>
          <a:xfrm>
            <a:off x="5004048" y="1628800"/>
            <a:ext cx="865187" cy="287338"/>
            <a:chOff x="1837433" y="2420888"/>
            <a:chExt cx="865187" cy="287338"/>
          </a:xfrm>
        </p:grpSpPr>
        <p:sp>
          <p:nvSpPr>
            <p:cNvPr id="469" name="Rectangle 433"/>
            <p:cNvSpPr>
              <a:spLocks noChangeArrowheads="1"/>
            </p:cNvSpPr>
            <p:nvPr/>
          </p:nvSpPr>
          <p:spPr bwMode="auto">
            <a:xfrm>
              <a:off x="1908870" y="2420888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0" name="Rectangle 470"/>
            <p:cNvSpPr>
              <a:spLocks noChangeArrowheads="1"/>
            </p:cNvSpPr>
            <p:nvPr/>
          </p:nvSpPr>
          <p:spPr bwMode="auto">
            <a:xfrm>
              <a:off x="1837433" y="2438400"/>
              <a:ext cx="865187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MX" sz="700" dirty="0" smtClean="0"/>
                <a:t> *MTCTHS01</a:t>
              </a:r>
              <a:endParaRPr lang="es-ES" sz="700" dirty="0"/>
            </a:p>
          </p:txBody>
        </p:sp>
      </p:grpSp>
      <p:grpSp>
        <p:nvGrpSpPr>
          <p:cNvPr id="82" name="555 Grupo"/>
          <p:cNvGrpSpPr/>
          <p:nvPr/>
        </p:nvGrpSpPr>
        <p:grpSpPr>
          <a:xfrm>
            <a:off x="3419872" y="4077072"/>
            <a:ext cx="842516" cy="287338"/>
            <a:chOff x="3441452" y="1124744"/>
            <a:chExt cx="842516" cy="287338"/>
          </a:xfrm>
        </p:grpSpPr>
        <p:sp>
          <p:nvSpPr>
            <p:cNvPr id="557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8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*MTCPRO01</a:t>
              </a:r>
              <a:endParaRPr lang="es-ES" sz="700" dirty="0"/>
            </a:p>
          </p:txBody>
        </p:sp>
      </p:grpSp>
      <p:grpSp>
        <p:nvGrpSpPr>
          <p:cNvPr id="83" name="558 Grupo"/>
          <p:cNvGrpSpPr/>
          <p:nvPr/>
        </p:nvGrpSpPr>
        <p:grpSpPr>
          <a:xfrm>
            <a:off x="6228389" y="3573016"/>
            <a:ext cx="791883" cy="509275"/>
            <a:chOff x="4383685" y="1349375"/>
            <a:chExt cx="791883" cy="509275"/>
          </a:xfrm>
        </p:grpSpPr>
        <p:sp>
          <p:nvSpPr>
            <p:cNvPr id="560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561" name="Rectangle 527"/>
            <p:cNvSpPr>
              <a:spLocks noChangeArrowheads="1"/>
            </p:cNvSpPr>
            <p:nvPr/>
          </p:nvSpPr>
          <p:spPr bwMode="auto">
            <a:xfrm>
              <a:off x="4383685" y="1396343"/>
              <a:ext cx="79188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/>
                <a:t>       </a:t>
              </a:r>
              <a:r>
                <a:rPr lang="es-ES" sz="600" dirty="0" smtClean="0"/>
                <a:t>  tiene</a:t>
              </a:r>
            </a:p>
            <a:p>
              <a:pPr eaLnBrk="0" hangingPunct="0"/>
              <a:r>
                <a:rPr lang="es-ES" sz="600" dirty="0" smtClean="0"/>
                <a:t>      datos para</a:t>
              </a:r>
            </a:p>
            <a:p>
              <a:pPr eaLnBrk="0" hangingPunct="0"/>
              <a:r>
                <a:rPr lang="es-ES" sz="600" dirty="0" smtClean="0"/>
                <a:t>        </a:t>
              </a:r>
              <a:r>
                <a:rPr lang="es-ES" sz="600" dirty="0" smtClean="0"/>
                <a:t>Reportes</a:t>
              </a:r>
            </a:p>
            <a:p>
              <a:pPr eaLnBrk="0" hangingPunct="0"/>
              <a:r>
                <a:rPr lang="es-ES" sz="600" dirty="0" smtClean="0"/>
                <a:t> </a:t>
              </a:r>
              <a:r>
                <a:rPr lang="es-ES" sz="600" dirty="0" smtClean="0"/>
                <a:t>         Ejecutiva</a:t>
              </a:r>
              <a:r>
                <a:rPr lang="es-MX" sz="600" dirty="0" smtClean="0"/>
                <a:t>    </a:t>
              </a:r>
              <a:endParaRPr lang="es-ES" sz="600" dirty="0"/>
            </a:p>
          </p:txBody>
        </p:sp>
      </p:grpSp>
      <p:cxnSp>
        <p:nvCxnSpPr>
          <p:cNvPr id="566" name="565 Conector recto"/>
          <p:cNvCxnSpPr>
            <a:stCxn id="560" idx="1"/>
            <a:endCxn id="557" idx="3"/>
          </p:cNvCxnSpPr>
          <p:nvPr/>
        </p:nvCxnSpPr>
        <p:spPr>
          <a:xfrm rot="10800000" flipV="1">
            <a:off x="4069159" y="3817491"/>
            <a:ext cx="2276356" cy="4032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567 Conector recto"/>
          <p:cNvCxnSpPr>
            <a:stCxn id="225" idx="3"/>
            <a:endCxn id="560" idx="1"/>
          </p:cNvCxnSpPr>
          <p:nvPr/>
        </p:nvCxnSpPr>
        <p:spPr>
          <a:xfrm flipV="1">
            <a:off x="4090739" y="3817491"/>
            <a:ext cx="2254776" cy="14113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570 Conector recto"/>
          <p:cNvCxnSpPr>
            <a:stCxn id="140" idx="1"/>
            <a:endCxn id="560" idx="3"/>
          </p:cNvCxnSpPr>
          <p:nvPr/>
        </p:nvCxnSpPr>
        <p:spPr>
          <a:xfrm rot="10800000" flipV="1">
            <a:off x="6848752" y="3789387"/>
            <a:ext cx="1250424" cy="2810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608 Grupo"/>
          <p:cNvGrpSpPr/>
          <p:nvPr/>
        </p:nvGrpSpPr>
        <p:grpSpPr>
          <a:xfrm>
            <a:off x="7956376" y="1628800"/>
            <a:ext cx="698500" cy="287338"/>
            <a:chOff x="1837433" y="1901825"/>
            <a:chExt cx="698500" cy="287338"/>
          </a:xfrm>
        </p:grpSpPr>
        <p:sp>
          <p:nvSpPr>
            <p:cNvPr id="610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1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MTCCLI01</a:t>
              </a:r>
              <a:endParaRPr lang="es-ES" sz="700" dirty="0"/>
            </a:p>
          </p:txBody>
        </p:sp>
      </p:grpSp>
      <p:cxnSp>
        <p:nvCxnSpPr>
          <p:cNvPr id="618" name="617 Conector recto"/>
          <p:cNvCxnSpPr>
            <a:stCxn id="560" idx="1"/>
            <a:endCxn id="431" idx="3"/>
          </p:cNvCxnSpPr>
          <p:nvPr/>
        </p:nvCxnSpPr>
        <p:spPr>
          <a:xfrm rot="10800000" flipV="1">
            <a:off x="4141167" y="3817491"/>
            <a:ext cx="2204348" cy="278020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627 Conector recto"/>
          <p:cNvCxnSpPr>
            <a:stCxn id="610" idx="2"/>
            <a:endCxn id="560" idx="0"/>
          </p:cNvCxnSpPr>
          <p:nvPr/>
        </p:nvCxnSpPr>
        <p:spPr>
          <a:xfrm rot="5400000">
            <a:off x="6628497" y="1884775"/>
            <a:ext cx="1656878" cy="171960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636 Grupo"/>
          <p:cNvGrpSpPr/>
          <p:nvPr/>
        </p:nvGrpSpPr>
        <p:grpSpPr>
          <a:xfrm>
            <a:off x="3441452" y="5517926"/>
            <a:ext cx="842516" cy="287338"/>
            <a:chOff x="1837433" y="1901825"/>
            <a:chExt cx="842516" cy="287338"/>
          </a:xfrm>
        </p:grpSpPr>
        <p:sp>
          <p:nvSpPr>
            <p:cNvPr id="638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9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 </a:t>
              </a:r>
              <a:r>
                <a:rPr lang="es-ES" sz="700" dirty="0" smtClean="0"/>
                <a:t>MTCDFE01</a:t>
              </a:r>
              <a:endParaRPr lang="es-ES" sz="700" dirty="0"/>
            </a:p>
          </p:txBody>
        </p:sp>
      </p:grpSp>
      <p:cxnSp>
        <p:nvCxnSpPr>
          <p:cNvPr id="641" name="640 Conector recto"/>
          <p:cNvCxnSpPr>
            <a:stCxn id="560" idx="1"/>
            <a:endCxn id="638" idx="3"/>
          </p:cNvCxnSpPr>
          <p:nvPr/>
        </p:nvCxnSpPr>
        <p:spPr>
          <a:xfrm rot="10800000" flipV="1">
            <a:off x="4090739" y="3817491"/>
            <a:ext cx="2254776" cy="184410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666 Grupo"/>
          <p:cNvGrpSpPr/>
          <p:nvPr/>
        </p:nvGrpSpPr>
        <p:grpSpPr>
          <a:xfrm>
            <a:off x="3441452" y="4581822"/>
            <a:ext cx="842516" cy="287338"/>
            <a:chOff x="3441452" y="1124744"/>
            <a:chExt cx="842516" cy="287338"/>
          </a:xfrm>
        </p:grpSpPr>
        <p:sp>
          <p:nvSpPr>
            <p:cNvPr id="668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9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*MTCNEG01</a:t>
              </a:r>
              <a:endParaRPr lang="es-ES" sz="700" dirty="0"/>
            </a:p>
          </p:txBody>
        </p:sp>
      </p:grpSp>
      <p:grpSp>
        <p:nvGrpSpPr>
          <p:cNvPr id="114" name="671 Grupo"/>
          <p:cNvGrpSpPr/>
          <p:nvPr/>
        </p:nvGrpSpPr>
        <p:grpSpPr>
          <a:xfrm>
            <a:off x="3491880" y="5946800"/>
            <a:ext cx="696838" cy="290512"/>
            <a:chOff x="1861245" y="4132635"/>
            <a:chExt cx="696838" cy="290512"/>
          </a:xfrm>
        </p:grpSpPr>
        <p:sp>
          <p:nvSpPr>
            <p:cNvPr id="673" name="Rectangle 475"/>
            <p:cNvSpPr>
              <a:spLocks noChangeArrowheads="1"/>
            </p:cNvSpPr>
            <p:nvPr/>
          </p:nvSpPr>
          <p:spPr bwMode="auto">
            <a:xfrm>
              <a:off x="1908870" y="4135810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4" name="Rectangle 478"/>
            <p:cNvSpPr>
              <a:spLocks noChangeArrowheads="1"/>
            </p:cNvSpPr>
            <p:nvPr/>
          </p:nvSpPr>
          <p:spPr bwMode="auto">
            <a:xfrm>
              <a:off x="1861245" y="4132635"/>
              <a:ext cx="696838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MX" sz="700" dirty="0" smtClean="0"/>
                <a:t>*MTCACT01</a:t>
              </a:r>
              <a:endParaRPr lang="es-ES" sz="700" dirty="0"/>
            </a:p>
          </p:txBody>
        </p:sp>
      </p:grpSp>
      <p:cxnSp>
        <p:nvCxnSpPr>
          <p:cNvPr id="675" name="674 Conector recto"/>
          <p:cNvCxnSpPr>
            <a:stCxn id="560" idx="1"/>
            <a:endCxn id="668" idx="3"/>
          </p:cNvCxnSpPr>
          <p:nvPr/>
        </p:nvCxnSpPr>
        <p:spPr>
          <a:xfrm rot="10800000" flipV="1">
            <a:off x="4090739" y="3817491"/>
            <a:ext cx="2254776" cy="9080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677 Conector recto"/>
          <p:cNvCxnSpPr>
            <a:stCxn id="560" idx="1"/>
            <a:endCxn id="673" idx="3"/>
          </p:cNvCxnSpPr>
          <p:nvPr/>
        </p:nvCxnSpPr>
        <p:spPr>
          <a:xfrm rot="10800000" flipV="1">
            <a:off x="4117355" y="3817490"/>
            <a:ext cx="2228160" cy="227615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737 Grupo"/>
          <p:cNvGrpSpPr/>
          <p:nvPr/>
        </p:nvGrpSpPr>
        <p:grpSpPr>
          <a:xfrm>
            <a:off x="6228184" y="5805958"/>
            <a:ext cx="842516" cy="287338"/>
            <a:chOff x="3441452" y="1124744"/>
            <a:chExt cx="842516" cy="287338"/>
          </a:xfrm>
        </p:grpSpPr>
        <p:sp>
          <p:nvSpPr>
            <p:cNvPr id="739" name="Rectangle 440"/>
            <p:cNvSpPr>
              <a:spLocks noChangeArrowheads="1"/>
            </p:cNvSpPr>
            <p:nvPr/>
          </p:nvSpPr>
          <p:spPr bwMode="auto">
            <a:xfrm>
              <a:off x="3512889" y="1124744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0" name="Rectangle 471"/>
            <p:cNvSpPr>
              <a:spLocks noChangeArrowheads="1"/>
            </p:cNvSpPr>
            <p:nvPr/>
          </p:nvSpPr>
          <p:spPr bwMode="auto">
            <a:xfrm>
              <a:off x="3441452" y="1156494"/>
              <a:ext cx="842516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*MTCPGS01</a:t>
              </a:r>
              <a:endParaRPr lang="es-ES" sz="700" dirty="0"/>
            </a:p>
          </p:txBody>
        </p:sp>
      </p:grpSp>
      <p:cxnSp>
        <p:nvCxnSpPr>
          <p:cNvPr id="744" name="743 Conector recto"/>
          <p:cNvCxnSpPr>
            <a:stCxn id="560" idx="2"/>
            <a:endCxn id="739" idx="0"/>
          </p:cNvCxnSpPr>
          <p:nvPr/>
        </p:nvCxnSpPr>
        <p:spPr>
          <a:xfrm rot="5400000">
            <a:off x="5720844" y="4929668"/>
            <a:ext cx="1743992" cy="85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817 Grupo"/>
          <p:cNvGrpSpPr/>
          <p:nvPr/>
        </p:nvGrpSpPr>
        <p:grpSpPr>
          <a:xfrm>
            <a:off x="3455469" y="2780928"/>
            <a:ext cx="658835" cy="615690"/>
            <a:chOff x="4427984" y="1349375"/>
            <a:chExt cx="658835" cy="615690"/>
          </a:xfrm>
        </p:grpSpPr>
        <p:sp>
          <p:nvSpPr>
            <p:cNvPr id="819" name="AutoShape 446"/>
            <p:cNvSpPr>
              <a:spLocks noChangeArrowheads="1"/>
            </p:cNvSpPr>
            <p:nvPr/>
          </p:nvSpPr>
          <p:spPr bwMode="auto">
            <a:xfrm>
              <a:off x="4500811" y="1349375"/>
              <a:ext cx="503237" cy="488950"/>
            </a:xfrm>
            <a:prstGeom prst="diamond">
              <a:avLst/>
            </a:prstGeom>
            <a:gradFill rotWithShape="1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600" dirty="0"/>
            </a:p>
          </p:txBody>
        </p:sp>
        <p:sp>
          <p:nvSpPr>
            <p:cNvPr id="820" name="Rectangle 527"/>
            <p:cNvSpPr>
              <a:spLocks noChangeArrowheads="1"/>
            </p:cNvSpPr>
            <p:nvPr/>
          </p:nvSpPr>
          <p:spPr bwMode="auto">
            <a:xfrm>
              <a:off x="4427984" y="1364258"/>
              <a:ext cx="658835" cy="600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sz="600" dirty="0" smtClean="0"/>
                <a:t>     prepara</a:t>
              </a:r>
            </a:p>
            <a:p>
              <a:pPr eaLnBrk="0" hangingPunct="0"/>
              <a:r>
                <a:rPr lang="es-ES" sz="600" dirty="0" smtClean="0"/>
                <a:t>        </a:t>
              </a:r>
              <a:r>
                <a:rPr lang="es-MX" sz="700" dirty="0" smtClean="0"/>
                <a:t>alta </a:t>
              </a:r>
            </a:p>
            <a:p>
              <a:pPr eaLnBrk="0" hangingPunct="0"/>
              <a:r>
                <a:rPr lang="es-MX" sz="700" dirty="0" smtClean="0"/>
                <a:t>    </a:t>
              </a:r>
              <a:r>
                <a:rPr lang="es-MX" sz="700" dirty="0" smtClean="0"/>
                <a:t>individual</a:t>
              </a:r>
            </a:p>
            <a:p>
              <a:pPr eaLnBrk="0" hangingPunct="0"/>
              <a:r>
                <a:rPr lang="es-MX" sz="700" dirty="0" smtClean="0"/>
                <a:t>  Ejecutiva</a:t>
              </a:r>
              <a:endParaRPr lang="es-MX" sz="700" dirty="0"/>
            </a:p>
            <a:p>
              <a:pPr eaLnBrk="0" hangingPunct="0"/>
              <a:r>
                <a:rPr lang="es-MX" sz="600" dirty="0"/>
                <a:t>     </a:t>
              </a:r>
              <a:endParaRPr lang="es-ES" sz="600" dirty="0"/>
            </a:p>
          </p:txBody>
        </p:sp>
      </p:grpSp>
      <p:grpSp>
        <p:nvGrpSpPr>
          <p:cNvPr id="127" name="820 Grupo"/>
          <p:cNvGrpSpPr/>
          <p:nvPr/>
        </p:nvGrpSpPr>
        <p:grpSpPr>
          <a:xfrm>
            <a:off x="3419872" y="3573016"/>
            <a:ext cx="698500" cy="287338"/>
            <a:chOff x="1837433" y="1901825"/>
            <a:chExt cx="698500" cy="287338"/>
          </a:xfrm>
        </p:grpSpPr>
        <p:sp>
          <p:nvSpPr>
            <p:cNvPr id="822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</a:t>
              </a:r>
              <a:r>
                <a:rPr lang="es-ES" sz="700" dirty="0" smtClean="0"/>
                <a:t>MTCIND02</a:t>
              </a:r>
              <a:endParaRPr lang="es-ES" sz="700" dirty="0"/>
            </a:p>
          </p:txBody>
        </p:sp>
      </p:grpSp>
      <p:grpSp>
        <p:nvGrpSpPr>
          <p:cNvPr id="128" name="823 Grupo"/>
          <p:cNvGrpSpPr/>
          <p:nvPr/>
        </p:nvGrpSpPr>
        <p:grpSpPr>
          <a:xfrm>
            <a:off x="5004048" y="1124744"/>
            <a:ext cx="698500" cy="287338"/>
            <a:chOff x="1837433" y="1901825"/>
            <a:chExt cx="698500" cy="287338"/>
          </a:xfrm>
        </p:grpSpPr>
        <p:sp>
          <p:nvSpPr>
            <p:cNvPr id="825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6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</a:t>
              </a:r>
              <a:r>
                <a:rPr lang="es-ES" sz="700" dirty="0" smtClean="0"/>
                <a:t>MTCINE02</a:t>
              </a:r>
              <a:endParaRPr lang="es-ES" sz="700" dirty="0"/>
            </a:p>
          </p:txBody>
        </p:sp>
      </p:grpSp>
      <p:cxnSp>
        <p:nvCxnSpPr>
          <p:cNvPr id="827" name="826 Conector recto"/>
          <p:cNvCxnSpPr/>
          <p:nvPr/>
        </p:nvCxnSpPr>
        <p:spPr>
          <a:xfrm rot="5400000">
            <a:off x="3641547" y="2635543"/>
            <a:ext cx="303609" cy="1692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829 Conector recto"/>
          <p:cNvCxnSpPr/>
          <p:nvPr/>
        </p:nvCxnSpPr>
        <p:spPr>
          <a:xfrm rot="16200000" flipV="1">
            <a:off x="3628506" y="3421287"/>
            <a:ext cx="303138" cy="3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8" name="157 Grupo"/>
          <p:cNvGrpSpPr/>
          <p:nvPr/>
        </p:nvGrpSpPr>
        <p:grpSpPr>
          <a:xfrm>
            <a:off x="6444208" y="1628800"/>
            <a:ext cx="698500" cy="287338"/>
            <a:chOff x="1837433" y="1901825"/>
            <a:chExt cx="698500" cy="287338"/>
          </a:xfrm>
        </p:grpSpPr>
        <p:sp>
          <p:nvSpPr>
            <p:cNvPr id="389" name="Rectangle 440"/>
            <p:cNvSpPr>
              <a:spLocks noChangeArrowheads="1"/>
            </p:cNvSpPr>
            <p:nvPr/>
          </p:nvSpPr>
          <p:spPr bwMode="auto">
            <a:xfrm>
              <a:off x="1908870" y="1901825"/>
              <a:ext cx="577850" cy="28733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0" name="Rectangle 471"/>
            <p:cNvSpPr>
              <a:spLocks noChangeArrowheads="1"/>
            </p:cNvSpPr>
            <p:nvPr/>
          </p:nvSpPr>
          <p:spPr bwMode="auto">
            <a:xfrm>
              <a:off x="1837433" y="1933575"/>
              <a:ext cx="698500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*MTCHIS01</a:t>
              </a:r>
              <a:endParaRPr lang="es-ES" sz="700" dirty="0"/>
            </a:p>
          </p:txBody>
        </p:sp>
      </p:grpSp>
      <p:grpSp>
        <p:nvGrpSpPr>
          <p:cNvPr id="393" name="402 Grupo"/>
          <p:cNvGrpSpPr/>
          <p:nvPr/>
        </p:nvGrpSpPr>
        <p:grpSpPr>
          <a:xfrm>
            <a:off x="7163643" y="1627907"/>
            <a:ext cx="720725" cy="288925"/>
            <a:chOff x="1837433" y="1323975"/>
            <a:chExt cx="720725" cy="288925"/>
          </a:xfrm>
        </p:grpSpPr>
        <p:sp>
          <p:nvSpPr>
            <p:cNvPr id="396" name="Rectangle 437"/>
            <p:cNvSpPr>
              <a:spLocks noChangeArrowheads="1"/>
            </p:cNvSpPr>
            <p:nvPr/>
          </p:nvSpPr>
          <p:spPr bwMode="auto">
            <a:xfrm>
              <a:off x="1908870" y="1325563"/>
              <a:ext cx="577850" cy="2873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9" name="Rectangle 522"/>
            <p:cNvSpPr>
              <a:spLocks noChangeArrowheads="1"/>
            </p:cNvSpPr>
            <p:nvPr/>
          </p:nvSpPr>
          <p:spPr bwMode="auto">
            <a:xfrm>
              <a:off x="1837433" y="1323975"/>
              <a:ext cx="720725" cy="200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sz="700" dirty="0" smtClean="0"/>
                <a:t> *</a:t>
              </a:r>
              <a:r>
                <a:rPr lang="es-ES" sz="700" dirty="0" smtClean="0"/>
                <a:t>MTCHH01</a:t>
              </a:r>
              <a:r>
                <a:rPr lang="es-ES" sz="600" dirty="0" smtClean="0"/>
                <a:t> </a:t>
              </a:r>
              <a:r>
                <a:rPr lang="es-MX" sz="600" dirty="0" smtClean="0"/>
                <a:t>       </a:t>
              </a:r>
              <a:endParaRPr lang="es-ES" sz="600" dirty="0"/>
            </a:p>
          </p:txBody>
        </p:sp>
      </p:grpSp>
      <p:cxnSp>
        <p:nvCxnSpPr>
          <p:cNvPr id="409" name="408 Conector recto"/>
          <p:cNvCxnSpPr>
            <a:stCxn id="396" idx="2"/>
            <a:endCxn id="560" idx="0"/>
          </p:cNvCxnSpPr>
          <p:nvPr/>
        </p:nvCxnSpPr>
        <p:spPr>
          <a:xfrm rot="5400000">
            <a:off x="6232478" y="2281489"/>
            <a:ext cx="1656184" cy="92687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411 Conector recto"/>
          <p:cNvCxnSpPr>
            <a:stCxn id="389" idx="2"/>
            <a:endCxn id="560" idx="0"/>
          </p:cNvCxnSpPr>
          <p:nvPr/>
        </p:nvCxnSpPr>
        <p:spPr>
          <a:xfrm rot="5400000">
            <a:off x="5872413" y="2640859"/>
            <a:ext cx="1656878" cy="2074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418 Conector recto"/>
          <p:cNvCxnSpPr>
            <a:stCxn id="415" idx="2"/>
            <a:endCxn id="560" idx="0"/>
          </p:cNvCxnSpPr>
          <p:nvPr/>
        </p:nvCxnSpPr>
        <p:spPr>
          <a:xfrm rot="16200000" flipH="1">
            <a:off x="5517004" y="2492885"/>
            <a:ext cx="1658915" cy="5013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421 Conector recto"/>
          <p:cNvCxnSpPr>
            <a:stCxn id="469" idx="2"/>
            <a:endCxn id="560" idx="0"/>
          </p:cNvCxnSpPr>
          <p:nvPr/>
        </p:nvCxnSpPr>
        <p:spPr>
          <a:xfrm rot="16200000" flipH="1">
            <a:off x="5152333" y="2128215"/>
            <a:ext cx="1656878" cy="12327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424 Conector recto"/>
          <p:cNvCxnSpPr>
            <a:endCxn id="560" idx="0"/>
          </p:cNvCxnSpPr>
          <p:nvPr/>
        </p:nvCxnSpPr>
        <p:spPr>
          <a:xfrm>
            <a:off x="4067944" y="1412776"/>
            <a:ext cx="2529190" cy="216024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429 Conector recto"/>
          <p:cNvCxnSpPr>
            <a:stCxn id="166" idx="3"/>
            <a:endCxn id="560" idx="0"/>
          </p:cNvCxnSpPr>
          <p:nvPr/>
        </p:nvCxnSpPr>
        <p:spPr>
          <a:xfrm>
            <a:off x="4090739" y="2348533"/>
            <a:ext cx="2506395" cy="12244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516</Words>
  <Application>Microsoft Office PowerPoint</Application>
  <PresentationFormat>Presentación en pantalla (4:3)</PresentationFormat>
  <Paragraphs>270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Diseño predeterminado</vt:lpstr>
      <vt:lpstr>Diapositiva 1</vt:lpstr>
      <vt:lpstr>Diapositiva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 MORALESMARTINEZ</dc:creator>
  <cp:lastModifiedBy>mm28128</cp:lastModifiedBy>
  <cp:revision>210</cp:revision>
  <dcterms:created xsi:type="dcterms:W3CDTF">2007-09-30T18:42:48Z</dcterms:created>
  <dcterms:modified xsi:type="dcterms:W3CDTF">2011-10-19T01:04:31Z</dcterms:modified>
</cp:coreProperties>
</file>