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66BD-75EA-244D-90E4-C6418BAFA6E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B4A8-49B2-A84A-9D74-39898C77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91" y="880533"/>
            <a:ext cx="4011276" cy="2721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860680"/>
            <a:ext cx="3539066" cy="2741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3602036"/>
            <a:ext cx="3539066" cy="2337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91" y="3602037"/>
            <a:ext cx="4011276" cy="2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0" y="2352689"/>
            <a:ext cx="1827646" cy="16070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0" y="3959757"/>
            <a:ext cx="3859645" cy="25908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" b="55965"/>
          <a:stretch/>
        </p:blipFill>
        <p:spPr>
          <a:xfrm>
            <a:off x="3755735" y="2352689"/>
            <a:ext cx="2032000" cy="16070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5" y="2352689"/>
            <a:ext cx="3000665" cy="4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uyaguari</dc:creator>
  <cp:lastModifiedBy>Mauricio uyaguari</cp:lastModifiedBy>
  <cp:revision>2</cp:revision>
  <dcterms:created xsi:type="dcterms:W3CDTF">2018-01-30T22:14:12Z</dcterms:created>
  <dcterms:modified xsi:type="dcterms:W3CDTF">2018-01-30T22:32:13Z</dcterms:modified>
</cp:coreProperties>
</file>