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87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2" autoAdjust="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28444-B7EC-408B-A145-01006F95E752}" type="datetimeFigureOut">
              <a:rPr lang="es-CL" smtClean="0"/>
              <a:t>03-11-2022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032C-DF80-47C3-9AB6-D6787C18ED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2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FF69-9729-4CEA-83CC-C6F19AF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47D68-E6D5-411C-BA7A-AC80B10DF06A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2625-1AF7-4048-AF92-3D62F8BC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ED73-BB13-4F95-A163-803193F8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24504-7678-4BB0-A8DB-42AEFE71A276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6081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A196-390D-428C-B454-419E535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A6D48-85A1-4192-99B9-67A025BCBBDD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67C0-B1F0-43A2-A668-993DBA59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676E-2CCC-472A-86D9-982C816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3ABE-FFE5-4E81-9838-8611F8EB6701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2304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3CDC-3430-4C6B-B867-AB7BAC70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396D0-71FB-42A6-A8FA-B3BE5DD34838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2F18-183E-4FAF-BD13-4E48A949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71EF-E999-4CB6-A72A-4130B1E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DBE9F-7EBE-41CF-8036-BF3F647BB7C1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407914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73D9-A81A-4358-B854-2DF659E0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7D6192-A7D6-4D17-9A36-7BE6FF6F9855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0A73-08F4-41D5-910E-EAEAAC23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C35BB-D2A9-4CF5-9EA0-E93B0F28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C0FFB-4BF6-44C9-9275-6A96C854CF5C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86871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DF73-D6A7-483B-BC82-5123A0F8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6AB7E-DB1F-4872-880D-C1B82643AFCD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805C-34F7-4E6A-BED6-DBCCD5A9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74A1-F472-4F7E-A6BF-CE2A734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EE7F1-CCE8-4599-A037-C827BB178D45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5976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5A4E48-9127-47B7-AE35-CC9CCE09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6ABDB5-C297-499A-A950-F4D58399178C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688D87-226B-4918-A257-C36D7ECB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BF37C1-E17D-4A47-A920-BAD7F99C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81DF7-9877-46CD-9B42-1372904993AF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47894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962D87-16BA-4EFA-B8CC-CAEE9414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3C09B-7A8E-4A04-9D93-E11CC3903DE4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374925-FCB2-4496-B274-5FB7436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E5D95B-531C-4C94-8FC9-6CCD92D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CA92D-F189-4867-B5B6-CEE81795BCFB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74857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B19AB7-F53A-4F4B-BB0B-3D76D3D3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68596-5286-4DF9-8308-94C8FB7AAE71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2FC8AF-A5F0-421C-BB3D-5220B8BC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9ABD17-B118-4016-AE4D-786E1F5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A765-7B66-4707-A9A4-C6D34ED45F59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96212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DD8C1A1-1C4A-4B1B-A7B9-819C4FE0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6C377-DEBA-4A71-8EE1-1C4B4D02CEB0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66BAE4-2872-4C26-81D8-EC294D85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C54950-D2C2-4527-A07D-895948B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B238B-117B-482A-B004-17755B8781D5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9320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4706E7-7478-4DAE-B5EF-F6786F09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E17C-033A-49B4-9CB2-E7D0DCAD4A8D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86524E-881F-4D0E-8420-762ECDE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B92DE7-8EDF-4150-9CB4-7C5E79F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EB2AF-7F28-49DC-87A9-9CC9FADE567B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62199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B1D779-D474-45D0-8EDB-D4D0602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25684-C6B1-4D11-97D0-1B1BD7D5EF6A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55B620-403E-4C8E-9377-1D3EC96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4C8B6D-3288-4B2B-BA83-80F03F18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2E5BD-7ECE-46D8-AA37-66F7DEECDF73}" type="slidenum">
              <a:rPr lang="en-US" altLang="es-CL"/>
              <a:pPr/>
              <a:t>‹Nº›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182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B8465F0-5CC7-41FB-8265-BEEEB47B39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title style</a:t>
            </a:r>
            <a:endParaRPr lang="en-US" altLang="es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A45DF03-40B7-49B6-8FCC-D46269D58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text styles</a:t>
            </a:r>
          </a:p>
          <a:p>
            <a:pPr lvl="1"/>
            <a:r>
              <a:rPr lang="es-ES_tradnl" altLang="es-CL"/>
              <a:t>Second level</a:t>
            </a:r>
          </a:p>
          <a:p>
            <a:pPr lvl="2"/>
            <a:r>
              <a:rPr lang="es-ES_tradnl" altLang="es-CL"/>
              <a:t>Third level</a:t>
            </a:r>
          </a:p>
          <a:p>
            <a:pPr lvl="3"/>
            <a:r>
              <a:rPr lang="es-ES_tradnl" altLang="es-CL"/>
              <a:t>Fourth level</a:t>
            </a:r>
          </a:p>
          <a:p>
            <a:pPr lvl="4"/>
            <a:r>
              <a:rPr lang="es-ES_tradnl" altLang="es-CL"/>
              <a:t>Fifth level</a:t>
            </a:r>
            <a:endParaRPr lang="en-US" alt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0220-5E43-4C8F-B162-6B7FCA69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3970490-2795-41ED-A761-86B9FFC6EAAF}" type="datetimeFigureOut">
              <a:rPr lang="en-US" altLang="es-CL"/>
              <a:pPr/>
              <a:t>11/3/2022</a:t>
            </a:fld>
            <a:endParaRPr lang="en-US" alt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5E16-28EE-45F2-B62D-13761C8A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B2F5-8D83-4FFC-A12B-C52C6A66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746FC8-E533-44C7-B04A-B055722AB469}" type="slidenum">
              <a:rPr lang="en-US" altLang="es-CL"/>
              <a:pPr/>
              <a:t>‹Nº›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71AA-82AA-4431-910B-4DDB2C6E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s-CL" sz="6000" dirty="0">
                <a:solidFill>
                  <a:schemeClr val="accent6">
                    <a:lumMod val="75000"/>
                  </a:schemeClr>
                </a:solidFill>
              </a:rPr>
              <a:t>Resolución dudas capítulo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No me ha quedado claro la parte de "Comparaciones de una vía para múltiples grupos correlacionados" ¿Qué ventaja o aspectos se aplican para funciones robustas sin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bootstrapping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para ANOVA ? o solo es por la condición de esfericidad que se adopta esa medida.</a:t>
            </a:r>
          </a:p>
          <a:p>
            <a:pPr marL="0" indent="0" algn="just">
              <a:buNone/>
            </a:pPr>
            <a:r>
              <a:rPr lang="es-CL" sz="2000" dirty="0"/>
              <a:t>Realmente será otra de las tantas formas con las cuales podremos obtener p-valores a comparar. (Contando pruebas no paramétricas, </a:t>
            </a:r>
            <a:r>
              <a:rPr lang="es-CL" sz="2000" dirty="0" err="1"/>
              <a:t>remuestreo</a:t>
            </a:r>
            <a:r>
              <a:rPr lang="es-CL" sz="2000" dirty="0"/>
              <a:t> y estas comparaciones), sólo que aquí está más ligada a las diferencias de tamaños muestrales o el no cumplimiento de la homocedasticidad.</a:t>
            </a:r>
            <a:br>
              <a:rPr lang="es-CL" sz="2000" dirty="0"/>
            </a:br>
            <a:r>
              <a:rPr lang="es-CL" sz="2000" dirty="0"/>
              <a:t>Respecto a la utilización de </a:t>
            </a:r>
            <a:r>
              <a:rPr lang="es-CL" sz="2000" dirty="0" err="1"/>
              <a:t>bootstrapping</a:t>
            </a:r>
            <a:r>
              <a:rPr lang="es-CL" sz="2000" dirty="0"/>
              <a:t>, es opcional, pero si se llegase a utilizar, siempre entregará mayor exactitud.</a:t>
            </a:r>
          </a:p>
        </p:txBody>
      </p:sp>
    </p:spTree>
    <p:extLst>
      <p:ext uri="{BB962C8B-B14F-4D97-AF65-F5344CB8AC3E}">
        <p14:creationId xmlns:p14="http://schemas.microsoft.com/office/powerpoint/2010/main" val="14112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¿Cómo saber qué rangos de lambda debo usar al momento de usar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tukey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o box-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cox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? </a:t>
            </a:r>
          </a:p>
          <a:p>
            <a:pPr marL="0" indent="0" algn="just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A partir de la leído en los ejemplos, ¿Es necesario probar distintos lambdas manualmente o puedo evaluar directamente usando la transformación de 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tukey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/box-</a:t>
            </a:r>
            <a:r>
              <a:rPr lang="es-CL" sz="2000" dirty="0" err="1">
                <a:solidFill>
                  <a:schemeClr val="accent6">
                    <a:lumMod val="75000"/>
                  </a:schemeClr>
                </a:solidFill>
              </a:rPr>
              <a:t>cox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, utilizando rango de valores?</a:t>
            </a:r>
          </a:p>
          <a:p>
            <a:pPr marL="0" indent="0" algn="just">
              <a:buNone/>
            </a:pPr>
            <a:r>
              <a:rPr lang="es-CL" sz="2000" dirty="0"/>
              <a:t>Una de las formas de obtener el valor de lambda es a través de probar, pero R proporciona funciones que permiten el cálculo de un lambda óptimo.</a:t>
            </a:r>
          </a:p>
          <a:p>
            <a:pPr marL="0" indent="0" algn="just">
              <a:buNone/>
            </a:pPr>
            <a:r>
              <a:rPr lang="es-CL" sz="2000" dirty="0"/>
              <a:t>Con esto se quiere decir que se debe de conocer la teoría, pero en la práctica, las mismas funciones de Tukey y Box-Cox entregan maneras automatizadas de encontrar estos valores.</a:t>
            </a:r>
          </a:p>
        </p:txBody>
      </p:sp>
    </p:spTree>
    <p:extLst>
      <p:ext uri="{BB962C8B-B14F-4D97-AF65-F5344CB8AC3E}">
        <p14:creationId xmlns:p14="http://schemas.microsoft.com/office/powerpoint/2010/main" val="20254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En la escalera de potencia de </a:t>
            </a:r>
            <a:r>
              <a:rPr lang="es-CL" sz="2400" dirty="0" err="1">
                <a:solidFill>
                  <a:schemeClr val="accent6">
                    <a:lumMod val="75000"/>
                  </a:schemeClr>
                </a:solidFill>
              </a:rPr>
              <a:t>tukey</a:t>
            </a: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,¿Cómo se sabe que las relaciones ocupadas son las correctas?</a:t>
            </a:r>
          </a:p>
          <a:p>
            <a:pPr marL="0" indent="0" algn="just">
              <a:buNone/>
            </a:pPr>
            <a:r>
              <a:rPr lang="es-CL" sz="2000" dirty="0"/>
              <a:t>Si se refiere al valor lambda encontrado, esto se verá cuando, tras realizar  la transformación de los datos, estos mismos tienen la distribución más cercana a la normal, verificando el histograma de la población y el gráfico Q-Q.</a:t>
            </a:r>
          </a:p>
          <a:p>
            <a:pPr marL="0" indent="0" algn="just">
              <a:buNone/>
            </a:pPr>
            <a:r>
              <a:rPr lang="es-CL" sz="2000" dirty="0"/>
              <a:t>Si se busca explorar la relación entre dos variables, se observará el gráfico de dispersión, con tal de que los puntos  se asemejen a una recta.</a:t>
            </a:r>
          </a:p>
        </p:txBody>
      </p:sp>
    </p:spTree>
    <p:extLst>
      <p:ext uri="{BB962C8B-B14F-4D97-AF65-F5344CB8AC3E}">
        <p14:creationId xmlns:p14="http://schemas.microsoft.com/office/powerpoint/2010/main" val="328161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400" dirty="0">
                <a:solidFill>
                  <a:schemeClr val="accent6">
                    <a:lumMod val="75000"/>
                  </a:schemeClr>
                </a:solidFill>
              </a:rPr>
              <a:t>¿ A qué se refiere que "La transformación Box-Cox es una versión escalada de la transformación de Tukey"? No entendí muy bien esa parte…</a:t>
            </a:r>
          </a:p>
          <a:p>
            <a:pPr marL="0" indent="0" algn="just">
              <a:buNone/>
            </a:pPr>
            <a:r>
              <a:rPr lang="es-CL" sz="2000" dirty="0"/>
              <a:t>Si bien ambas transformaciones se basan en potencias, la de Box-Cox es escalada porque, a diferencia de la transformación de Tukey, incorpora una división por λ. Esta variación hace que la transformación de box-Cox tenga como principal característica que, para cualquier valor de λ, x′ λ = 0 cuando x = 1.</a:t>
            </a:r>
          </a:p>
        </p:txBody>
      </p:sp>
    </p:spTree>
    <p:extLst>
      <p:ext uri="{BB962C8B-B14F-4D97-AF65-F5344CB8AC3E}">
        <p14:creationId xmlns:p14="http://schemas.microsoft.com/office/powerpoint/2010/main" val="142892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863A-216C-47C8-A410-DE7BC5AF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588"/>
            <a:ext cx="8229600" cy="1143000"/>
          </a:xfrm>
        </p:spPr>
        <p:txBody>
          <a:bodyPr/>
          <a:lstStyle/>
          <a:p>
            <a:r>
              <a:rPr lang="es-CL" dirty="0">
                <a:solidFill>
                  <a:schemeClr val="accent6">
                    <a:lumMod val="75000"/>
                  </a:schemeClr>
                </a:solidFill>
              </a:rPr>
              <a:t>Capítulo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D7BF5-63ED-40FD-BE4F-704ED04F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0588"/>
            <a:ext cx="8229600" cy="396557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Realizamos transformaciones de los datos para que se asemejen más a la distribución normal pero eso también implica que estamos infiriendo sobre un nuevo parámetro y no del original (la logarítmica trabaja con la media geométrica en lugar de la media). ¿Realmente realizar estas transformaciones es útil si nos desviamos del parámetro de interés?</a:t>
            </a:r>
          </a:p>
          <a:p>
            <a:pPr marL="0" indent="0" algn="just">
              <a:buNone/>
            </a:pPr>
            <a:r>
              <a:rPr lang="es-MX" sz="2000" dirty="0"/>
              <a:t>Si bien, al realizar las transformaciones estaríamos infiriendo a través de un nuevo parámetro, esto no quiere decir que nos estemos desviando del original, ya que, una vez obtenido los valores, estos los tendremos que volver a su estado original,  es decir, realizar la transformación inversa del valor obtenido.</a:t>
            </a:r>
          </a:p>
          <a:p>
            <a:pPr marL="0" indent="0" algn="just">
              <a:buNone/>
            </a:pPr>
            <a:r>
              <a:rPr lang="es-MX" sz="2000" dirty="0"/>
              <a:t>Si bien parece un método “sucio”, en realidad son bastante legales, siempre y cuando se realice la transformación inversa mencionada.</a:t>
            </a:r>
          </a:p>
        </p:txBody>
      </p:sp>
    </p:spTree>
    <p:extLst>
      <p:ext uri="{BB962C8B-B14F-4D97-AF65-F5344CB8AC3E}">
        <p14:creationId xmlns:p14="http://schemas.microsoft.com/office/powerpoint/2010/main" val="42802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560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Resolución dudas capítulo 13</vt:lpstr>
      <vt:lpstr>Capítulo 13</vt:lpstr>
      <vt:lpstr>Capítulo 13</vt:lpstr>
      <vt:lpstr>Capítulo 13</vt:lpstr>
      <vt:lpstr>Capítulo 13</vt:lpstr>
      <vt:lpstr>Capítulo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Jacqueline Köhler Casasempere</cp:lastModifiedBy>
  <cp:revision>35</cp:revision>
  <dcterms:created xsi:type="dcterms:W3CDTF">2012-06-05T18:28:47Z</dcterms:created>
  <dcterms:modified xsi:type="dcterms:W3CDTF">2022-11-03T10:55:02Z</dcterms:modified>
</cp:coreProperties>
</file>