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</p:sldMasterIdLst>
  <p:notesMasterIdLst>
    <p:notesMasterId r:id="rId34"/>
  </p:notesMasterIdLst>
  <p:sldIdLst>
    <p:sldId id="256" r:id="rId4"/>
    <p:sldId id="274" r:id="rId5"/>
    <p:sldId id="271" r:id="rId6"/>
    <p:sldId id="278" r:id="rId7"/>
    <p:sldId id="265" r:id="rId8"/>
    <p:sldId id="272" r:id="rId9"/>
    <p:sldId id="266" r:id="rId10"/>
    <p:sldId id="269" r:id="rId11"/>
    <p:sldId id="273" r:id="rId12"/>
    <p:sldId id="257" r:id="rId13"/>
    <p:sldId id="282" r:id="rId14"/>
    <p:sldId id="280" r:id="rId15"/>
    <p:sldId id="281" r:id="rId16"/>
    <p:sldId id="284" r:id="rId17"/>
    <p:sldId id="285" r:id="rId18"/>
    <p:sldId id="286" r:id="rId19"/>
    <p:sldId id="299" r:id="rId20"/>
    <p:sldId id="297" r:id="rId21"/>
    <p:sldId id="289" r:id="rId22"/>
    <p:sldId id="290" r:id="rId23"/>
    <p:sldId id="291" r:id="rId24"/>
    <p:sldId id="298" r:id="rId25"/>
    <p:sldId id="288" r:id="rId26"/>
    <p:sldId id="292" r:id="rId27"/>
    <p:sldId id="294" r:id="rId28"/>
    <p:sldId id="293" r:id="rId29"/>
    <p:sldId id="296" r:id="rId30"/>
    <p:sldId id="283" r:id="rId31"/>
    <p:sldId id="264" r:id="rId32"/>
    <p:sldId id="295" r:id="rId3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3650"/>
    <a:srgbClr val="4D1434"/>
    <a:srgbClr val="862638"/>
    <a:srgbClr val="DB8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D:\Dropbox\Universidad\7%20Semestre\Proyecto%20de%20Titulo\Planificacion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D:\Dropbox\Universidad\7%20Semestre\Proyecto%20de%20Titulo\Planificacion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D:\Dropbox\Universidad\7%20Semestre\Proyecto%20de%20Titulo\Planificac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3"/>
          <c:order val="0"/>
          <c:tx>
            <c:strRef>
              <c:f>Estadisticas!$K$38</c:f>
              <c:strCache>
                <c:ptCount val="1"/>
                <c:pt idx="0">
                  <c:v>Etapa Transición</c:v>
                </c:pt>
              </c:strCache>
            </c:strRef>
          </c:tx>
          <c:spPr>
            <a:solidFill>
              <a:srgbClr val="BC36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Estadisticas!$L$33:$M$34</c:f>
              <c:multiLvlStrCache>
                <c:ptCount val="2"/>
                <c:lvl>
                  <c:pt idx="0">
                    <c:v>Iteración 1</c:v>
                  </c:pt>
                  <c:pt idx="1">
                    <c:v>Iteración 2</c:v>
                  </c:pt>
                </c:lvl>
                <c:lvl>
                  <c:pt idx="0">
                    <c:v>Hito 2</c:v>
                  </c:pt>
                </c:lvl>
              </c:multiLvlStrCache>
            </c:multiLvlStrRef>
          </c:cat>
          <c:val>
            <c:numRef>
              <c:f>Estadisticas!$L$38:$M$38</c:f>
              <c:numCache>
                <c:formatCode>0%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ser>
          <c:idx val="2"/>
          <c:order val="1"/>
          <c:tx>
            <c:strRef>
              <c:f>Estadisticas!$K$37</c:f>
              <c:strCache>
                <c:ptCount val="1"/>
                <c:pt idx="0">
                  <c:v>Etapa Construcción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Estadisticas!$L$33:$M$34</c:f>
              <c:multiLvlStrCache>
                <c:ptCount val="2"/>
                <c:lvl>
                  <c:pt idx="0">
                    <c:v>Iteración 1</c:v>
                  </c:pt>
                  <c:pt idx="1">
                    <c:v>Iteración 2</c:v>
                  </c:pt>
                </c:lvl>
                <c:lvl>
                  <c:pt idx="0">
                    <c:v>Hito 2</c:v>
                  </c:pt>
                </c:lvl>
              </c:multiLvlStrCache>
            </c:multiLvlStrRef>
          </c:cat>
          <c:val>
            <c:numRef>
              <c:f>Estadisticas!$L$37:$M$37</c:f>
              <c:numCache>
                <c:formatCode>0%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ser>
          <c:idx val="1"/>
          <c:order val="2"/>
          <c:tx>
            <c:strRef>
              <c:f>Estadisticas!$K$36</c:f>
              <c:strCache>
                <c:ptCount val="1"/>
                <c:pt idx="0">
                  <c:v>Etapa Elaboración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Estadisticas!$L$33:$M$34</c:f>
              <c:multiLvlStrCache>
                <c:ptCount val="2"/>
                <c:lvl>
                  <c:pt idx="0">
                    <c:v>Iteración 1</c:v>
                  </c:pt>
                  <c:pt idx="1">
                    <c:v>Iteración 2</c:v>
                  </c:pt>
                </c:lvl>
                <c:lvl>
                  <c:pt idx="0">
                    <c:v>Hito 2</c:v>
                  </c:pt>
                </c:lvl>
              </c:multiLvlStrCache>
            </c:multiLvlStrRef>
          </c:cat>
          <c:val>
            <c:numRef>
              <c:f>Estadisticas!$L$36:$M$36</c:f>
              <c:numCache>
                <c:formatCode>0%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ser>
          <c:idx val="0"/>
          <c:order val="3"/>
          <c:tx>
            <c:strRef>
              <c:f>Estadisticas!$K$35</c:f>
              <c:strCache>
                <c:ptCount val="1"/>
                <c:pt idx="0">
                  <c:v>Etapa Iniciación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Estadisticas!$L$33:$M$34</c:f>
              <c:multiLvlStrCache>
                <c:ptCount val="2"/>
                <c:lvl>
                  <c:pt idx="0">
                    <c:v>Iteración 1</c:v>
                  </c:pt>
                  <c:pt idx="1">
                    <c:v>Iteración 2</c:v>
                  </c:pt>
                </c:lvl>
                <c:lvl>
                  <c:pt idx="0">
                    <c:v>Hito 2</c:v>
                  </c:pt>
                </c:lvl>
              </c:multiLvlStrCache>
            </c:multiLvlStrRef>
          </c:cat>
          <c:val>
            <c:numRef>
              <c:f>Estadisticas!$L$35:$M$35</c:f>
              <c:numCache>
                <c:formatCode>0%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7792640"/>
        <c:axId val="123713728"/>
      </c:barChart>
      <c:catAx>
        <c:axId val="167792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23713728"/>
        <c:crosses val="autoZero"/>
        <c:auto val="1"/>
        <c:lblAlgn val="ctr"/>
        <c:lblOffset val="100"/>
        <c:noMultiLvlLbl val="0"/>
      </c:catAx>
      <c:valAx>
        <c:axId val="12371372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7792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s-C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Estadisticas!$B$32</c:f>
              <c:strCache>
                <c:ptCount val="1"/>
                <c:pt idx="0">
                  <c:v>HH Planeadas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Estadisticas!$C$30:$D$31</c:f>
              <c:multiLvlStrCache>
                <c:ptCount val="2"/>
                <c:lvl>
                  <c:pt idx="0">
                    <c:v>Iteración 1</c:v>
                  </c:pt>
                  <c:pt idx="1">
                    <c:v>Iteración 2</c:v>
                  </c:pt>
                </c:lvl>
                <c:lvl>
                  <c:pt idx="0">
                    <c:v>Hito 2</c:v>
                  </c:pt>
                </c:lvl>
              </c:multiLvlStrCache>
            </c:multiLvlStrRef>
          </c:cat>
          <c:val>
            <c:numRef>
              <c:f>Estadisticas!$C$32:$D$32</c:f>
              <c:numCache>
                <c:formatCode>General</c:formatCode>
                <c:ptCount val="2"/>
                <c:pt idx="0">
                  <c:v>23.599999999999998</c:v>
                </c:pt>
                <c:pt idx="1">
                  <c:v>27.900000000000002</c:v>
                </c:pt>
              </c:numCache>
            </c:numRef>
          </c:val>
        </c:ser>
        <c:ser>
          <c:idx val="1"/>
          <c:order val="1"/>
          <c:tx>
            <c:strRef>
              <c:f>Estadisticas!$B$33</c:f>
              <c:strCache>
                <c:ptCount val="1"/>
                <c:pt idx="0">
                  <c:v>HH Reales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Estadisticas!$C$30:$D$31</c:f>
              <c:multiLvlStrCache>
                <c:ptCount val="2"/>
                <c:lvl>
                  <c:pt idx="0">
                    <c:v>Iteración 1</c:v>
                  </c:pt>
                  <c:pt idx="1">
                    <c:v>Iteración 2</c:v>
                  </c:pt>
                </c:lvl>
                <c:lvl>
                  <c:pt idx="0">
                    <c:v>Hito 2</c:v>
                  </c:pt>
                </c:lvl>
              </c:multiLvlStrCache>
            </c:multiLvlStrRef>
          </c:cat>
          <c:val>
            <c:numRef>
              <c:f>Estadisticas!$C$33:$D$33</c:f>
              <c:numCache>
                <c:formatCode>General</c:formatCode>
                <c:ptCount val="2"/>
                <c:pt idx="0">
                  <c:v>21.5</c:v>
                </c:pt>
                <c:pt idx="1">
                  <c:v>38.5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794688"/>
        <c:axId val="168059456"/>
      </c:barChart>
      <c:catAx>
        <c:axId val="16779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8059456"/>
        <c:crosses val="autoZero"/>
        <c:auto val="1"/>
        <c:lblAlgn val="ctr"/>
        <c:lblOffset val="100"/>
        <c:noMultiLvlLbl val="0"/>
      </c:catAx>
      <c:valAx>
        <c:axId val="168059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7794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s-CL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Estadisticas!$B$8</c:f>
              <c:strCache>
                <c:ptCount val="1"/>
                <c:pt idx="0">
                  <c:v>Abiertos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Estadisticas!$C$6:$D$7</c:f>
              <c:multiLvlStrCache>
                <c:ptCount val="2"/>
                <c:lvl>
                  <c:pt idx="0">
                    <c:v>Iteración 1</c:v>
                  </c:pt>
                  <c:pt idx="1">
                    <c:v>Iteración 2</c:v>
                  </c:pt>
                </c:lvl>
                <c:lvl>
                  <c:pt idx="0">
                    <c:v>Hito 2</c:v>
                  </c:pt>
                </c:lvl>
              </c:multiLvlStrCache>
            </c:multiLvlStrRef>
          </c:cat>
          <c:val>
            <c:numRef>
              <c:f>Estadisticas!$C$8:$D$8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</c:ser>
        <c:ser>
          <c:idx val="1"/>
          <c:order val="1"/>
          <c:tx>
            <c:strRef>
              <c:f>Estadisticas!$B$9</c:f>
              <c:strCache>
                <c:ptCount val="1"/>
                <c:pt idx="0">
                  <c:v>En proceso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Estadisticas!$C$6:$D$7</c:f>
              <c:multiLvlStrCache>
                <c:ptCount val="2"/>
                <c:lvl>
                  <c:pt idx="0">
                    <c:v>Iteración 1</c:v>
                  </c:pt>
                  <c:pt idx="1">
                    <c:v>Iteración 2</c:v>
                  </c:pt>
                </c:lvl>
                <c:lvl>
                  <c:pt idx="0">
                    <c:v>Hito 2</c:v>
                  </c:pt>
                </c:lvl>
              </c:multiLvlStrCache>
            </c:multiLvlStrRef>
          </c:cat>
          <c:val>
            <c:numRef>
              <c:f>Estadisticas!$C$9:$D$9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</c:ser>
        <c:ser>
          <c:idx val="2"/>
          <c:order val="2"/>
          <c:tx>
            <c:strRef>
              <c:f>Estadisticas!$B$10</c:f>
              <c:strCache>
                <c:ptCount val="1"/>
                <c:pt idx="0">
                  <c:v>Terminados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Estadisticas!$C$6:$D$7</c:f>
              <c:multiLvlStrCache>
                <c:ptCount val="2"/>
                <c:lvl>
                  <c:pt idx="0">
                    <c:v>Iteración 1</c:v>
                  </c:pt>
                  <c:pt idx="1">
                    <c:v>Iteración 2</c:v>
                  </c:pt>
                </c:lvl>
                <c:lvl>
                  <c:pt idx="0">
                    <c:v>Hito 2</c:v>
                  </c:pt>
                </c:lvl>
              </c:multiLvlStrCache>
            </c:multiLvlStrRef>
          </c:cat>
          <c:val>
            <c:numRef>
              <c:f>Estadisticas!$C$10:$D$10</c:f>
              <c:numCache>
                <c:formatCode>General</c:formatCode>
                <c:ptCount val="2"/>
                <c:pt idx="0">
                  <c:v>1</c:v>
                </c:pt>
                <c:pt idx="1">
                  <c:v>5</c:v>
                </c:pt>
              </c:numCache>
            </c:numRef>
          </c:val>
        </c:ser>
        <c:ser>
          <c:idx val="3"/>
          <c:order val="3"/>
          <c:tx>
            <c:strRef>
              <c:f>Estadisticas!$B$11</c:f>
              <c:strCache>
                <c:ptCount val="1"/>
                <c:pt idx="0">
                  <c:v>Total Tickets</c:v>
                </c:pt>
              </c:strCache>
            </c:strRef>
          </c:tx>
          <c:spPr>
            <a:solidFill>
              <a:srgbClr val="4D143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Estadisticas!$C$6:$D$7</c:f>
              <c:multiLvlStrCache>
                <c:ptCount val="2"/>
                <c:lvl>
                  <c:pt idx="0">
                    <c:v>Iteración 1</c:v>
                  </c:pt>
                  <c:pt idx="1">
                    <c:v>Iteración 2</c:v>
                  </c:pt>
                </c:lvl>
                <c:lvl>
                  <c:pt idx="0">
                    <c:v>Hito 2</c:v>
                  </c:pt>
                </c:lvl>
              </c:multiLvlStrCache>
            </c:multiLvlStrRef>
          </c:cat>
          <c:val>
            <c:numRef>
              <c:f>Estadisticas!$C$11:$D$11</c:f>
              <c:numCache>
                <c:formatCode>General</c:formatCode>
                <c:ptCount val="2"/>
                <c:pt idx="0">
                  <c:v>2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8161280"/>
        <c:axId val="168061760"/>
      </c:barChart>
      <c:catAx>
        <c:axId val="168161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8061760"/>
        <c:crosses val="autoZero"/>
        <c:auto val="1"/>
        <c:lblAlgn val="ctr"/>
        <c:lblOffset val="100"/>
        <c:noMultiLvlLbl val="0"/>
      </c:catAx>
      <c:valAx>
        <c:axId val="168061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8161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B0F609-B2FC-4C99-95CE-5E3755D40E5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7A11F7F1-F377-48AC-8656-850BE21A8CF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 smtClean="0"/>
            <a:t>Iniciación</a:t>
          </a:r>
          <a:endParaRPr lang="es-CL" dirty="0"/>
        </a:p>
      </dgm:t>
    </dgm:pt>
    <dgm:pt modelId="{0ADF3AD2-D4C2-49ED-A5CA-43433A110FB6}" type="parTrans" cxnId="{671960DA-3F68-4B66-9ACB-D50DD2D3585B}">
      <dgm:prSet/>
      <dgm:spPr/>
      <dgm:t>
        <a:bodyPr/>
        <a:lstStyle/>
        <a:p>
          <a:endParaRPr lang="es-CL"/>
        </a:p>
      </dgm:t>
    </dgm:pt>
    <dgm:pt modelId="{C4CC3CD9-BB90-4E21-819B-942A88E708EE}" type="sibTrans" cxnId="{671960DA-3F68-4B66-9ACB-D50DD2D3585B}">
      <dgm:prSet/>
      <dgm:spPr/>
      <dgm:t>
        <a:bodyPr/>
        <a:lstStyle/>
        <a:p>
          <a:endParaRPr lang="es-CL"/>
        </a:p>
      </dgm:t>
    </dgm:pt>
    <dgm:pt modelId="{1418D7C7-90D1-446F-A3BA-B606CA17ACEA}">
      <dgm:prSet phldrT="[Texto]" custT="1"/>
      <dgm:spPr/>
      <dgm:t>
        <a:bodyPr/>
        <a:lstStyle/>
        <a:p>
          <a:r>
            <a:rPr lang="es-CL" sz="1400" dirty="0" smtClean="0"/>
            <a:t>Definir casos de uso</a:t>
          </a:r>
          <a:endParaRPr lang="es-CL" sz="1400" dirty="0"/>
        </a:p>
      </dgm:t>
    </dgm:pt>
    <dgm:pt modelId="{F76E4D2F-0A0A-4A94-8E66-07E10C67B71E}" type="parTrans" cxnId="{5D91FF54-8250-4498-8699-B8A2C2177024}">
      <dgm:prSet/>
      <dgm:spPr/>
      <dgm:t>
        <a:bodyPr/>
        <a:lstStyle/>
        <a:p>
          <a:endParaRPr lang="es-CL"/>
        </a:p>
      </dgm:t>
    </dgm:pt>
    <dgm:pt modelId="{AAA14A35-F2C8-42DA-92F5-B1F73FE2FB3F}" type="sibTrans" cxnId="{5D91FF54-8250-4498-8699-B8A2C2177024}">
      <dgm:prSet/>
      <dgm:spPr/>
      <dgm:t>
        <a:bodyPr/>
        <a:lstStyle/>
        <a:p>
          <a:endParaRPr lang="es-CL"/>
        </a:p>
      </dgm:t>
    </dgm:pt>
    <dgm:pt modelId="{A6FE3667-7C52-4344-9C09-D111F58FF873}">
      <dgm:prSet phldrT="[Texto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s-CL" dirty="0" smtClean="0"/>
            <a:t>Elaboración</a:t>
          </a:r>
          <a:endParaRPr lang="es-CL" dirty="0"/>
        </a:p>
      </dgm:t>
    </dgm:pt>
    <dgm:pt modelId="{8411FF76-918C-41A5-AC5E-B7716E608C59}" type="parTrans" cxnId="{A5C2E4BF-9481-4BC5-84C9-91D6BE83CCE9}">
      <dgm:prSet/>
      <dgm:spPr/>
      <dgm:t>
        <a:bodyPr/>
        <a:lstStyle/>
        <a:p>
          <a:endParaRPr lang="es-CL"/>
        </a:p>
      </dgm:t>
    </dgm:pt>
    <dgm:pt modelId="{9B799D19-0AE5-4D87-B290-388752890B67}" type="sibTrans" cxnId="{A5C2E4BF-9481-4BC5-84C9-91D6BE83CCE9}">
      <dgm:prSet/>
      <dgm:spPr/>
      <dgm:t>
        <a:bodyPr/>
        <a:lstStyle/>
        <a:p>
          <a:endParaRPr lang="es-CL"/>
        </a:p>
      </dgm:t>
    </dgm:pt>
    <dgm:pt modelId="{A9BAABAF-D65B-49B6-95F4-B99FD17D9A28}">
      <dgm:prSet phldrT="[Texto]" custT="1"/>
      <dgm:spPr/>
      <dgm:t>
        <a:bodyPr/>
        <a:lstStyle/>
        <a:p>
          <a:r>
            <a:rPr lang="es-CL" sz="1400" dirty="0" smtClean="0"/>
            <a:t>Analizar requisitos</a:t>
          </a:r>
          <a:endParaRPr lang="es-CL" sz="1400" dirty="0"/>
        </a:p>
      </dgm:t>
    </dgm:pt>
    <dgm:pt modelId="{06B6C70C-349D-49E2-9597-04CCAAC967AC}" type="parTrans" cxnId="{692FD357-6052-456F-8813-B55CC7B283EC}">
      <dgm:prSet/>
      <dgm:spPr/>
      <dgm:t>
        <a:bodyPr/>
        <a:lstStyle/>
        <a:p>
          <a:endParaRPr lang="es-CL"/>
        </a:p>
      </dgm:t>
    </dgm:pt>
    <dgm:pt modelId="{A3E711D4-AD21-4C46-8380-E8AAF516E268}" type="sibTrans" cxnId="{692FD357-6052-456F-8813-B55CC7B283EC}">
      <dgm:prSet/>
      <dgm:spPr/>
      <dgm:t>
        <a:bodyPr/>
        <a:lstStyle/>
        <a:p>
          <a:endParaRPr lang="es-CL"/>
        </a:p>
      </dgm:t>
    </dgm:pt>
    <dgm:pt modelId="{36255297-4374-4A0B-A40F-E0F04941A81A}">
      <dgm:prSet phldrT="[Texto]"/>
      <dgm:spPr>
        <a:solidFill>
          <a:srgbClr val="0070C0"/>
        </a:solidFill>
      </dgm:spPr>
      <dgm:t>
        <a:bodyPr/>
        <a:lstStyle/>
        <a:p>
          <a:r>
            <a:rPr lang="es-CL" dirty="0" smtClean="0"/>
            <a:t>Construcción</a:t>
          </a:r>
          <a:endParaRPr lang="es-CL" dirty="0"/>
        </a:p>
      </dgm:t>
    </dgm:pt>
    <dgm:pt modelId="{B8C73814-905A-4EA7-A6FA-315057702710}" type="parTrans" cxnId="{FF0512BB-2472-4C60-8564-63D642A8577D}">
      <dgm:prSet/>
      <dgm:spPr/>
      <dgm:t>
        <a:bodyPr/>
        <a:lstStyle/>
        <a:p>
          <a:endParaRPr lang="es-CL"/>
        </a:p>
      </dgm:t>
    </dgm:pt>
    <dgm:pt modelId="{47D8FC20-1EB4-44F4-8B53-07BA65D267CF}" type="sibTrans" cxnId="{FF0512BB-2472-4C60-8564-63D642A8577D}">
      <dgm:prSet/>
      <dgm:spPr/>
      <dgm:t>
        <a:bodyPr/>
        <a:lstStyle/>
        <a:p>
          <a:endParaRPr lang="es-CL"/>
        </a:p>
      </dgm:t>
    </dgm:pt>
    <dgm:pt modelId="{968A0BDE-6FD6-4691-B59B-4700F8F22B01}">
      <dgm:prSet phldrT="[Texto]" custT="1"/>
      <dgm:spPr/>
      <dgm:t>
        <a:bodyPr/>
        <a:lstStyle/>
        <a:p>
          <a:r>
            <a:rPr lang="es-CL" sz="1400" dirty="0" smtClean="0"/>
            <a:t>Modelar, construir y probar sistema</a:t>
          </a:r>
          <a:endParaRPr lang="es-CL" sz="1400" dirty="0"/>
        </a:p>
      </dgm:t>
    </dgm:pt>
    <dgm:pt modelId="{1815E2B2-20C3-4F72-94B5-74FBAF4FC897}" type="parTrans" cxnId="{1A42BF08-52AD-486B-89ED-C211627C7351}">
      <dgm:prSet/>
      <dgm:spPr/>
      <dgm:t>
        <a:bodyPr/>
        <a:lstStyle/>
        <a:p>
          <a:endParaRPr lang="es-CL"/>
        </a:p>
      </dgm:t>
    </dgm:pt>
    <dgm:pt modelId="{4E44AEA5-694B-4AE9-8184-C4684973084E}" type="sibTrans" cxnId="{1A42BF08-52AD-486B-89ED-C211627C7351}">
      <dgm:prSet/>
      <dgm:spPr/>
      <dgm:t>
        <a:bodyPr/>
        <a:lstStyle/>
        <a:p>
          <a:endParaRPr lang="es-CL"/>
        </a:p>
      </dgm:t>
    </dgm:pt>
    <dgm:pt modelId="{28CF0AD7-61B2-4A4E-947E-89500947B1C4}">
      <dgm:prSet phldrT="[Texto]"/>
      <dgm:spPr>
        <a:solidFill>
          <a:srgbClr val="862638"/>
        </a:solidFill>
      </dgm:spPr>
      <dgm:t>
        <a:bodyPr/>
        <a:lstStyle/>
        <a:p>
          <a:r>
            <a:rPr lang="es-CL" dirty="0" smtClean="0"/>
            <a:t>Transición</a:t>
          </a:r>
          <a:endParaRPr lang="es-CL" dirty="0"/>
        </a:p>
      </dgm:t>
    </dgm:pt>
    <dgm:pt modelId="{4842A433-5C8B-4141-8633-5B3A94296EB4}" type="parTrans" cxnId="{B02E5D42-91E5-47F7-BB99-867ED0A27B3E}">
      <dgm:prSet/>
      <dgm:spPr/>
      <dgm:t>
        <a:bodyPr/>
        <a:lstStyle/>
        <a:p>
          <a:endParaRPr lang="es-CL"/>
        </a:p>
      </dgm:t>
    </dgm:pt>
    <dgm:pt modelId="{32CAE6A5-56B4-404A-85CA-485F6BB260E3}" type="sibTrans" cxnId="{B02E5D42-91E5-47F7-BB99-867ED0A27B3E}">
      <dgm:prSet/>
      <dgm:spPr/>
      <dgm:t>
        <a:bodyPr/>
        <a:lstStyle/>
        <a:p>
          <a:endParaRPr lang="es-CL"/>
        </a:p>
      </dgm:t>
    </dgm:pt>
    <dgm:pt modelId="{2A22093E-C902-4E88-846E-DB938F9D6929}">
      <dgm:prSet phldrT="[Texto]" custT="1"/>
      <dgm:spPr/>
      <dgm:t>
        <a:bodyPr/>
        <a:lstStyle/>
        <a:p>
          <a:r>
            <a:rPr lang="es-CL" sz="1400" dirty="0" smtClean="0"/>
            <a:t>Definir requisitos</a:t>
          </a:r>
          <a:endParaRPr lang="es-CL" sz="1400" dirty="0"/>
        </a:p>
      </dgm:t>
    </dgm:pt>
    <dgm:pt modelId="{7F5AFB8C-3E32-42C5-ADB6-A1306F7DE754}" type="parTrans" cxnId="{751AFE6B-6540-494E-B1DF-FAC09FFB3630}">
      <dgm:prSet/>
      <dgm:spPr/>
      <dgm:t>
        <a:bodyPr/>
        <a:lstStyle/>
        <a:p>
          <a:endParaRPr lang="es-CL"/>
        </a:p>
      </dgm:t>
    </dgm:pt>
    <dgm:pt modelId="{9C897FC9-5DF1-4766-8536-F919620D5E45}" type="sibTrans" cxnId="{751AFE6B-6540-494E-B1DF-FAC09FFB3630}">
      <dgm:prSet/>
      <dgm:spPr/>
      <dgm:t>
        <a:bodyPr/>
        <a:lstStyle/>
        <a:p>
          <a:endParaRPr lang="es-CL"/>
        </a:p>
      </dgm:t>
    </dgm:pt>
    <dgm:pt modelId="{138E99F9-F63E-4B8A-8135-824178536F36}">
      <dgm:prSet phldrT="[Texto]" custT="1"/>
      <dgm:spPr/>
      <dgm:t>
        <a:bodyPr/>
        <a:lstStyle/>
        <a:p>
          <a:r>
            <a:rPr lang="es-CL" sz="1400" dirty="0" smtClean="0"/>
            <a:t>Preparar entorno del proyecto</a:t>
          </a:r>
          <a:endParaRPr lang="es-CL" sz="1400" dirty="0"/>
        </a:p>
      </dgm:t>
    </dgm:pt>
    <dgm:pt modelId="{DB8BB4B8-61A1-4916-9F28-043E9133BDC7}" type="parTrans" cxnId="{0094F790-A3F5-4930-A8F0-F6C8A1DCC07E}">
      <dgm:prSet/>
      <dgm:spPr/>
      <dgm:t>
        <a:bodyPr/>
        <a:lstStyle/>
        <a:p>
          <a:endParaRPr lang="es-CL"/>
        </a:p>
      </dgm:t>
    </dgm:pt>
    <dgm:pt modelId="{410F310C-56DB-43B9-9461-E530DF1116BA}" type="sibTrans" cxnId="{0094F790-A3F5-4930-A8F0-F6C8A1DCC07E}">
      <dgm:prSet/>
      <dgm:spPr/>
      <dgm:t>
        <a:bodyPr/>
        <a:lstStyle/>
        <a:p>
          <a:endParaRPr lang="es-CL"/>
        </a:p>
      </dgm:t>
    </dgm:pt>
    <dgm:pt modelId="{40250FF2-9E8A-4937-8E0C-459FC6D37F09}">
      <dgm:prSet phldrT="[Texto]" custT="1"/>
      <dgm:spPr/>
      <dgm:t>
        <a:bodyPr/>
        <a:lstStyle/>
        <a:p>
          <a:r>
            <a:rPr lang="es-CL" sz="1400" dirty="0" smtClean="0"/>
            <a:t>Estimación de programación.</a:t>
          </a:r>
          <a:endParaRPr lang="es-CL" sz="1400" dirty="0"/>
        </a:p>
      </dgm:t>
    </dgm:pt>
    <dgm:pt modelId="{2864F268-5BD6-40D0-AACF-622C62C030F7}" type="parTrans" cxnId="{7EB116A7-BA03-4C44-B4D9-62BFA7D028B2}">
      <dgm:prSet/>
      <dgm:spPr/>
      <dgm:t>
        <a:bodyPr/>
        <a:lstStyle/>
        <a:p>
          <a:endParaRPr lang="es-CL"/>
        </a:p>
      </dgm:t>
    </dgm:pt>
    <dgm:pt modelId="{211439AB-F561-4206-BA7F-F49BEC9B47CE}" type="sibTrans" cxnId="{7EB116A7-BA03-4C44-B4D9-62BFA7D028B2}">
      <dgm:prSet/>
      <dgm:spPr/>
      <dgm:t>
        <a:bodyPr/>
        <a:lstStyle/>
        <a:p>
          <a:endParaRPr lang="es-CL"/>
        </a:p>
      </dgm:t>
    </dgm:pt>
    <dgm:pt modelId="{D84AEDC5-0353-4F05-B93C-8DBB75DF88B4}">
      <dgm:prSet phldrT="[Texto]" custT="1"/>
      <dgm:spPr/>
      <dgm:t>
        <a:bodyPr/>
        <a:lstStyle/>
        <a:p>
          <a:r>
            <a:rPr lang="es-CL" sz="1400" dirty="0" smtClean="0"/>
            <a:t>Identificar arquitectura</a:t>
          </a:r>
          <a:endParaRPr lang="es-CL" sz="1400" dirty="0"/>
        </a:p>
      </dgm:t>
    </dgm:pt>
    <dgm:pt modelId="{14E43130-687E-4A7C-9C2D-AA419CFE7B02}" type="parTrans" cxnId="{EA25F57C-A8E9-4352-BF61-CB6C8006F605}">
      <dgm:prSet/>
      <dgm:spPr/>
      <dgm:t>
        <a:bodyPr/>
        <a:lstStyle/>
        <a:p>
          <a:endParaRPr lang="es-CL"/>
        </a:p>
      </dgm:t>
    </dgm:pt>
    <dgm:pt modelId="{D43B51B4-7399-49F0-837C-A9EA0333ABA5}" type="sibTrans" cxnId="{EA25F57C-A8E9-4352-BF61-CB6C8006F605}">
      <dgm:prSet/>
      <dgm:spPr/>
      <dgm:t>
        <a:bodyPr/>
        <a:lstStyle/>
        <a:p>
          <a:endParaRPr lang="es-CL"/>
        </a:p>
      </dgm:t>
    </dgm:pt>
    <dgm:pt modelId="{7E56D8A3-2F37-4488-8B5C-A73E93E1BFAF}">
      <dgm:prSet phldrT="[Texto]" custT="1"/>
      <dgm:spPr/>
      <dgm:t>
        <a:bodyPr/>
        <a:lstStyle/>
        <a:p>
          <a:r>
            <a:rPr lang="es-CL" sz="1400" dirty="0" smtClean="0"/>
            <a:t>Validar arquitectura</a:t>
          </a:r>
          <a:endParaRPr lang="es-CL" sz="1400" dirty="0"/>
        </a:p>
      </dgm:t>
    </dgm:pt>
    <dgm:pt modelId="{D3CEF089-5F2C-405A-9205-6B331069AB48}" type="parTrans" cxnId="{0DEA3D31-48EF-4596-8AD1-C2E28229FE7B}">
      <dgm:prSet/>
      <dgm:spPr/>
      <dgm:t>
        <a:bodyPr/>
        <a:lstStyle/>
        <a:p>
          <a:endParaRPr lang="es-CL"/>
        </a:p>
      </dgm:t>
    </dgm:pt>
    <dgm:pt modelId="{50212BCC-9F2C-4430-B289-A39B821C2BA1}" type="sibTrans" cxnId="{0DEA3D31-48EF-4596-8AD1-C2E28229FE7B}">
      <dgm:prSet/>
      <dgm:spPr/>
      <dgm:t>
        <a:bodyPr/>
        <a:lstStyle/>
        <a:p>
          <a:endParaRPr lang="es-CL"/>
        </a:p>
      </dgm:t>
    </dgm:pt>
    <dgm:pt modelId="{E5D5BDB6-A0E9-4504-8D68-A5F6BF83504B}">
      <dgm:prSet phldrT="[Texto]" custT="1"/>
      <dgm:spPr/>
      <dgm:t>
        <a:bodyPr/>
        <a:lstStyle/>
        <a:p>
          <a:r>
            <a:rPr lang="es-CL" sz="1400" dirty="0" smtClean="0"/>
            <a:t>Desarrollar entorno del proyecto</a:t>
          </a:r>
          <a:endParaRPr lang="es-CL" sz="1400" dirty="0"/>
        </a:p>
      </dgm:t>
    </dgm:pt>
    <dgm:pt modelId="{CDE81408-8DA4-4ED2-ADD7-A2FB1F0B0978}" type="parTrans" cxnId="{BCF3781B-0942-410C-95A1-6C43988E926B}">
      <dgm:prSet/>
      <dgm:spPr/>
      <dgm:t>
        <a:bodyPr/>
        <a:lstStyle/>
        <a:p>
          <a:endParaRPr lang="es-CL"/>
        </a:p>
      </dgm:t>
    </dgm:pt>
    <dgm:pt modelId="{0AB3A2A9-CB0A-4B8E-BBF0-BEFF89140E95}" type="sibTrans" cxnId="{BCF3781B-0942-410C-95A1-6C43988E926B}">
      <dgm:prSet/>
      <dgm:spPr/>
      <dgm:t>
        <a:bodyPr/>
        <a:lstStyle/>
        <a:p>
          <a:endParaRPr lang="es-CL"/>
        </a:p>
      </dgm:t>
    </dgm:pt>
    <dgm:pt modelId="{6F2C9FFA-5EB5-4948-AFBF-29E1D7DA9690}">
      <dgm:prSet phldrT="[Texto]" custT="1"/>
      <dgm:spPr/>
      <dgm:t>
        <a:bodyPr/>
        <a:lstStyle/>
        <a:p>
          <a:r>
            <a:rPr lang="es-CL" sz="1400" dirty="0" smtClean="0"/>
            <a:t>Determinar responsabilidades</a:t>
          </a:r>
          <a:endParaRPr lang="es-CL" sz="1400" dirty="0"/>
        </a:p>
      </dgm:t>
    </dgm:pt>
    <dgm:pt modelId="{12625411-9CE3-403F-B680-D66FCD9C1668}" type="parTrans" cxnId="{5EF06B9C-FE52-41AE-93E6-E68E112B8F93}">
      <dgm:prSet/>
      <dgm:spPr/>
      <dgm:t>
        <a:bodyPr/>
        <a:lstStyle/>
        <a:p>
          <a:endParaRPr lang="es-CL"/>
        </a:p>
      </dgm:t>
    </dgm:pt>
    <dgm:pt modelId="{96DAE83E-E30B-4633-9949-407AB9DE77A1}" type="sibTrans" cxnId="{5EF06B9C-FE52-41AE-93E6-E68E112B8F93}">
      <dgm:prSet/>
      <dgm:spPr/>
      <dgm:t>
        <a:bodyPr/>
        <a:lstStyle/>
        <a:p>
          <a:endParaRPr lang="es-CL"/>
        </a:p>
      </dgm:t>
    </dgm:pt>
    <dgm:pt modelId="{0F771A30-3BAB-4845-9C12-401D77C9AE30}">
      <dgm:prSet phldrT="[Texto]" custT="1"/>
      <dgm:spPr/>
      <dgm:t>
        <a:bodyPr/>
        <a:lstStyle/>
        <a:p>
          <a:r>
            <a:rPr lang="es-CL" sz="1400" dirty="0" smtClean="0"/>
            <a:t>Desarrollar documentación de soporte</a:t>
          </a:r>
          <a:endParaRPr lang="es-CL" sz="1400" dirty="0"/>
        </a:p>
      </dgm:t>
    </dgm:pt>
    <dgm:pt modelId="{B46F2232-AD0C-4704-8BC4-71E83E2399BF}" type="parTrans" cxnId="{3741E225-FB83-4407-A1FD-FF043A0F3468}">
      <dgm:prSet/>
      <dgm:spPr/>
      <dgm:t>
        <a:bodyPr/>
        <a:lstStyle/>
        <a:p>
          <a:endParaRPr lang="es-CL"/>
        </a:p>
      </dgm:t>
    </dgm:pt>
    <dgm:pt modelId="{CA917196-3889-4BA3-A58E-FB7A29C6402D}" type="sibTrans" cxnId="{3741E225-FB83-4407-A1FD-FF043A0F3468}">
      <dgm:prSet/>
      <dgm:spPr/>
      <dgm:t>
        <a:bodyPr/>
        <a:lstStyle/>
        <a:p>
          <a:endParaRPr lang="es-CL"/>
        </a:p>
      </dgm:t>
    </dgm:pt>
    <dgm:pt modelId="{2EFA18B0-34EE-48CD-B942-2417BB736F6B}">
      <dgm:prSet phldrT="[Texto]" custT="1"/>
      <dgm:spPr/>
      <dgm:t>
        <a:bodyPr/>
        <a:lstStyle/>
        <a:p>
          <a:r>
            <a:rPr lang="es-CL" sz="1400" dirty="0" smtClean="0"/>
            <a:t>Pruebas de sistema</a:t>
          </a:r>
          <a:endParaRPr lang="es-CL" sz="1400" dirty="0"/>
        </a:p>
      </dgm:t>
    </dgm:pt>
    <dgm:pt modelId="{7126C91B-032F-4A48-994E-498F650E9909}" type="parTrans" cxnId="{CA758F66-0324-4680-B835-918C61850A1C}">
      <dgm:prSet/>
      <dgm:spPr/>
      <dgm:t>
        <a:bodyPr/>
        <a:lstStyle/>
        <a:p>
          <a:endParaRPr lang="es-CL"/>
        </a:p>
      </dgm:t>
    </dgm:pt>
    <dgm:pt modelId="{57D573E3-D855-408F-B6A7-CB5E1FFF7F1E}" type="sibTrans" cxnId="{CA758F66-0324-4680-B835-918C61850A1C}">
      <dgm:prSet/>
      <dgm:spPr/>
      <dgm:t>
        <a:bodyPr/>
        <a:lstStyle/>
        <a:p>
          <a:endParaRPr lang="es-CL"/>
        </a:p>
      </dgm:t>
    </dgm:pt>
    <dgm:pt modelId="{0D5D86F5-8927-49F8-99D2-323C5BC8C006}">
      <dgm:prSet phldrT="[Texto]" custT="1"/>
      <dgm:spPr/>
      <dgm:t>
        <a:bodyPr/>
        <a:lstStyle/>
        <a:p>
          <a:r>
            <a:rPr lang="es-CL" sz="1400" dirty="0" smtClean="0"/>
            <a:t>Integración</a:t>
          </a:r>
          <a:endParaRPr lang="es-CL" sz="1400" dirty="0"/>
        </a:p>
      </dgm:t>
    </dgm:pt>
    <dgm:pt modelId="{27294A7F-2247-4B9D-BEEB-E8022A1771FD}" type="parTrans" cxnId="{60F6A9D7-782E-4BA1-9E99-11394F5F6E8F}">
      <dgm:prSet/>
      <dgm:spPr/>
      <dgm:t>
        <a:bodyPr/>
        <a:lstStyle/>
        <a:p>
          <a:endParaRPr lang="es-CL"/>
        </a:p>
      </dgm:t>
    </dgm:pt>
    <dgm:pt modelId="{B8E9F106-F623-4F48-8CDC-CA6BE0D8289B}" type="sibTrans" cxnId="{60F6A9D7-782E-4BA1-9E99-11394F5F6E8F}">
      <dgm:prSet/>
      <dgm:spPr/>
      <dgm:t>
        <a:bodyPr/>
        <a:lstStyle/>
        <a:p>
          <a:endParaRPr lang="es-CL"/>
        </a:p>
      </dgm:t>
    </dgm:pt>
    <dgm:pt modelId="{B73857D1-FDAB-4CAB-B6E1-0CDBC51492B1}">
      <dgm:prSet phldrT="[Texto]" custT="1"/>
      <dgm:spPr/>
      <dgm:t>
        <a:bodyPr/>
        <a:lstStyle/>
        <a:p>
          <a:r>
            <a:rPr lang="es-CL" sz="1400" dirty="0" smtClean="0"/>
            <a:t>Pruebas de usuario</a:t>
          </a:r>
          <a:endParaRPr lang="es-CL" sz="1400" dirty="0"/>
        </a:p>
      </dgm:t>
    </dgm:pt>
    <dgm:pt modelId="{6CCA7E42-7DA7-42FB-B7CC-0A2CE0CD4788}" type="parTrans" cxnId="{47BC7F1E-07E5-4C82-AE5D-CBE7AD1803BC}">
      <dgm:prSet/>
      <dgm:spPr/>
      <dgm:t>
        <a:bodyPr/>
        <a:lstStyle/>
        <a:p>
          <a:endParaRPr lang="es-CL"/>
        </a:p>
      </dgm:t>
    </dgm:pt>
    <dgm:pt modelId="{021D18B5-1C66-44A7-A87D-A7D91F683B78}" type="sibTrans" cxnId="{47BC7F1E-07E5-4C82-AE5D-CBE7AD1803BC}">
      <dgm:prSet/>
      <dgm:spPr/>
      <dgm:t>
        <a:bodyPr/>
        <a:lstStyle/>
        <a:p>
          <a:endParaRPr lang="es-CL"/>
        </a:p>
      </dgm:t>
    </dgm:pt>
    <dgm:pt modelId="{F78A90A6-F016-4C1C-96DB-46CAE90C35F0}">
      <dgm:prSet phldrT="[Texto]" custT="1"/>
      <dgm:spPr/>
      <dgm:t>
        <a:bodyPr/>
        <a:lstStyle/>
        <a:p>
          <a:r>
            <a:rPr lang="es-CL" sz="1400" dirty="0" smtClean="0"/>
            <a:t>Despliegue</a:t>
          </a:r>
          <a:endParaRPr lang="es-CL" sz="1400" dirty="0"/>
        </a:p>
      </dgm:t>
    </dgm:pt>
    <dgm:pt modelId="{2BBEE4DB-52D4-4EB5-9293-1A51D10FF745}" type="parTrans" cxnId="{DC9A71FA-F678-41FE-89EF-42D6786680D5}">
      <dgm:prSet/>
      <dgm:spPr/>
      <dgm:t>
        <a:bodyPr/>
        <a:lstStyle/>
        <a:p>
          <a:endParaRPr lang="es-CL"/>
        </a:p>
      </dgm:t>
    </dgm:pt>
    <dgm:pt modelId="{60B6B339-F199-48A4-B85A-99A4E9B63138}" type="sibTrans" cxnId="{DC9A71FA-F678-41FE-89EF-42D6786680D5}">
      <dgm:prSet/>
      <dgm:spPr/>
      <dgm:t>
        <a:bodyPr/>
        <a:lstStyle/>
        <a:p>
          <a:endParaRPr lang="es-CL"/>
        </a:p>
      </dgm:t>
    </dgm:pt>
    <dgm:pt modelId="{C0551AD9-1D87-40A7-85D6-DD775DD165A1}" type="pres">
      <dgm:prSet presAssocID="{16B0F609-B2FC-4C99-95CE-5E3755D40E5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212F70B6-E37E-4571-9C21-7D11027A4B1C}" type="pres">
      <dgm:prSet presAssocID="{7A11F7F1-F377-48AC-8656-850BE21A8CF6}" presName="composite" presStyleCnt="0"/>
      <dgm:spPr/>
    </dgm:pt>
    <dgm:pt modelId="{E382BA62-EB86-4E41-B484-8977C68223DF}" type="pres">
      <dgm:prSet presAssocID="{7A11F7F1-F377-48AC-8656-850BE21A8CF6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DE5C29FC-8877-42EC-92C8-236A0F0128F2}" type="pres">
      <dgm:prSet presAssocID="{7A11F7F1-F377-48AC-8656-850BE21A8CF6}" presName="parSh" presStyleLbl="node1" presStyleIdx="0" presStyleCnt="4"/>
      <dgm:spPr/>
      <dgm:t>
        <a:bodyPr/>
        <a:lstStyle/>
        <a:p>
          <a:endParaRPr lang="es-CL"/>
        </a:p>
      </dgm:t>
    </dgm:pt>
    <dgm:pt modelId="{E91AABD4-D6CF-41B9-9A2A-D81BF42DD990}" type="pres">
      <dgm:prSet presAssocID="{7A11F7F1-F377-48AC-8656-850BE21A8CF6}" presName="desTx" presStyleLbl="fgAcc1" presStyleIdx="0" presStyleCnt="4" custLinFactNeighborX="-15084" custLinFactNeighborY="-4007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D4F2160-7D28-4C62-97E4-973E9EC40034}" type="pres">
      <dgm:prSet presAssocID="{C4CC3CD9-BB90-4E21-819B-942A88E708EE}" presName="sibTrans" presStyleLbl="sibTrans2D1" presStyleIdx="0" presStyleCnt="3"/>
      <dgm:spPr/>
      <dgm:t>
        <a:bodyPr/>
        <a:lstStyle/>
        <a:p>
          <a:endParaRPr lang="es-CL"/>
        </a:p>
      </dgm:t>
    </dgm:pt>
    <dgm:pt modelId="{EB4303DC-6957-4924-9903-ECC77A4E89B9}" type="pres">
      <dgm:prSet presAssocID="{C4CC3CD9-BB90-4E21-819B-942A88E708EE}" presName="connTx" presStyleLbl="sibTrans2D1" presStyleIdx="0" presStyleCnt="3"/>
      <dgm:spPr/>
      <dgm:t>
        <a:bodyPr/>
        <a:lstStyle/>
        <a:p>
          <a:endParaRPr lang="es-CL"/>
        </a:p>
      </dgm:t>
    </dgm:pt>
    <dgm:pt modelId="{9A6361FD-9C5F-4FDD-A49C-B475CD433CEE}" type="pres">
      <dgm:prSet presAssocID="{A6FE3667-7C52-4344-9C09-D111F58FF873}" presName="composite" presStyleCnt="0"/>
      <dgm:spPr/>
    </dgm:pt>
    <dgm:pt modelId="{C110EB43-0AAF-4818-9914-BEED1BDBA129}" type="pres">
      <dgm:prSet presAssocID="{A6FE3667-7C52-4344-9C09-D111F58FF873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0C8C99E4-1160-4D73-92B8-1260ED492F11}" type="pres">
      <dgm:prSet presAssocID="{A6FE3667-7C52-4344-9C09-D111F58FF873}" presName="parSh" presStyleLbl="node1" presStyleIdx="1" presStyleCnt="4"/>
      <dgm:spPr/>
      <dgm:t>
        <a:bodyPr/>
        <a:lstStyle/>
        <a:p>
          <a:endParaRPr lang="es-CL"/>
        </a:p>
      </dgm:t>
    </dgm:pt>
    <dgm:pt modelId="{9F38AF42-22B5-4161-B710-CE119538447D}" type="pres">
      <dgm:prSet presAssocID="{A6FE3667-7C52-4344-9C09-D111F58FF873}" presName="desTx" presStyleLbl="fgAcc1" presStyleIdx="1" presStyleCnt="4" custLinFactNeighborX="-13623" custLinFactNeighborY="-3566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36EC38C1-C024-4628-9D63-873F20D0C62F}" type="pres">
      <dgm:prSet presAssocID="{9B799D19-0AE5-4D87-B290-388752890B67}" presName="sibTrans" presStyleLbl="sibTrans2D1" presStyleIdx="1" presStyleCnt="3"/>
      <dgm:spPr/>
      <dgm:t>
        <a:bodyPr/>
        <a:lstStyle/>
        <a:p>
          <a:endParaRPr lang="es-CL"/>
        </a:p>
      </dgm:t>
    </dgm:pt>
    <dgm:pt modelId="{2F52A9C9-F191-4FDB-ADA0-4B2BAB22BDD6}" type="pres">
      <dgm:prSet presAssocID="{9B799D19-0AE5-4D87-B290-388752890B67}" presName="connTx" presStyleLbl="sibTrans2D1" presStyleIdx="1" presStyleCnt="3"/>
      <dgm:spPr/>
      <dgm:t>
        <a:bodyPr/>
        <a:lstStyle/>
        <a:p>
          <a:endParaRPr lang="es-CL"/>
        </a:p>
      </dgm:t>
    </dgm:pt>
    <dgm:pt modelId="{07708BA2-172A-4222-98A7-4C6F3489CD21}" type="pres">
      <dgm:prSet presAssocID="{36255297-4374-4A0B-A40F-E0F04941A81A}" presName="composite" presStyleCnt="0"/>
      <dgm:spPr/>
    </dgm:pt>
    <dgm:pt modelId="{3D1E3C3E-FB24-44AA-8D3E-55819A2243E5}" type="pres">
      <dgm:prSet presAssocID="{36255297-4374-4A0B-A40F-E0F04941A81A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A30C5E12-7C69-4E8C-B0B9-8A62FE10F0F8}" type="pres">
      <dgm:prSet presAssocID="{36255297-4374-4A0B-A40F-E0F04941A81A}" presName="parSh" presStyleLbl="node1" presStyleIdx="2" presStyleCnt="4"/>
      <dgm:spPr/>
      <dgm:t>
        <a:bodyPr/>
        <a:lstStyle/>
        <a:p>
          <a:endParaRPr lang="es-CL"/>
        </a:p>
      </dgm:t>
    </dgm:pt>
    <dgm:pt modelId="{4B7D8D7C-48F0-42EB-B0C1-6C2B3D681EC3}" type="pres">
      <dgm:prSet presAssocID="{36255297-4374-4A0B-A40F-E0F04941A81A}" presName="desTx" presStyleLbl="fgAcc1" presStyleIdx="2" presStyleCnt="4" custLinFactNeighborX="-13114" custLinFactNeighborY="-3566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A5C97145-73E4-4AB3-A678-253A818F50EB}" type="pres">
      <dgm:prSet presAssocID="{47D8FC20-1EB4-44F4-8B53-07BA65D267CF}" presName="sibTrans" presStyleLbl="sibTrans2D1" presStyleIdx="2" presStyleCnt="3"/>
      <dgm:spPr/>
      <dgm:t>
        <a:bodyPr/>
        <a:lstStyle/>
        <a:p>
          <a:endParaRPr lang="es-CL"/>
        </a:p>
      </dgm:t>
    </dgm:pt>
    <dgm:pt modelId="{32B778B0-3C60-46D5-B053-604810BEE727}" type="pres">
      <dgm:prSet presAssocID="{47D8FC20-1EB4-44F4-8B53-07BA65D267CF}" presName="connTx" presStyleLbl="sibTrans2D1" presStyleIdx="2" presStyleCnt="3"/>
      <dgm:spPr/>
      <dgm:t>
        <a:bodyPr/>
        <a:lstStyle/>
        <a:p>
          <a:endParaRPr lang="es-CL"/>
        </a:p>
      </dgm:t>
    </dgm:pt>
    <dgm:pt modelId="{262F460E-55FD-4B1B-B2E8-E2577B5F5939}" type="pres">
      <dgm:prSet presAssocID="{28CF0AD7-61B2-4A4E-947E-89500947B1C4}" presName="composite" presStyleCnt="0"/>
      <dgm:spPr/>
    </dgm:pt>
    <dgm:pt modelId="{8E8FF7A8-0167-4192-B65C-1CD802A9B7A6}" type="pres">
      <dgm:prSet presAssocID="{28CF0AD7-61B2-4A4E-947E-89500947B1C4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0C44FB4-8DE0-456C-A7AA-01E39B1774F7}" type="pres">
      <dgm:prSet presAssocID="{28CF0AD7-61B2-4A4E-947E-89500947B1C4}" presName="parSh" presStyleLbl="node1" presStyleIdx="3" presStyleCnt="4"/>
      <dgm:spPr/>
      <dgm:t>
        <a:bodyPr/>
        <a:lstStyle/>
        <a:p>
          <a:endParaRPr lang="es-CL"/>
        </a:p>
      </dgm:t>
    </dgm:pt>
    <dgm:pt modelId="{1C77A285-976C-422F-A7BA-1F02F934BEA2}" type="pres">
      <dgm:prSet presAssocID="{28CF0AD7-61B2-4A4E-947E-89500947B1C4}" presName="desTx" presStyleLbl="fgAcc1" presStyleIdx="3" presStyleCnt="4" custLinFactNeighborX="-13179" custLinFactNeighborY="-3969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857B03CD-1F42-44EE-820C-13A2A73746C2}" type="presOf" srcId="{F78A90A6-F016-4C1C-96DB-46CAE90C35F0}" destId="{1C77A285-976C-422F-A7BA-1F02F934BEA2}" srcOrd="0" destOrd="3" presId="urn:microsoft.com/office/officeart/2005/8/layout/process3"/>
    <dgm:cxn modelId="{AABC326C-4755-48C7-BEAD-3331E8561F28}" type="presOf" srcId="{6F2C9FFA-5EB5-4948-AFBF-29E1D7DA9690}" destId="{9F38AF42-22B5-4161-B710-CE119538447D}" srcOrd="0" destOrd="4" presId="urn:microsoft.com/office/officeart/2005/8/layout/process3"/>
    <dgm:cxn modelId="{1E55104B-589A-4750-B193-8EA3135ECCBA}" type="presOf" srcId="{2A22093E-C902-4E88-846E-DB938F9D6929}" destId="{E91AABD4-D6CF-41B9-9A2A-D81BF42DD990}" srcOrd="0" destOrd="1" presId="urn:microsoft.com/office/officeart/2005/8/layout/process3"/>
    <dgm:cxn modelId="{B7A1D45B-A938-42B5-A858-0E638EECCAB5}" type="presOf" srcId="{16B0F609-B2FC-4C99-95CE-5E3755D40E5E}" destId="{C0551AD9-1D87-40A7-85D6-DD775DD165A1}" srcOrd="0" destOrd="0" presId="urn:microsoft.com/office/officeart/2005/8/layout/process3"/>
    <dgm:cxn modelId="{4B4705D8-EB78-4A70-90E4-261220D90115}" type="presOf" srcId="{7A11F7F1-F377-48AC-8656-850BE21A8CF6}" destId="{E382BA62-EB86-4E41-B484-8977C68223DF}" srcOrd="0" destOrd="0" presId="urn:microsoft.com/office/officeart/2005/8/layout/process3"/>
    <dgm:cxn modelId="{69341C72-D2DC-4234-B335-75ABA945AD94}" type="presOf" srcId="{40250FF2-9E8A-4937-8E0C-459FC6D37F09}" destId="{E91AABD4-D6CF-41B9-9A2A-D81BF42DD990}" srcOrd="0" destOrd="2" presId="urn:microsoft.com/office/officeart/2005/8/layout/process3"/>
    <dgm:cxn modelId="{60F6A9D7-782E-4BA1-9E99-11394F5F6E8F}" srcId="{28CF0AD7-61B2-4A4E-947E-89500947B1C4}" destId="{0D5D86F5-8927-49F8-99D2-323C5BC8C006}" srcOrd="2" destOrd="0" parTransId="{27294A7F-2247-4B9D-BEEB-E8022A1771FD}" sibTransId="{B8E9F106-F623-4F48-8CDC-CA6BE0D8289B}"/>
    <dgm:cxn modelId="{DC9A71FA-F678-41FE-89EF-42D6786680D5}" srcId="{28CF0AD7-61B2-4A4E-947E-89500947B1C4}" destId="{F78A90A6-F016-4C1C-96DB-46CAE90C35F0}" srcOrd="3" destOrd="0" parTransId="{2BBEE4DB-52D4-4EB5-9293-1A51D10FF745}" sibTransId="{60B6B339-F199-48A4-B85A-99A4E9B63138}"/>
    <dgm:cxn modelId="{A5C2E4BF-9481-4BC5-84C9-91D6BE83CCE9}" srcId="{16B0F609-B2FC-4C99-95CE-5E3755D40E5E}" destId="{A6FE3667-7C52-4344-9C09-D111F58FF873}" srcOrd="1" destOrd="0" parTransId="{8411FF76-918C-41A5-AC5E-B7716E608C59}" sibTransId="{9B799D19-0AE5-4D87-B290-388752890B67}"/>
    <dgm:cxn modelId="{E9CF34ED-51AB-4103-B89D-841A1FF9BC53}" type="presOf" srcId="{7A11F7F1-F377-48AC-8656-850BE21A8CF6}" destId="{DE5C29FC-8877-42EC-92C8-236A0F0128F2}" srcOrd="1" destOrd="0" presId="urn:microsoft.com/office/officeart/2005/8/layout/process3"/>
    <dgm:cxn modelId="{671960DA-3F68-4B66-9ACB-D50DD2D3585B}" srcId="{16B0F609-B2FC-4C99-95CE-5E3755D40E5E}" destId="{7A11F7F1-F377-48AC-8656-850BE21A8CF6}" srcOrd="0" destOrd="0" parTransId="{0ADF3AD2-D4C2-49ED-A5CA-43433A110FB6}" sibTransId="{C4CC3CD9-BB90-4E21-819B-942A88E708EE}"/>
    <dgm:cxn modelId="{B4350F1B-3D6F-40E8-BCCF-C76EAC725E2D}" type="presOf" srcId="{A6FE3667-7C52-4344-9C09-D111F58FF873}" destId="{C110EB43-0AAF-4818-9914-BEED1BDBA129}" srcOrd="0" destOrd="0" presId="urn:microsoft.com/office/officeart/2005/8/layout/process3"/>
    <dgm:cxn modelId="{751AFE6B-6540-494E-B1DF-FAC09FFB3630}" srcId="{7A11F7F1-F377-48AC-8656-850BE21A8CF6}" destId="{2A22093E-C902-4E88-846E-DB938F9D6929}" srcOrd="1" destOrd="0" parTransId="{7F5AFB8C-3E32-42C5-ADB6-A1306F7DE754}" sibTransId="{9C897FC9-5DF1-4766-8536-F919620D5E45}"/>
    <dgm:cxn modelId="{CA758F66-0324-4680-B835-918C61850A1C}" srcId="{28CF0AD7-61B2-4A4E-947E-89500947B1C4}" destId="{2EFA18B0-34EE-48CD-B942-2417BB736F6B}" srcOrd="0" destOrd="0" parTransId="{7126C91B-032F-4A48-994E-498F650E9909}" sibTransId="{57D573E3-D855-408F-B6A7-CB5E1FFF7F1E}"/>
    <dgm:cxn modelId="{7EB116A7-BA03-4C44-B4D9-62BFA7D028B2}" srcId="{7A11F7F1-F377-48AC-8656-850BE21A8CF6}" destId="{40250FF2-9E8A-4937-8E0C-459FC6D37F09}" srcOrd="2" destOrd="0" parTransId="{2864F268-5BD6-40D0-AACF-622C62C030F7}" sibTransId="{211439AB-F561-4206-BA7F-F49BEC9B47CE}"/>
    <dgm:cxn modelId="{1004D014-56A4-4A2C-87F0-1205AB090377}" type="presOf" srcId="{E5D5BDB6-A0E9-4504-8D68-A5F6BF83504B}" destId="{9F38AF42-22B5-4161-B710-CE119538447D}" srcOrd="0" destOrd="3" presId="urn:microsoft.com/office/officeart/2005/8/layout/process3"/>
    <dgm:cxn modelId="{EF1162BD-8FDE-4DEF-A02D-6886D54816BD}" type="presOf" srcId="{9B799D19-0AE5-4D87-B290-388752890B67}" destId="{2F52A9C9-F191-4FDB-ADA0-4B2BAB22BDD6}" srcOrd="1" destOrd="0" presId="urn:microsoft.com/office/officeart/2005/8/layout/process3"/>
    <dgm:cxn modelId="{DCF8F1C5-EBB2-49F9-BB24-F8D016202B9E}" type="presOf" srcId="{D84AEDC5-0353-4F05-B93C-8DBB75DF88B4}" destId="{9F38AF42-22B5-4161-B710-CE119538447D}" srcOrd="0" destOrd="1" presId="urn:microsoft.com/office/officeart/2005/8/layout/process3"/>
    <dgm:cxn modelId="{EA25F57C-A8E9-4352-BF61-CB6C8006F605}" srcId="{A6FE3667-7C52-4344-9C09-D111F58FF873}" destId="{D84AEDC5-0353-4F05-B93C-8DBB75DF88B4}" srcOrd="1" destOrd="0" parTransId="{14E43130-687E-4A7C-9C2D-AA419CFE7B02}" sibTransId="{D43B51B4-7399-49F0-837C-A9EA0333ABA5}"/>
    <dgm:cxn modelId="{9082C3F0-C8D7-4AD8-AA1F-C4B497EE595B}" type="presOf" srcId="{36255297-4374-4A0B-A40F-E0F04941A81A}" destId="{A30C5E12-7C69-4E8C-B0B9-8A62FE10F0F8}" srcOrd="1" destOrd="0" presId="urn:microsoft.com/office/officeart/2005/8/layout/process3"/>
    <dgm:cxn modelId="{10D325E5-2CB4-4CE6-8036-76BF7863D323}" type="presOf" srcId="{1418D7C7-90D1-446F-A3BA-B606CA17ACEA}" destId="{E91AABD4-D6CF-41B9-9A2A-D81BF42DD990}" srcOrd="0" destOrd="0" presId="urn:microsoft.com/office/officeart/2005/8/layout/process3"/>
    <dgm:cxn modelId="{8B8BB089-E6B9-4E2A-8770-501AAF16A6A0}" type="presOf" srcId="{47D8FC20-1EB4-44F4-8B53-07BA65D267CF}" destId="{A5C97145-73E4-4AB3-A678-253A818F50EB}" srcOrd="0" destOrd="0" presId="urn:microsoft.com/office/officeart/2005/8/layout/process3"/>
    <dgm:cxn modelId="{FD2E2330-62D7-4681-AA2A-C345EB72C0E7}" type="presOf" srcId="{C4CC3CD9-BB90-4E21-819B-942A88E708EE}" destId="{EB4303DC-6957-4924-9903-ECC77A4E89B9}" srcOrd="1" destOrd="0" presId="urn:microsoft.com/office/officeart/2005/8/layout/process3"/>
    <dgm:cxn modelId="{2BABAD8B-74F1-4490-B615-E0927EB2C371}" type="presOf" srcId="{C4CC3CD9-BB90-4E21-819B-942A88E708EE}" destId="{2D4F2160-7D28-4C62-97E4-973E9EC40034}" srcOrd="0" destOrd="0" presId="urn:microsoft.com/office/officeart/2005/8/layout/process3"/>
    <dgm:cxn modelId="{FF0512BB-2472-4C60-8564-63D642A8577D}" srcId="{16B0F609-B2FC-4C99-95CE-5E3755D40E5E}" destId="{36255297-4374-4A0B-A40F-E0F04941A81A}" srcOrd="2" destOrd="0" parTransId="{B8C73814-905A-4EA7-A6FA-315057702710}" sibTransId="{47D8FC20-1EB4-44F4-8B53-07BA65D267CF}"/>
    <dgm:cxn modelId="{5EF06B9C-FE52-41AE-93E6-E68E112B8F93}" srcId="{A6FE3667-7C52-4344-9C09-D111F58FF873}" destId="{6F2C9FFA-5EB5-4948-AFBF-29E1D7DA9690}" srcOrd="4" destOrd="0" parTransId="{12625411-9CE3-403F-B680-D66FCD9C1668}" sibTransId="{96DAE83E-E30B-4633-9949-407AB9DE77A1}"/>
    <dgm:cxn modelId="{DDEDE00A-ED59-4F12-B8CA-641619E604CA}" type="presOf" srcId="{138E99F9-F63E-4B8A-8135-824178536F36}" destId="{E91AABD4-D6CF-41B9-9A2A-D81BF42DD990}" srcOrd="0" destOrd="3" presId="urn:microsoft.com/office/officeart/2005/8/layout/process3"/>
    <dgm:cxn modelId="{BCC6A91F-C399-4F8B-94B9-26507C5D3C30}" type="presOf" srcId="{28CF0AD7-61B2-4A4E-947E-89500947B1C4}" destId="{20C44FB4-8DE0-456C-A7AA-01E39B1774F7}" srcOrd="1" destOrd="0" presId="urn:microsoft.com/office/officeart/2005/8/layout/process3"/>
    <dgm:cxn modelId="{B1C7CD7B-07F7-4ED9-AC33-76723F449775}" type="presOf" srcId="{0D5D86F5-8927-49F8-99D2-323C5BC8C006}" destId="{1C77A285-976C-422F-A7BA-1F02F934BEA2}" srcOrd="0" destOrd="2" presId="urn:microsoft.com/office/officeart/2005/8/layout/process3"/>
    <dgm:cxn modelId="{C4D45068-D0F9-4342-9F5E-A30EC97A585C}" type="presOf" srcId="{968A0BDE-6FD6-4691-B59B-4700F8F22B01}" destId="{4B7D8D7C-48F0-42EB-B0C1-6C2B3D681EC3}" srcOrd="0" destOrd="0" presId="urn:microsoft.com/office/officeart/2005/8/layout/process3"/>
    <dgm:cxn modelId="{B54A3522-F605-4ED5-94CC-C847CBB9C1C3}" type="presOf" srcId="{A9BAABAF-D65B-49B6-95F4-B99FD17D9A28}" destId="{9F38AF42-22B5-4161-B710-CE119538447D}" srcOrd="0" destOrd="0" presId="urn:microsoft.com/office/officeart/2005/8/layout/process3"/>
    <dgm:cxn modelId="{0DEA3D31-48EF-4596-8AD1-C2E28229FE7B}" srcId="{A6FE3667-7C52-4344-9C09-D111F58FF873}" destId="{7E56D8A3-2F37-4488-8B5C-A73E93E1BFAF}" srcOrd="2" destOrd="0" parTransId="{D3CEF089-5F2C-405A-9205-6B331069AB48}" sibTransId="{50212BCC-9F2C-4430-B289-A39B821C2BA1}"/>
    <dgm:cxn modelId="{5D91FF54-8250-4498-8699-B8A2C2177024}" srcId="{7A11F7F1-F377-48AC-8656-850BE21A8CF6}" destId="{1418D7C7-90D1-446F-A3BA-B606CA17ACEA}" srcOrd="0" destOrd="0" parTransId="{F76E4D2F-0A0A-4A94-8E66-07E10C67B71E}" sibTransId="{AAA14A35-F2C8-42DA-92F5-B1F73FE2FB3F}"/>
    <dgm:cxn modelId="{0094F790-A3F5-4930-A8F0-F6C8A1DCC07E}" srcId="{7A11F7F1-F377-48AC-8656-850BE21A8CF6}" destId="{138E99F9-F63E-4B8A-8135-824178536F36}" srcOrd="3" destOrd="0" parTransId="{DB8BB4B8-61A1-4916-9F28-043E9133BDC7}" sibTransId="{410F310C-56DB-43B9-9461-E530DF1116BA}"/>
    <dgm:cxn modelId="{692FD357-6052-456F-8813-B55CC7B283EC}" srcId="{A6FE3667-7C52-4344-9C09-D111F58FF873}" destId="{A9BAABAF-D65B-49B6-95F4-B99FD17D9A28}" srcOrd="0" destOrd="0" parTransId="{06B6C70C-349D-49E2-9597-04CCAAC967AC}" sibTransId="{A3E711D4-AD21-4C46-8380-E8AAF516E268}"/>
    <dgm:cxn modelId="{3741E225-FB83-4407-A1FD-FF043A0F3468}" srcId="{36255297-4374-4A0B-A40F-E0F04941A81A}" destId="{0F771A30-3BAB-4845-9C12-401D77C9AE30}" srcOrd="1" destOrd="0" parTransId="{B46F2232-AD0C-4704-8BC4-71E83E2399BF}" sibTransId="{CA917196-3889-4BA3-A58E-FB7A29C6402D}"/>
    <dgm:cxn modelId="{8C2F16F0-F514-4F49-A32F-E3BCAC38D167}" type="presOf" srcId="{28CF0AD7-61B2-4A4E-947E-89500947B1C4}" destId="{8E8FF7A8-0167-4192-B65C-1CD802A9B7A6}" srcOrd="0" destOrd="0" presId="urn:microsoft.com/office/officeart/2005/8/layout/process3"/>
    <dgm:cxn modelId="{5457C780-CF19-4C06-9443-40974E699870}" type="presOf" srcId="{47D8FC20-1EB4-44F4-8B53-07BA65D267CF}" destId="{32B778B0-3C60-46D5-B053-604810BEE727}" srcOrd="1" destOrd="0" presId="urn:microsoft.com/office/officeart/2005/8/layout/process3"/>
    <dgm:cxn modelId="{3A58D40D-2649-4EC9-B439-927CC5E6259A}" type="presOf" srcId="{A6FE3667-7C52-4344-9C09-D111F58FF873}" destId="{0C8C99E4-1160-4D73-92B8-1260ED492F11}" srcOrd="1" destOrd="0" presId="urn:microsoft.com/office/officeart/2005/8/layout/process3"/>
    <dgm:cxn modelId="{7FCF657B-26B4-4C19-B759-CBDBEDEA5E2B}" type="presOf" srcId="{9B799D19-0AE5-4D87-B290-388752890B67}" destId="{36EC38C1-C024-4628-9D63-873F20D0C62F}" srcOrd="0" destOrd="0" presId="urn:microsoft.com/office/officeart/2005/8/layout/process3"/>
    <dgm:cxn modelId="{B02E5D42-91E5-47F7-BB99-867ED0A27B3E}" srcId="{16B0F609-B2FC-4C99-95CE-5E3755D40E5E}" destId="{28CF0AD7-61B2-4A4E-947E-89500947B1C4}" srcOrd="3" destOrd="0" parTransId="{4842A433-5C8B-4141-8633-5B3A94296EB4}" sibTransId="{32CAE6A5-56B4-404A-85CA-485F6BB260E3}"/>
    <dgm:cxn modelId="{1A42BF08-52AD-486B-89ED-C211627C7351}" srcId="{36255297-4374-4A0B-A40F-E0F04941A81A}" destId="{968A0BDE-6FD6-4691-B59B-4700F8F22B01}" srcOrd="0" destOrd="0" parTransId="{1815E2B2-20C3-4F72-94B5-74FBAF4FC897}" sibTransId="{4E44AEA5-694B-4AE9-8184-C4684973084E}"/>
    <dgm:cxn modelId="{BCF3781B-0942-410C-95A1-6C43988E926B}" srcId="{A6FE3667-7C52-4344-9C09-D111F58FF873}" destId="{E5D5BDB6-A0E9-4504-8D68-A5F6BF83504B}" srcOrd="3" destOrd="0" parTransId="{CDE81408-8DA4-4ED2-ADD7-A2FB1F0B0978}" sibTransId="{0AB3A2A9-CB0A-4B8E-BBF0-BEFF89140E95}"/>
    <dgm:cxn modelId="{2302310A-ECFB-442A-A6AF-9CEAF9038E05}" type="presOf" srcId="{2EFA18B0-34EE-48CD-B942-2417BB736F6B}" destId="{1C77A285-976C-422F-A7BA-1F02F934BEA2}" srcOrd="0" destOrd="0" presId="urn:microsoft.com/office/officeart/2005/8/layout/process3"/>
    <dgm:cxn modelId="{A03CA97A-6E8E-4D9C-9513-639F901A751D}" type="presOf" srcId="{0F771A30-3BAB-4845-9C12-401D77C9AE30}" destId="{4B7D8D7C-48F0-42EB-B0C1-6C2B3D681EC3}" srcOrd="0" destOrd="1" presId="urn:microsoft.com/office/officeart/2005/8/layout/process3"/>
    <dgm:cxn modelId="{47BC7F1E-07E5-4C82-AE5D-CBE7AD1803BC}" srcId="{28CF0AD7-61B2-4A4E-947E-89500947B1C4}" destId="{B73857D1-FDAB-4CAB-B6E1-0CDBC51492B1}" srcOrd="1" destOrd="0" parTransId="{6CCA7E42-7DA7-42FB-B7CC-0A2CE0CD4788}" sibTransId="{021D18B5-1C66-44A7-A87D-A7D91F683B78}"/>
    <dgm:cxn modelId="{040E5A5B-8C92-4AA5-BC21-5D975E3EA246}" type="presOf" srcId="{7E56D8A3-2F37-4488-8B5C-A73E93E1BFAF}" destId="{9F38AF42-22B5-4161-B710-CE119538447D}" srcOrd="0" destOrd="2" presId="urn:microsoft.com/office/officeart/2005/8/layout/process3"/>
    <dgm:cxn modelId="{6EF10653-7DF5-4DA8-A4D3-5ED6768FCEF5}" type="presOf" srcId="{B73857D1-FDAB-4CAB-B6E1-0CDBC51492B1}" destId="{1C77A285-976C-422F-A7BA-1F02F934BEA2}" srcOrd="0" destOrd="1" presId="urn:microsoft.com/office/officeart/2005/8/layout/process3"/>
    <dgm:cxn modelId="{BC6B3D19-F14B-447D-8732-0660D70F4A12}" type="presOf" srcId="{36255297-4374-4A0B-A40F-E0F04941A81A}" destId="{3D1E3C3E-FB24-44AA-8D3E-55819A2243E5}" srcOrd="0" destOrd="0" presId="urn:microsoft.com/office/officeart/2005/8/layout/process3"/>
    <dgm:cxn modelId="{484F380D-4A60-44E3-A730-58F1F5E9DDD0}" type="presParOf" srcId="{C0551AD9-1D87-40A7-85D6-DD775DD165A1}" destId="{212F70B6-E37E-4571-9C21-7D11027A4B1C}" srcOrd="0" destOrd="0" presId="urn:microsoft.com/office/officeart/2005/8/layout/process3"/>
    <dgm:cxn modelId="{50C6E163-8AA9-44EC-88E2-01A216C20481}" type="presParOf" srcId="{212F70B6-E37E-4571-9C21-7D11027A4B1C}" destId="{E382BA62-EB86-4E41-B484-8977C68223DF}" srcOrd="0" destOrd="0" presId="urn:microsoft.com/office/officeart/2005/8/layout/process3"/>
    <dgm:cxn modelId="{00741ED7-17A3-47DB-9322-5C1126F8CB0F}" type="presParOf" srcId="{212F70B6-E37E-4571-9C21-7D11027A4B1C}" destId="{DE5C29FC-8877-42EC-92C8-236A0F0128F2}" srcOrd="1" destOrd="0" presId="urn:microsoft.com/office/officeart/2005/8/layout/process3"/>
    <dgm:cxn modelId="{0172A172-9B9A-4C9C-A9D0-2BEB936EDBFE}" type="presParOf" srcId="{212F70B6-E37E-4571-9C21-7D11027A4B1C}" destId="{E91AABD4-D6CF-41B9-9A2A-D81BF42DD990}" srcOrd="2" destOrd="0" presId="urn:microsoft.com/office/officeart/2005/8/layout/process3"/>
    <dgm:cxn modelId="{3E8C735B-F2E3-4A4A-B8A7-F4367C48D890}" type="presParOf" srcId="{C0551AD9-1D87-40A7-85D6-DD775DD165A1}" destId="{2D4F2160-7D28-4C62-97E4-973E9EC40034}" srcOrd="1" destOrd="0" presId="urn:microsoft.com/office/officeart/2005/8/layout/process3"/>
    <dgm:cxn modelId="{BEACD036-91D6-4513-A4E5-7A7FF530D500}" type="presParOf" srcId="{2D4F2160-7D28-4C62-97E4-973E9EC40034}" destId="{EB4303DC-6957-4924-9903-ECC77A4E89B9}" srcOrd="0" destOrd="0" presId="urn:microsoft.com/office/officeart/2005/8/layout/process3"/>
    <dgm:cxn modelId="{79CC0FF6-B924-4805-8A43-54D625EF4343}" type="presParOf" srcId="{C0551AD9-1D87-40A7-85D6-DD775DD165A1}" destId="{9A6361FD-9C5F-4FDD-A49C-B475CD433CEE}" srcOrd="2" destOrd="0" presId="urn:microsoft.com/office/officeart/2005/8/layout/process3"/>
    <dgm:cxn modelId="{AFB3A724-E91E-4E21-BC08-06DADFDFD563}" type="presParOf" srcId="{9A6361FD-9C5F-4FDD-A49C-B475CD433CEE}" destId="{C110EB43-0AAF-4818-9914-BEED1BDBA129}" srcOrd="0" destOrd="0" presId="urn:microsoft.com/office/officeart/2005/8/layout/process3"/>
    <dgm:cxn modelId="{F5E2B6B0-05AC-4D8E-9A40-807F66394B78}" type="presParOf" srcId="{9A6361FD-9C5F-4FDD-A49C-B475CD433CEE}" destId="{0C8C99E4-1160-4D73-92B8-1260ED492F11}" srcOrd="1" destOrd="0" presId="urn:microsoft.com/office/officeart/2005/8/layout/process3"/>
    <dgm:cxn modelId="{D6898056-401F-49A3-B2C3-0E27D695A3DE}" type="presParOf" srcId="{9A6361FD-9C5F-4FDD-A49C-B475CD433CEE}" destId="{9F38AF42-22B5-4161-B710-CE119538447D}" srcOrd="2" destOrd="0" presId="urn:microsoft.com/office/officeart/2005/8/layout/process3"/>
    <dgm:cxn modelId="{B39E37AE-50DA-4178-AE9B-DF0AB1C84AB9}" type="presParOf" srcId="{C0551AD9-1D87-40A7-85D6-DD775DD165A1}" destId="{36EC38C1-C024-4628-9D63-873F20D0C62F}" srcOrd="3" destOrd="0" presId="urn:microsoft.com/office/officeart/2005/8/layout/process3"/>
    <dgm:cxn modelId="{00DDCF40-27AD-4912-83CA-3D1E62F5637F}" type="presParOf" srcId="{36EC38C1-C024-4628-9D63-873F20D0C62F}" destId="{2F52A9C9-F191-4FDB-ADA0-4B2BAB22BDD6}" srcOrd="0" destOrd="0" presId="urn:microsoft.com/office/officeart/2005/8/layout/process3"/>
    <dgm:cxn modelId="{E9A035B0-C745-4DAA-BE21-190F6FDCF88F}" type="presParOf" srcId="{C0551AD9-1D87-40A7-85D6-DD775DD165A1}" destId="{07708BA2-172A-4222-98A7-4C6F3489CD21}" srcOrd="4" destOrd="0" presId="urn:microsoft.com/office/officeart/2005/8/layout/process3"/>
    <dgm:cxn modelId="{8412B62D-4493-44F9-88D9-BFA2CDEFBC85}" type="presParOf" srcId="{07708BA2-172A-4222-98A7-4C6F3489CD21}" destId="{3D1E3C3E-FB24-44AA-8D3E-55819A2243E5}" srcOrd="0" destOrd="0" presId="urn:microsoft.com/office/officeart/2005/8/layout/process3"/>
    <dgm:cxn modelId="{D14494BE-DC7B-411F-956B-35CEC24BBD08}" type="presParOf" srcId="{07708BA2-172A-4222-98A7-4C6F3489CD21}" destId="{A30C5E12-7C69-4E8C-B0B9-8A62FE10F0F8}" srcOrd="1" destOrd="0" presId="urn:microsoft.com/office/officeart/2005/8/layout/process3"/>
    <dgm:cxn modelId="{6AD37B13-0588-45EE-85BE-07BBB9F2F976}" type="presParOf" srcId="{07708BA2-172A-4222-98A7-4C6F3489CD21}" destId="{4B7D8D7C-48F0-42EB-B0C1-6C2B3D681EC3}" srcOrd="2" destOrd="0" presId="urn:microsoft.com/office/officeart/2005/8/layout/process3"/>
    <dgm:cxn modelId="{71C54C28-3AF6-4A1C-B51E-D6318AB9E1EF}" type="presParOf" srcId="{C0551AD9-1D87-40A7-85D6-DD775DD165A1}" destId="{A5C97145-73E4-4AB3-A678-253A818F50EB}" srcOrd="5" destOrd="0" presId="urn:microsoft.com/office/officeart/2005/8/layout/process3"/>
    <dgm:cxn modelId="{288B008F-C034-48E5-9976-478B5FD907B5}" type="presParOf" srcId="{A5C97145-73E4-4AB3-A678-253A818F50EB}" destId="{32B778B0-3C60-46D5-B053-604810BEE727}" srcOrd="0" destOrd="0" presId="urn:microsoft.com/office/officeart/2005/8/layout/process3"/>
    <dgm:cxn modelId="{B64CB389-EC09-4BD3-B6D3-E2197787A1AF}" type="presParOf" srcId="{C0551AD9-1D87-40A7-85D6-DD775DD165A1}" destId="{262F460E-55FD-4B1B-B2E8-E2577B5F5939}" srcOrd="6" destOrd="0" presId="urn:microsoft.com/office/officeart/2005/8/layout/process3"/>
    <dgm:cxn modelId="{9009115B-F4E3-4E75-AF46-0CFB7DF54282}" type="presParOf" srcId="{262F460E-55FD-4B1B-B2E8-E2577B5F5939}" destId="{8E8FF7A8-0167-4192-B65C-1CD802A9B7A6}" srcOrd="0" destOrd="0" presId="urn:microsoft.com/office/officeart/2005/8/layout/process3"/>
    <dgm:cxn modelId="{E2E650C6-925D-4D9B-865B-563506628145}" type="presParOf" srcId="{262F460E-55FD-4B1B-B2E8-E2577B5F5939}" destId="{20C44FB4-8DE0-456C-A7AA-01E39B1774F7}" srcOrd="1" destOrd="0" presId="urn:microsoft.com/office/officeart/2005/8/layout/process3"/>
    <dgm:cxn modelId="{9F66F8E9-7CD0-4316-932E-219F192E9ED8}" type="presParOf" srcId="{262F460E-55FD-4B1B-B2E8-E2577B5F5939}" destId="{1C77A285-976C-422F-A7BA-1F02F934BEA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BA8C27-8EC3-44EE-9F9B-CE107A610D9D}" type="doc">
      <dgm:prSet loTypeId="urn:microsoft.com/office/officeart/2005/8/layout/chevron1" loCatId="process" qsTypeId="urn:microsoft.com/office/officeart/2005/8/quickstyle/simple1" qsCatId="simple" csTypeId="urn:microsoft.com/office/officeart/2005/8/colors/accent1_5" csCatId="accent1" phldr="1"/>
      <dgm:spPr/>
    </dgm:pt>
    <dgm:pt modelId="{446F6213-C942-4B74-A155-D937CADD8086}">
      <dgm:prSet phldrT="[Texto]" custT="1"/>
      <dgm:spPr/>
      <dgm:t>
        <a:bodyPr/>
        <a:lstStyle/>
        <a:p>
          <a:r>
            <a:rPr lang="es-CL" sz="2000" dirty="0" smtClean="0"/>
            <a:t>Iteración 1</a:t>
          </a:r>
          <a:endParaRPr lang="es-CL" sz="2000" dirty="0"/>
        </a:p>
      </dgm:t>
    </dgm:pt>
    <dgm:pt modelId="{219DC60F-63C2-4007-A5BE-CDD619BAEC32}" type="parTrans" cxnId="{45A76203-BBCE-4BCA-9DEA-3D27FAEB68E2}">
      <dgm:prSet/>
      <dgm:spPr/>
      <dgm:t>
        <a:bodyPr/>
        <a:lstStyle/>
        <a:p>
          <a:endParaRPr lang="es-CL" sz="1400"/>
        </a:p>
      </dgm:t>
    </dgm:pt>
    <dgm:pt modelId="{C618DB46-6A58-4CC7-B419-BA5A14498A7E}" type="sibTrans" cxnId="{45A76203-BBCE-4BCA-9DEA-3D27FAEB68E2}">
      <dgm:prSet/>
      <dgm:spPr/>
      <dgm:t>
        <a:bodyPr/>
        <a:lstStyle/>
        <a:p>
          <a:endParaRPr lang="es-CL" sz="1400"/>
        </a:p>
      </dgm:t>
    </dgm:pt>
    <dgm:pt modelId="{5633319D-9629-4C95-9835-80D1363E5255}">
      <dgm:prSet phldrT="[Texto]" custT="1"/>
      <dgm:spPr/>
      <dgm:t>
        <a:bodyPr/>
        <a:lstStyle/>
        <a:p>
          <a:r>
            <a:rPr lang="es-CL" sz="2000" dirty="0" smtClean="0"/>
            <a:t>Iteración 2</a:t>
          </a:r>
          <a:endParaRPr lang="es-CL" sz="2000" dirty="0"/>
        </a:p>
      </dgm:t>
    </dgm:pt>
    <dgm:pt modelId="{D4DDA172-83FD-47E3-982B-7AABC1A3EF50}" type="parTrans" cxnId="{5CF34B1D-1535-4963-8A49-2D807AD48AF1}">
      <dgm:prSet/>
      <dgm:spPr/>
      <dgm:t>
        <a:bodyPr/>
        <a:lstStyle/>
        <a:p>
          <a:endParaRPr lang="es-CL" sz="1400"/>
        </a:p>
      </dgm:t>
    </dgm:pt>
    <dgm:pt modelId="{62E7898A-9BD1-4879-9CCC-DE640586D155}" type="sibTrans" cxnId="{5CF34B1D-1535-4963-8A49-2D807AD48AF1}">
      <dgm:prSet/>
      <dgm:spPr/>
      <dgm:t>
        <a:bodyPr/>
        <a:lstStyle/>
        <a:p>
          <a:endParaRPr lang="es-CL" sz="1400"/>
        </a:p>
      </dgm:t>
    </dgm:pt>
    <dgm:pt modelId="{D56E1C0D-5B4A-4538-803B-669916106869}">
      <dgm:prSet phldrT="[Texto]" custT="1"/>
      <dgm:spPr/>
      <dgm:t>
        <a:bodyPr/>
        <a:lstStyle/>
        <a:p>
          <a:r>
            <a:rPr lang="es-CL" sz="2000" dirty="0" smtClean="0"/>
            <a:t>Iteración 3</a:t>
          </a:r>
          <a:endParaRPr lang="es-CL" sz="2000" dirty="0"/>
        </a:p>
      </dgm:t>
    </dgm:pt>
    <dgm:pt modelId="{289A1EC8-54B8-48E4-9372-D609B20F1C24}" type="parTrans" cxnId="{3EE5C05C-D587-4D7F-986C-96D2EDDB03DF}">
      <dgm:prSet/>
      <dgm:spPr/>
      <dgm:t>
        <a:bodyPr/>
        <a:lstStyle/>
        <a:p>
          <a:endParaRPr lang="es-CL" sz="1400"/>
        </a:p>
      </dgm:t>
    </dgm:pt>
    <dgm:pt modelId="{41304E2A-EEB0-4C66-A099-B65B0A2010EC}" type="sibTrans" cxnId="{3EE5C05C-D587-4D7F-986C-96D2EDDB03DF}">
      <dgm:prSet/>
      <dgm:spPr/>
      <dgm:t>
        <a:bodyPr/>
        <a:lstStyle/>
        <a:p>
          <a:endParaRPr lang="es-CL" sz="1400"/>
        </a:p>
      </dgm:t>
    </dgm:pt>
    <dgm:pt modelId="{BD361E07-BC13-41CE-96EB-D3F3431BCB83}">
      <dgm:prSet phldrT="[Texto]" custT="1"/>
      <dgm:spPr/>
      <dgm:t>
        <a:bodyPr/>
        <a:lstStyle/>
        <a:p>
          <a:r>
            <a:rPr lang="es-CL" sz="2000" dirty="0" smtClean="0"/>
            <a:t>Iteración 4</a:t>
          </a:r>
          <a:endParaRPr lang="es-CL" sz="2000" dirty="0"/>
        </a:p>
      </dgm:t>
    </dgm:pt>
    <dgm:pt modelId="{6C19F705-61AC-40E3-B3C7-61B6B2793522}" type="parTrans" cxnId="{DA552A6E-62BD-42DE-9852-61FD96218E2F}">
      <dgm:prSet/>
      <dgm:spPr/>
      <dgm:t>
        <a:bodyPr/>
        <a:lstStyle/>
        <a:p>
          <a:endParaRPr lang="es-CL" sz="1400"/>
        </a:p>
      </dgm:t>
    </dgm:pt>
    <dgm:pt modelId="{9EEF0075-E986-483E-A3E5-5F9A2C1AFB69}" type="sibTrans" cxnId="{DA552A6E-62BD-42DE-9852-61FD96218E2F}">
      <dgm:prSet/>
      <dgm:spPr/>
      <dgm:t>
        <a:bodyPr/>
        <a:lstStyle/>
        <a:p>
          <a:endParaRPr lang="es-CL" sz="1400"/>
        </a:p>
      </dgm:t>
    </dgm:pt>
    <dgm:pt modelId="{E4B17C6B-110E-4342-A4EE-CE8BD3A99178}">
      <dgm:prSet phldrT="[Texto]" custT="1"/>
      <dgm:spPr/>
      <dgm:t>
        <a:bodyPr/>
        <a:lstStyle/>
        <a:p>
          <a:r>
            <a:rPr lang="es-CL" sz="2000" dirty="0" smtClean="0"/>
            <a:t>Iteración 5</a:t>
          </a:r>
          <a:endParaRPr lang="es-CL" sz="2000" dirty="0"/>
        </a:p>
      </dgm:t>
    </dgm:pt>
    <dgm:pt modelId="{F5FAC45B-F831-4745-B793-5FC006BC5071}" type="parTrans" cxnId="{A0AE4E92-F889-4508-A7E8-57FF999C96EA}">
      <dgm:prSet/>
      <dgm:spPr/>
      <dgm:t>
        <a:bodyPr/>
        <a:lstStyle/>
        <a:p>
          <a:endParaRPr lang="es-CL" sz="1400"/>
        </a:p>
      </dgm:t>
    </dgm:pt>
    <dgm:pt modelId="{7210EAC6-072B-421B-A823-B327B1285359}" type="sibTrans" cxnId="{A0AE4E92-F889-4508-A7E8-57FF999C96EA}">
      <dgm:prSet/>
      <dgm:spPr/>
      <dgm:t>
        <a:bodyPr/>
        <a:lstStyle/>
        <a:p>
          <a:endParaRPr lang="es-CL" sz="1400"/>
        </a:p>
      </dgm:t>
    </dgm:pt>
    <dgm:pt modelId="{7A5067B3-9163-4EF1-8667-D593FC87A1B4}" type="pres">
      <dgm:prSet presAssocID="{A7BA8C27-8EC3-44EE-9F9B-CE107A610D9D}" presName="Name0" presStyleCnt="0">
        <dgm:presLayoutVars>
          <dgm:dir/>
          <dgm:animLvl val="lvl"/>
          <dgm:resizeHandles val="exact"/>
        </dgm:presLayoutVars>
      </dgm:prSet>
      <dgm:spPr/>
    </dgm:pt>
    <dgm:pt modelId="{19A3620F-4CD6-4835-B155-DF2E9067083D}" type="pres">
      <dgm:prSet presAssocID="{446F6213-C942-4B74-A155-D937CADD808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2DFD59D-6158-4E98-836F-E436171A6335}" type="pres">
      <dgm:prSet presAssocID="{C618DB46-6A58-4CC7-B419-BA5A14498A7E}" presName="parTxOnlySpace" presStyleCnt="0"/>
      <dgm:spPr/>
    </dgm:pt>
    <dgm:pt modelId="{0EF9046A-43FB-4B92-BAAE-90746711840C}" type="pres">
      <dgm:prSet presAssocID="{5633319D-9629-4C95-9835-80D1363E525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AA8C73DD-CA94-436B-878F-CD588A9ECDD0}" type="pres">
      <dgm:prSet presAssocID="{62E7898A-9BD1-4879-9CCC-DE640586D155}" presName="parTxOnlySpace" presStyleCnt="0"/>
      <dgm:spPr/>
    </dgm:pt>
    <dgm:pt modelId="{674556A5-66D7-414D-A1B2-31BED46FBD83}" type="pres">
      <dgm:prSet presAssocID="{D56E1C0D-5B4A-4538-803B-669916106869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6828428-33BF-444B-926C-E76D3867F54A}" type="pres">
      <dgm:prSet presAssocID="{41304E2A-EEB0-4C66-A099-B65B0A2010EC}" presName="parTxOnlySpace" presStyleCnt="0"/>
      <dgm:spPr/>
    </dgm:pt>
    <dgm:pt modelId="{5E05F959-69D1-4969-81E9-F2AEECC1900E}" type="pres">
      <dgm:prSet presAssocID="{BD361E07-BC13-41CE-96EB-D3F3431BCB8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03CEFE91-0F8C-4498-B350-E1D773E65372}" type="pres">
      <dgm:prSet presAssocID="{9EEF0075-E986-483E-A3E5-5F9A2C1AFB69}" presName="parTxOnlySpace" presStyleCnt="0"/>
      <dgm:spPr/>
    </dgm:pt>
    <dgm:pt modelId="{DC7FDF52-E3DB-4CBD-A97B-477E939CD2AA}" type="pres">
      <dgm:prSet presAssocID="{E4B17C6B-110E-4342-A4EE-CE8BD3A99178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4C21B446-46A2-4B30-B60A-09B1F2176539}" type="presOf" srcId="{446F6213-C942-4B74-A155-D937CADD8086}" destId="{19A3620F-4CD6-4835-B155-DF2E9067083D}" srcOrd="0" destOrd="0" presId="urn:microsoft.com/office/officeart/2005/8/layout/chevron1"/>
    <dgm:cxn modelId="{A0AE4E92-F889-4508-A7E8-57FF999C96EA}" srcId="{A7BA8C27-8EC3-44EE-9F9B-CE107A610D9D}" destId="{E4B17C6B-110E-4342-A4EE-CE8BD3A99178}" srcOrd="4" destOrd="0" parTransId="{F5FAC45B-F831-4745-B793-5FC006BC5071}" sibTransId="{7210EAC6-072B-421B-A823-B327B1285359}"/>
    <dgm:cxn modelId="{45A76203-BBCE-4BCA-9DEA-3D27FAEB68E2}" srcId="{A7BA8C27-8EC3-44EE-9F9B-CE107A610D9D}" destId="{446F6213-C942-4B74-A155-D937CADD8086}" srcOrd="0" destOrd="0" parTransId="{219DC60F-63C2-4007-A5BE-CDD619BAEC32}" sibTransId="{C618DB46-6A58-4CC7-B419-BA5A14498A7E}"/>
    <dgm:cxn modelId="{D21F0EBD-21EA-46C8-A5A6-0B7C27E7767F}" type="presOf" srcId="{A7BA8C27-8EC3-44EE-9F9B-CE107A610D9D}" destId="{7A5067B3-9163-4EF1-8667-D593FC87A1B4}" srcOrd="0" destOrd="0" presId="urn:microsoft.com/office/officeart/2005/8/layout/chevron1"/>
    <dgm:cxn modelId="{2614B1AD-6ADE-4649-9073-D1E1EA77579E}" type="presOf" srcId="{D56E1C0D-5B4A-4538-803B-669916106869}" destId="{674556A5-66D7-414D-A1B2-31BED46FBD83}" srcOrd="0" destOrd="0" presId="urn:microsoft.com/office/officeart/2005/8/layout/chevron1"/>
    <dgm:cxn modelId="{5CF34B1D-1535-4963-8A49-2D807AD48AF1}" srcId="{A7BA8C27-8EC3-44EE-9F9B-CE107A610D9D}" destId="{5633319D-9629-4C95-9835-80D1363E5255}" srcOrd="1" destOrd="0" parTransId="{D4DDA172-83FD-47E3-982B-7AABC1A3EF50}" sibTransId="{62E7898A-9BD1-4879-9CCC-DE640586D155}"/>
    <dgm:cxn modelId="{5908C06B-3078-4E75-8545-31142F4553DB}" type="presOf" srcId="{BD361E07-BC13-41CE-96EB-D3F3431BCB83}" destId="{5E05F959-69D1-4969-81E9-F2AEECC1900E}" srcOrd="0" destOrd="0" presId="urn:microsoft.com/office/officeart/2005/8/layout/chevron1"/>
    <dgm:cxn modelId="{3561831E-CFAD-4D39-8A2D-FEC0B71B7314}" type="presOf" srcId="{5633319D-9629-4C95-9835-80D1363E5255}" destId="{0EF9046A-43FB-4B92-BAAE-90746711840C}" srcOrd="0" destOrd="0" presId="urn:microsoft.com/office/officeart/2005/8/layout/chevron1"/>
    <dgm:cxn modelId="{043CB30E-A5AB-4CEE-AFDF-79FE0ACD4136}" type="presOf" srcId="{E4B17C6B-110E-4342-A4EE-CE8BD3A99178}" destId="{DC7FDF52-E3DB-4CBD-A97B-477E939CD2AA}" srcOrd="0" destOrd="0" presId="urn:microsoft.com/office/officeart/2005/8/layout/chevron1"/>
    <dgm:cxn modelId="{DA552A6E-62BD-42DE-9852-61FD96218E2F}" srcId="{A7BA8C27-8EC3-44EE-9F9B-CE107A610D9D}" destId="{BD361E07-BC13-41CE-96EB-D3F3431BCB83}" srcOrd="3" destOrd="0" parTransId="{6C19F705-61AC-40E3-B3C7-61B6B2793522}" sibTransId="{9EEF0075-E986-483E-A3E5-5F9A2C1AFB69}"/>
    <dgm:cxn modelId="{3EE5C05C-D587-4D7F-986C-96D2EDDB03DF}" srcId="{A7BA8C27-8EC3-44EE-9F9B-CE107A610D9D}" destId="{D56E1C0D-5B4A-4538-803B-669916106869}" srcOrd="2" destOrd="0" parTransId="{289A1EC8-54B8-48E4-9372-D609B20F1C24}" sibTransId="{41304E2A-EEB0-4C66-A099-B65B0A2010EC}"/>
    <dgm:cxn modelId="{3CDE97DC-2486-41AF-83AA-639EE62EAB2E}" type="presParOf" srcId="{7A5067B3-9163-4EF1-8667-D593FC87A1B4}" destId="{19A3620F-4CD6-4835-B155-DF2E9067083D}" srcOrd="0" destOrd="0" presId="urn:microsoft.com/office/officeart/2005/8/layout/chevron1"/>
    <dgm:cxn modelId="{EEA029C3-9B73-4CBF-BDDC-A3E74CEE91CD}" type="presParOf" srcId="{7A5067B3-9163-4EF1-8667-D593FC87A1B4}" destId="{22DFD59D-6158-4E98-836F-E436171A6335}" srcOrd="1" destOrd="0" presId="urn:microsoft.com/office/officeart/2005/8/layout/chevron1"/>
    <dgm:cxn modelId="{9A8C5DD3-70D0-47A6-ADC4-6AA532215FC5}" type="presParOf" srcId="{7A5067B3-9163-4EF1-8667-D593FC87A1B4}" destId="{0EF9046A-43FB-4B92-BAAE-90746711840C}" srcOrd="2" destOrd="0" presId="urn:microsoft.com/office/officeart/2005/8/layout/chevron1"/>
    <dgm:cxn modelId="{45A8ABE6-E0E5-4196-9CA1-9E075D5DAA2E}" type="presParOf" srcId="{7A5067B3-9163-4EF1-8667-D593FC87A1B4}" destId="{AA8C73DD-CA94-436B-878F-CD588A9ECDD0}" srcOrd="3" destOrd="0" presId="urn:microsoft.com/office/officeart/2005/8/layout/chevron1"/>
    <dgm:cxn modelId="{4BB963C0-BB71-4B2D-A0F4-3219CB4A9260}" type="presParOf" srcId="{7A5067B3-9163-4EF1-8667-D593FC87A1B4}" destId="{674556A5-66D7-414D-A1B2-31BED46FBD83}" srcOrd="4" destOrd="0" presId="urn:microsoft.com/office/officeart/2005/8/layout/chevron1"/>
    <dgm:cxn modelId="{2019EB97-7C71-4B71-A83A-FA45A2AACE49}" type="presParOf" srcId="{7A5067B3-9163-4EF1-8667-D593FC87A1B4}" destId="{66828428-33BF-444B-926C-E76D3867F54A}" srcOrd="5" destOrd="0" presId="urn:microsoft.com/office/officeart/2005/8/layout/chevron1"/>
    <dgm:cxn modelId="{F0CDAE2E-4325-425D-A198-AC367DF5D810}" type="presParOf" srcId="{7A5067B3-9163-4EF1-8667-D593FC87A1B4}" destId="{5E05F959-69D1-4969-81E9-F2AEECC1900E}" srcOrd="6" destOrd="0" presId="urn:microsoft.com/office/officeart/2005/8/layout/chevron1"/>
    <dgm:cxn modelId="{E911EE98-EFE1-4021-8EA9-2A14CBF8AD91}" type="presParOf" srcId="{7A5067B3-9163-4EF1-8667-D593FC87A1B4}" destId="{03CEFE91-0F8C-4498-B350-E1D773E65372}" srcOrd="7" destOrd="0" presId="urn:microsoft.com/office/officeart/2005/8/layout/chevron1"/>
    <dgm:cxn modelId="{54AD76F8-BA8C-4EDE-9DAF-B556CB7AC530}" type="presParOf" srcId="{7A5067B3-9163-4EF1-8667-D593FC87A1B4}" destId="{DC7FDF52-E3DB-4CBD-A97B-477E939CD2AA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29FC-8877-42EC-92C8-236A0F0128F2}">
      <dsp:nvSpPr>
        <dsp:cNvPr id="0" name=""/>
        <dsp:cNvSpPr/>
      </dsp:nvSpPr>
      <dsp:spPr>
        <a:xfrm>
          <a:off x="1511" y="378793"/>
          <a:ext cx="1899824" cy="950400"/>
        </a:xfrm>
        <a:prstGeom prst="roundRect">
          <a:avLst>
            <a:gd name="adj" fmla="val 10000"/>
          </a:avLst>
        </a:prstGeom>
        <a:solidFill>
          <a:srgbClr val="00B05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Iniciación</a:t>
          </a:r>
          <a:endParaRPr lang="es-CL" sz="2200" kern="1200" dirty="0"/>
        </a:p>
      </dsp:txBody>
      <dsp:txXfrm>
        <a:off x="1511" y="378793"/>
        <a:ext cx="1899824" cy="633600"/>
      </dsp:txXfrm>
    </dsp:sp>
    <dsp:sp modelId="{E91AABD4-D6CF-41B9-9A2A-D81BF42DD990}">
      <dsp:nvSpPr>
        <dsp:cNvPr id="0" name=""/>
        <dsp:cNvSpPr/>
      </dsp:nvSpPr>
      <dsp:spPr>
        <a:xfrm>
          <a:off x="104063" y="935137"/>
          <a:ext cx="1899824" cy="19280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/>
            <a:t>Definir casos de uso</a:t>
          </a:r>
          <a:endParaRPr lang="es-C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/>
            <a:t>Definir requisitos</a:t>
          </a:r>
          <a:endParaRPr lang="es-C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/>
            <a:t>Estimación de programación.</a:t>
          </a:r>
          <a:endParaRPr lang="es-C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/>
            <a:t>Preparar entorno del proyecto</a:t>
          </a:r>
          <a:endParaRPr lang="es-CL" sz="1400" kern="1200" dirty="0"/>
        </a:p>
      </dsp:txBody>
      <dsp:txXfrm>
        <a:off x="159707" y="990781"/>
        <a:ext cx="1788536" cy="1816737"/>
      </dsp:txXfrm>
    </dsp:sp>
    <dsp:sp modelId="{2D4F2160-7D28-4C62-97E4-973E9EC40034}">
      <dsp:nvSpPr>
        <dsp:cNvPr id="0" name=""/>
        <dsp:cNvSpPr/>
      </dsp:nvSpPr>
      <dsp:spPr>
        <a:xfrm>
          <a:off x="2189342" y="459092"/>
          <a:ext cx="610573" cy="4730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800" kern="1200"/>
        </a:p>
      </dsp:txBody>
      <dsp:txXfrm>
        <a:off x="2189342" y="553692"/>
        <a:ext cx="468673" cy="283801"/>
      </dsp:txXfrm>
    </dsp:sp>
    <dsp:sp modelId="{0C8C99E4-1160-4D73-92B8-1260ED492F11}">
      <dsp:nvSpPr>
        <dsp:cNvPr id="0" name=""/>
        <dsp:cNvSpPr/>
      </dsp:nvSpPr>
      <dsp:spPr>
        <a:xfrm>
          <a:off x="3053362" y="378793"/>
          <a:ext cx="1899824" cy="950400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Elaboración</a:t>
          </a:r>
          <a:endParaRPr lang="es-CL" sz="2200" kern="1200" dirty="0"/>
        </a:p>
      </dsp:txBody>
      <dsp:txXfrm>
        <a:off x="3053362" y="378793"/>
        <a:ext cx="1899824" cy="633600"/>
      </dsp:txXfrm>
    </dsp:sp>
    <dsp:sp modelId="{9F38AF42-22B5-4161-B710-CE119538447D}">
      <dsp:nvSpPr>
        <dsp:cNvPr id="0" name=""/>
        <dsp:cNvSpPr/>
      </dsp:nvSpPr>
      <dsp:spPr>
        <a:xfrm>
          <a:off x="3183670" y="943639"/>
          <a:ext cx="1899824" cy="19280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/>
            <a:t>Analizar requisitos</a:t>
          </a:r>
          <a:endParaRPr lang="es-C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/>
            <a:t>Identificar arquitectura</a:t>
          </a:r>
          <a:endParaRPr lang="es-C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/>
            <a:t>Validar arquitectura</a:t>
          </a:r>
          <a:endParaRPr lang="es-C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/>
            <a:t>Desarrollar entorno del proyecto</a:t>
          </a:r>
          <a:endParaRPr lang="es-C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/>
            <a:t>Determinar responsabilidades</a:t>
          </a:r>
          <a:endParaRPr lang="es-CL" sz="1400" kern="1200" dirty="0"/>
        </a:p>
      </dsp:txBody>
      <dsp:txXfrm>
        <a:off x="3239314" y="999283"/>
        <a:ext cx="1788536" cy="1816737"/>
      </dsp:txXfrm>
    </dsp:sp>
    <dsp:sp modelId="{36EC38C1-C024-4628-9D63-873F20D0C62F}">
      <dsp:nvSpPr>
        <dsp:cNvPr id="0" name=""/>
        <dsp:cNvSpPr/>
      </dsp:nvSpPr>
      <dsp:spPr>
        <a:xfrm>
          <a:off x="5241193" y="459092"/>
          <a:ext cx="610573" cy="4730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800" kern="1200"/>
        </a:p>
      </dsp:txBody>
      <dsp:txXfrm>
        <a:off x="5241193" y="553692"/>
        <a:ext cx="468673" cy="283801"/>
      </dsp:txXfrm>
    </dsp:sp>
    <dsp:sp modelId="{A30C5E12-7C69-4E8C-B0B9-8A62FE10F0F8}">
      <dsp:nvSpPr>
        <dsp:cNvPr id="0" name=""/>
        <dsp:cNvSpPr/>
      </dsp:nvSpPr>
      <dsp:spPr>
        <a:xfrm>
          <a:off x="6105213" y="378793"/>
          <a:ext cx="1899824" cy="950400"/>
        </a:xfrm>
        <a:prstGeom prst="roundRect">
          <a:avLst>
            <a:gd name="adj" fmla="val 10000"/>
          </a:avLst>
        </a:prstGeom>
        <a:solidFill>
          <a:srgbClr val="0070C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Construcción</a:t>
          </a:r>
          <a:endParaRPr lang="es-CL" sz="2200" kern="1200" dirty="0"/>
        </a:p>
      </dsp:txBody>
      <dsp:txXfrm>
        <a:off x="6105213" y="378793"/>
        <a:ext cx="1899824" cy="633600"/>
      </dsp:txXfrm>
    </dsp:sp>
    <dsp:sp modelId="{4B7D8D7C-48F0-42EB-B0C1-6C2B3D681EC3}">
      <dsp:nvSpPr>
        <dsp:cNvPr id="0" name=""/>
        <dsp:cNvSpPr/>
      </dsp:nvSpPr>
      <dsp:spPr>
        <a:xfrm>
          <a:off x="6245190" y="943639"/>
          <a:ext cx="1899824" cy="19280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/>
            <a:t>Modelar, construir y probar sistema</a:t>
          </a:r>
          <a:endParaRPr lang="es-C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/>
            <a:t>Desarrollar documentación de soporte</a:t>
          </a:r>
          <a:endParaRPr lang="es-CL" sz="1400" kern="1200" dirty="0"/>
        </a:p>
      </dsp:txBody>
      <dsp:txXfrm>
        <a:off x="6300834" y="999283"/>
        <a:ext cx="1788536" cy="1816737"/>
      </dsp:txXfrm>
    </dsp:sp>
    <dsp:sp modelId="{A5C97145-73E4-4AB3-A678-253A818F50EB}">
      <dsp:nvSpPr>
        <dsp:cNvPr id="0" name=""/>
        <dsp:cNvSpPr/>
      </dsp:nvSpPr>
      <dsp:spPr>
        <a:xfrm>
          <a:off x="8293044" y="459092"/>
          <a:ext cx="610573" cy="4730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800" kern="1200"/>
        </a:p>
      </dsp:txBody>
      <dsp:txXfrm>
        <a:off x="8293044" y="553692"/>
        <a:ext cx="468673" cy="283801"/>
      </dsp:txXfrm>
    </dsp:sp>
    <dsp:sp modelId="{20C44FB4-8DE0-456C-A7AA-01E39B1774F7}">
      <dsp:nvSpPr>
        <dsp:cNvPr id="0" name=""/>
        <dsp:cNvSpPr/>
      </dsp:nvSpPr>
      <dsp:spPr>
        <a:xfrm>
          <a:off x="9157063" y="378793"/>
          <a:ext cx="1899824" cy="950400"/>
        </a:xfrm>
        <a:prstGeom prst="roundRect">
          <a:avLst>
            <a:gd name="adj" fmla="val 10000"/>
          </a:avLst>
        </a:prstGeom>
        <a:solidFill>
          <a:srgbClr val="862638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Transición</a:t>
          </a:r>
          <a:endParaRPr lang="es-CL" sz="2200" kern="1200" dirty="0"/>
        </a:p>
      </dsp:txBody>
      <dsp:txXfrm>
        <a:off x="9157063" y="378793"/>
        <a:ext cx="1899824" cy="633600"/>
      </dsp:txXfrm>
    </dsp:sp>
    <dsp:sp modelId="{1C77A285-976C-422F-A7BA-1F02F934BEA2}">
      <dsp:nvSpPr>
        <dsp:cNvPr id="0" name=""/>
        <dsp:cNvSpPr/>
      </dsp:nvSpPr>
      <dsp:spPr>
        <a:xfrm>
          <a:off x="9295806" y="935869"/>
          <a:ext cx="1899824" cy="19280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/>
            <a:t>Pruebas de sistema</a:t>
          </a:r>
          <a:endParaRPr lang="es-C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/>
            <a:t>Pruebas de usuario</a:t>
          </a:r>
          <a:endParaRPr lang="es-C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/>
            <a:t>Integración</a:t>
          </a:r>
          <a:endParaRPr lang="es-C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/>
            <a:t>Despliegue</a:t>
          </a:r>
          <a:endParaRPr lang="es-CL" sz="1400" kern="1200" dirty="0"/>
        </a:p>
      </dsp:txBody>
      <dsp:txXfrm>
        <a:off x="9351450" y="991513"/>
        <a:ext cx="1788536" cy="1816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3620F-4CD6-4835-B155-DF2E9067083D}">
      <dsp:nvSpPr>
        <dsp:cNvPr id="0" name=""/>
        <dsp:cNvSpPr/>
      </dsp:nvSpPr>
      <dsp:spPr>
        <a:xfrm>
          <a:off x="2677" y="0"/>
          <a:ext cx="2382649" cy="684591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 smtClean="0"/>
            <a:t>Iteración 1</a:t>
          </a:r>
          <a:endParaRPr lang="es-CL" sz="2000" kern="1200" dirty="0"/>
        </a:p>
      </dsp:txBody>
      <dsp:txXfrm>
        <a:off x="344973" y="0"/>
        <a:ext cx="1698058" cy="684591"/>
      </dsp:txXfrm>
    </dsp:sp>
    <dsp:sp modelId="{0EF9046A-43FB-4B92-BAAE-90746711840C}">
      <dsp:nvSpPr>
        <dsp:cNvPr id="0" name=""/>
        <dsp:cNvSpPr/>
      </dsp:nvSpPr>
      <dsp:spPr>
        <a:xfrm>
          <a:off x="2147061" y="0"/>
          <a:ext cx="2382649" cy="684591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 smtClean="0"/>
            <a:t>Iteración 2</a:t>
          </a:r>
          <a:endParaRPr lang="es-CL" sz="2000" kern="1200" dirty="0"/>
        </a:p>
      </dsp:txBody>
      <dsp:txXfrm>
        <a:off x="2489357" y="0"/>
        <a:ext cx="1698058" cy="684591"/>
      </dsp:txXfrm>
    </dsp:sp>
    <dsp:sp modelId="{674556A5-66D7-414D-A1B2-31BED46FBD83}">
      <dsp:nvSpPr>
        <dsp:cNvPr id="0" name=""/>
        <dsp:cNvSpPr/>
      </dsp:nvSpPr>
      <dsp:spPr>
        <a:xfrm>
          <a:off x="4291446" y="0"/>
          <a:ext cx="2382649" cy="684591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 smtClean="0"/>
            <a:t>Iteración 3</a:t>
          </a:r>
          <a:endParaRPr lang="es-CL" sz="2000" kern="1200" dirty="0"/>
        </a:p>
      </dsp:txBody>
      <dsp:txXfrm>
        <a:off x="4633742" y="0"/>
        <a:ext cx="1698058" cy="684591"/>
      </dsp:txXfrm>
    </dsp:sp>
    <dsp:sp modelId="{5E05F959-69D1-4969-81E9-F2AEECC1900E}">
      <dsp:nvSpPr>
        <dsp:cNvPr id="0" name=""/>
        <dsp:cNvSpPr/>
      </dsp:nvSpPr>
      <dsp:spPr>
        <a:xfrm>
          <a:off x="6435831" y="0"/>
          <a:ext cx="2382649" cy="684591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 smtClean="0"/>
            <a:t>Iteración 4</a:t>
          </a:r>
          <a:endParaRPr lang="es-CL" sz="2000" kern="1200" dirty="0"/>
        </a:p>
      </dsp:txBody>
      <dsp:txXfrm>
        <a:off x="6778127" y="0"/>
        <a:ext cx="1698058" cy="684591"/>
      </dsp:txXfrm>
    </dsp:sp>
    <dsp:sp modelId="{DC7FDF52-E3DB-4CBD-A97B-477E939CD2AA}">
      <dsp:nvSpPr>
        <dsp:cNvPr id="0" name=""/>
        <dsp:cNvSpPr/>
      </dsp:nvSpPr>
      <dsp:spPr>
        <a:xfrm>
          <a:off x="8580216" y="0"/>
          <a:ext cx="2382649" cy="684591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 smtClean="0"/>
            <a:t>Iteración 5</a:t>
          </a:r>
          <a:endParaRPr lang="es-CL" sz="2000" kern="1200" dirty="0"/>
        </a:p>
      </dsp:txBody>
      <dsp:txXfrm>
        <a:off x="8922512" y="0"/>
        <a:ext cx="1698058" cy="684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D557C-31E8-4531-B321-30B6DA6E92C7}" type="datetimeFigureOut">
              <a:rPr lang="es-CL" smtClean="0"/>
              <a:t>13-07-2016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D1989-0AF5-436C-9AED-4FFA4593A4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440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D1989-0AF5-436C-9AED-4FFA4593A4B2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796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FBD4B8C-397A-49A2-85A0-C5FCD84C0912}" type="datetime1">
              <a:rPr lang="es-CL" smtClean="0"/>
              <a:t>13-07-2016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826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02A2-1FAE-4206-912A-AFF2353945D2}" type="datetime1">
              <a:rPr lang="es-CL" smtClean="0"/>
              <a:t>13-07-2016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59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ED4C2A-EE97-42F9-8F1F-50B76327BB89}" type="datetime1">
              <a:rPr lang="es-CL" smtClean="0"/>
              <a:t>13-07-2016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6526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0A6E-CE1E-41BB-9489-BCA4E7264B61}" type="datetime1">
              <a:rPr lang="es-CL" smtClean="0"/>
              <a:t>13-07-2016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0602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E065-9E02-4AC6-B7FA-88160AC5109B}" type="datetime1">
              <a:rPr lang="es-CL" smtClean="0"/>
              <a:t>13-07-2016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9696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ECFC-F99A-49BF-A1C5-177A8414A757}" type="datetime1">
              <a:rPr lang="es-CL" smtClean="0"/>
              <a:t>13-07-2016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1436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4B4E-C773-47F5-AE26-8B3211F8B37C}" type="datetime1">
              <a:rPr lang="es-CL" smtClean="0"/>
              <a:t>13-07-2016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3248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1E57-870A-4677-83C5-325992F824C5}" type="datetime1">
              <a:rPr lang="es-CL" smtClean="0"/>
              <a:t>13-07-2016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5942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93A9-F585-48DC-9D36-F856E0737C87}" type="datetime1">
              <a:rPr lang="es-CL" smtClean="0"/>
              <a:t>13-07-2016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33113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DADE-CED2-4DFE-842B-EB3DD5401BDE}" type="datetime1">
              <a:rPr lang="es-CL" smtClean="0"/>
              <a:t>13-07-2016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20505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27B4-3B1A-484E-8E34-999581F4D7DE}" type="datetime1">
              <a:rPr lang="es-CL" smtClean="0"/>
              <a:t>13-07-2016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158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2638-7FA8-4911-AA71-521448A3B686}" type="datetime1">
              <a:rPr lang="es-CL" smtClean="0"/>
              <a:t>13-07-2016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6049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60A0-67EE-40E6-AFB9-CD508913F870}" type="datetime1">
              <a:rPr lang="es-CL" smtClean="0"/>
              <a:t>13-07-2016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75385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4085-C006-4AD0-A715-161C1FBF436F}" type="datetime1">
              <a:rPr lang="es-CL" smtClean="0"/>
              <a:t>13-07-2016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8177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8281-2A17-4770-AD41-770734CBEC90}" type="datetime1">
              <a:rPr lang="es-CL" smtClean="0"/>
              <a:t>13-07-2016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89659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4B8C-397A-49A2-85A0-C5FCD84C0912}" type="datetime1">
              <a:rPr lang="es-CL" smtClean="0"/>
              <a:t>13-07-2016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96128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2638-7FA8-4911-AA71-521448A3B686}" type="datetime1">
              <a:rPr lang="es-CL" smtClean="0"/>
              <a:t>13-07-2016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37056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DDA4-92C8-4F7E-AB9B-252D4667D8B0}" type="datetime1">
              <a:rPr lang="es-CL" smtClean="0"/>
              <a:t>13-07-2016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56502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77AF-07A5-4FFE-B92B-636CC74BFFB5}" type="datetime1">
              <a:rPr lang="es-CL" smtClean="0"/>
              <a:t>13-07-2016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91917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8CEA-E24F-47A9-90ED-78E57ABDA141}" type="datetime1">
              <a:rPr lang="es-CL" smtClean="0"/>
              <a:t>13-07-2016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95452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4D3D-8846-48AA-A2DC-49037C926394}" type="datetime1">
              <a:rPr lang="es-CL" smtClean="0"/>
              <a:t>13-07-2016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52838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A2D7-D666-4D00-9078-7DA6005F650F}" type="datetime1">
              <a:rPr lang="es-CL" smtClean="0"/>
              <a:t>13-07-2016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453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A5DDA4-92C8-4F7E-AB9B-252D4667D8B0}" type="datetime1">
              <a:rPr lang="es-CL" smtClean="0"/>
              <a:t>13-07-2016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34552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A4E6-B65D-42B3-A8FB-E685FD3DE1D9}" type="datetime1">
              <a:rPr lang="es-CL" smtClean="0"/>
              <a:t>13-07-2016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118574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FA5C-F146-4F33-82B5-EA2F93FF18E4}" type="datetime1">
              <a:rPr lang="es-CL" smtClean="0"/>
              <a:t>13-07-2016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15586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02A2-1FAE-4206-912A-AFF2353945D2}" type="datetime1">
              <a:rPr lang="es-CL" smtClean="0"/>
              <a:t>13-07-2016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72926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4C2A-EE97-42F9-8F1F-50B76327BB89}" type="datetime1">
              <a:rPr lang="es-CL" smtClean="0"/>
              <a:t>13-07-2016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737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77AF-07A5-4FFE-B92B-636CC74BFFB5}" type="datetime1">
              <a:rPr lang="es-CL" smtClean="0"/>
              <a:t>13-07-2016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576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8CEA-E24F-47A9-90ED-78E57ABDA141}" type="datetime1">
              <a:rPr lang="es-CL" smtClean="0"/>
              <a:t>13-07-2016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943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4D3D-8846-48AA-A2DC-49037C926394}" type="datetime1">
              <a:rPr lang="es-CL" smtClean="0"/>
              <a:t>13-07-2016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655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A2D7-D666-4D00-9078-7DA6005F650F}" type="datetime1">
              <a:rPr lang="es-CL" smtClean="0"/>
              <a:t>13-07-2016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020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F92A4E6-B65D-42B3-A8FB-E685FD3DE1D9}" type="datetime1">
              <a:rPr lang="es-CL" smtClean="0"/>
              <a:t>13-07-2016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682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FA5C-F146-4F33-82B5-EA2F93FF18E4}" type="datetime1">
              <a:rPr lang="es-CL" smtClean="0"/>
              <a:t>13-07-2016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614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0D67383-6011-439A-B34D-999F2AE21A70}" type="datetime1">
              <a:rPr lang="es-CL" smtClean="0"/>
              <a:t>13-07-2016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17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C06D2-63C8-45F1-B5A8-B2EB54EE2352}" type="datetime1">
              <a:rPr lang="es-CL" smtClean="0"/>
              <a:t>13-07-2016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673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67383-6011-439A-B34D-999F2AE21A70}" type="datetime1">
              <a:rPr lang="es-CL" smtClean="0"/>
              <a:t>13-07-2016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32DC7-08BA-4DAE-949E-CC5B2D6C5C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620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jpeg"/><Relationship Id="rId18" Type="http://schemas.openxmlformats.org/officeDocument/2006/relationships/image" Target="../media/image27.png"/><Relationship Id="rId3" Type="http://schemas.microsoft.com/office/2007/relationships/hdphoto" Target="../media/hdphoto2.wdp"/><Relationship Id="rId7" Type="http://schemas.openxmlformats.org/officeDocument/2006/relationships/image" Target="../media/image17.png"/><Relationship Id="rId12" Type="http://schemas.openxmlformats.org/officeDocument/2006/relationships/image" Target="../media/image13.gif"/><Relationship Id="rId17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21.png"/><Relationship Id="rId5" Type="http://schemas.microsoft.com/office/2007/relationships/hdphoto" Target="../media/hdphoto1.wdp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19.gif"/><Relationship Id="rId1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Plataforma de enseñanza de </a:t>
            </a:r>
            <a:r>
              <a:rPr lang="es-CL" dirty="0" err="1" smtClean="0"/>
              <a:t>cs</a:t>
            </a:r>
            <a:r>
              <a:rPr lang="es-CL" dirty="0" smtClean="0"/>
              <a:t> basado en la resolución de problemas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Proyecto de Título I</a:t>
            </a:r>
            <a:endParaRPr lang="es-CL" dirty="0"/>
          </a:p>
        </p:txBody>
      </p:sp>
      <p:sp>
        <p:nvSpPr>
          <p:cNvPr id="4" name="3 CuadroTexto"/>
          <p:cNvSpPr txBox="1"/>
          <p:nvPr/>
        </p:nvSpPr>
        <p:spPr>
          <a:xfrm>
            <a:off x="9225882" y="5833997"/>
            <a:ext cx="242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 smtClean="0">
                <a:solidFill>
                  <a:schemeClr val="bg1"/>
                </a:solidFill>
              </a:rPr>
              <a:t>Javier </a:t>
            </a:r>
            <a:r>
              <a:rPr lang="es-CL" b="1" dirty="0" err="1" smtClean="0">
                <a:solidFill>
                  <a:schemeClr val="bg1"/>
                </a:solidFill>
              </a:rPr>
              <a:t>Ebers</a:t>
            </a:r>
            <a:r>
              <a:rPr lang="es-CL" b="1" dirty="0" smtClean="0">
                <a:solidFill>
                  <a:schemeClr val="bg1"/>
                </a:solidFill>
              </a:rPr>
              <a:t> Mascaró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728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493651"/>
              </p:ext>
            </p:extLst>
          </p:nvPr>
        </p:nvGraphicFramePr>
        <p:xfrm>
          <a:off x="293919" y="141514"/>
          <a:ext cx="11538857" cy="6601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7804"/>
                <a:gridCol w="5467312"/>
                <a:gridCol w="3253741"/>
              </a:tblGrid>
              <a:tr h="2453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b="1" dirty="0">
                          <a:effectLst/>
                        </a:rPr>
                        <a:t>Alternativa</a:t>
                      </a:r>
                      <a:endParaRPr lang="es-CL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96" marR="4269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>
                          <a:effectLst/>
                        </a:rPr>
                        <a:t>Modalidad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96" marR="4269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>
                          <a:effectLst/>
                        </a:rPr>
                        <a:t>Ejemplos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96" marR="42696" marT="0" marB="0"/>
                </a:tc>
              </a:tr>
              <a:tr h="21845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b="1" dirty="0">
                          <a:effectLst/>
                        </a:rPr>
                        <a:t>Recursos de enseñanza on-line</a:t>
                      </a:r>
                      <a:endParaRPr lang="es-CL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96" marR="426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>
                          <a:effectLst/>
                        </a:rPr>
                        <a:t>Herramientas que facilitan el aprendizaje o cursos online de carácter gratuito o de pago, accesibles mediante internet y en ocasiones, disponibles en múltiples lenguajes incluyendo el español. La inscripción a estos servicios educacionales son voluntarios y radican en la motivación personal a estos temas.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96" marR="426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Code Academy</a:t>
                      </a:r>
                      <a:endParaRPr lang="es-CL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s-CL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Udacity</a:t>
                      </a:r>
                      <a:endParaRPr lang="es-CL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s-CL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Coursera</a:t>
                      </a:r>
                      <a:endParaRPr lang="es-CL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s-CL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Platzi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96" marR="42696" marT="0" marB="0"/>
                </a:tc>
              </a:tr>
              <a:tr h="14612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b="1">
                          <a:effectLst/>
                        </a:rPr>
                        <a:t>Ramo de Computación en la Escuela</a:t>
                      </a:r>
                      <a:endParaRPr lang="es-CL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96" marR="426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>
                          <a:effectLst/>
                        </a:rPr>
                        <a:t>Escuelas que en su malla curricular cuentan con al menos una hora académica destinada a la enseñanza de la computación de carácter obligatorio. Los contenidos entregados en dicha clase quedan a criterio del profesor que imparte el curso.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96" marR="426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>
                          <a:effectLst/>
                        </a:rPr>
                        <a:t> 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96" marR="42696" marT="0" marB="0"/>
                </a:tc>
              </a:tr>
              <a:tr h="26947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b="1" dirty="0">
                          <a:effectLst/>
                        </a:rPr>
                        <a:t>Talleres Extracurriculares</a:t>
                      </a:r>
                      <a:endParaRPr lang="es-CL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96" marR="426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>
                          <a:effectLst/>
                        </a:rPr>
                        <a:t>Talleres realizados fuera del horario de clases establecido por la escuela y de carácter voluntario, puede estar patrocinado por la misma entidad educativa o por otra como el proyecto Enlaces o Universidades y fundaciones. Su duración es temporal y limitada a algunas sesiones en las cuales se ejecuta en ese plazo algún proyecto con el objetivo de enseñar cierto tópico relacionado con la computación y la informática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96" marR="426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>
                          <a:effectLst/>
                        </a:rPr>
                        <a:t>Mi Taller Digital (Proyecto Enlaces)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>
                          <a:effectLst/>
                        </a:rPr>
                        <a:t>Proyecto EDV de la Universidad de Chile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>
                          <a:effectLst/>
                        </a:rPr>
                        <a:t>Talleres de Robótica y Programación de la fundación </a:t>
                      </a:r>
                      <a:r>
                        <a:rPr lang="es-CL" sz="1600" dirty="0" err="1">
                          <a:effectLst/>
                        </a:rPr>
                        <a:t>Mustakis</a:t>
                      </a:r>
                      <a:endParaRPr lang="es-CL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>
                          <a:effectLst/>
                        </a:rPr>
                        <a:t> 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96" marR="42696" marT="0" marB="0"/>
                </a:tc>
              </a:tr>
            </a:tbl>
          </a:graphicData>
        </a:graphic>
      </p:graphicFrame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29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68489" y="2770491"/>
            <a:ext cx="11464119" cy="1542197"/>
          </a:xfrm>
          <a:prstGeom prst="rect">
            <a:avLst/>
          </a:prstGeom>
          <a:solidFill>
            <a:srgbClr val="4D1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5741" y="3034689"/>
            <a:ext cx="11029616" cy="1013800"/>
          </a:xfrm>
        </p:spPr>
        <p:txBody>
          <a:bodyPr/>
          <a:lstStyle/>
          <a:p>
            <a:r>
              <a:rPr lang="es-CL" dirty="0" smtClean="0">
                <a:solidFill>
                  <a:schemeClr val="bg1"/>
                </a:solidFill>
              </a:rPr>
              <a:t>SOLUCIÓN PROPUESTA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625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cdn2.iconfinder.com/data/icons/windows-8-metro-style/128/database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154" y="558532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7825354" y="5717871"/>
            <a:ext cx="13436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2800" b="1" dirty="0" smtClean="0"/>
              <a:t>Base de</a:t>
            </a:r>
          </a:p>
          <a:p>
            <a:pPr algn="ctr"/>
            <a:r>
              <a:rPr lang="es-CL" sz="2800" b="1" dirty="0" smtClean="0"/>
              <a:t>Datos</a:t>
            </a:r>
            <a:endParaRPr lang="es-CL" sz="2800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734" y="4346799"/>
            <a:ext cx="1814970" cy="1256867"/>
          </a:xfrm>
          <a:prstGeom prst="rect">
            <a:avLst/>
          </a:prstGeom>
          <a:noFill/>
        </p:spPr>
      </p:pic>
      <p:sp>
        <p:nvSpPr>
          <p:cNvPr id="9" name="CuadroTexto 8"/>
          <p:cNvSpPr txBox="1"/>
          <p:nvPr/>
        </p:nvSpPr>
        <p:spPr>
          <a:xfrm>
            <a:off x="1043143" y="5487951"/>
            <a:ext cx="1438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 smtClean="0"/>
              <a:t>Servidor</a:t>
            </a:r>
            <a:endParaRPr lang="es-CL" sz="2800" b="1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329131" y="4502076"/>
            <a:ext cx="7608499" cy="897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dirty="0" smtClean="0"/>
              <a:t>PLATAFORMA</a:t>
            </a:r>
            <a:endParaRPr lang="es-CL" sz="3200" dirty="0"/>
          </a:p>
        </p:txBody>
      </p:sp>
      <p:pic>
        <p:nvPicPr>
          <p:cNvPr id="1026" name="Picture 2" descr="http://simpleicon.com/wp-content/uploads/p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364" y="2668222"/>
            <a:ext cx="827836" cy="82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simpleicon.com/wp-content/uploads/p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715" y="2668222"/>
            <a:ext cx="827836" cy="82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simpleicon.com/wp-content/uploads/p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066" y="2668222"/>
            <a:ext cx="827836" cy="82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simpleicon.com/wp-content/uploads/p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074" y="2668222"/>
            <a:ext cx="827836" cy="82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30y9cdsu7xlg0.cloudfront.net/png/10119-2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200" y="95000"/>
            <a:ext cx="1559943" cy="155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3.gstatic.com/images?q=tbn:ANd9GcQdW9rpRTKXmxQRmNjiIwI-geOimF_ybztSpj7P8GFxRnmVRVG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985" y="2958"/>
            <a:ext cx="1651985" cy="165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angular 11"/>
          <p:cNvCxnSpPr>
            <a:stCxn id="10" idx="2"/>
            <a:endCxn id="4" idx="1"/>
          </p:cNvCxnSpPr>
          <p:nvPr/>
        </p:nvCxnSpPr>
        <p:spPr>
          <a:xfrm rot="16200000" flipH="1">
            <a:off x="5971916" y="5560687"/>
            <a:ext cx="795703" cy="472773"/>
          </a:xfrm>
          <a:prstGeom prst="bentConnector2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https://image.freepik.com/free-icon/smiling-emoticon-square-face_318-58645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451" y="1831682"/>
            <a:ext cx="531928" cy="53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https://image.freepik.com/free-icon/smiling-emoticon-square-face_318-58645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428" y="1829719"/>
            <a:ext cx="531928" cy="53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https://image.freepik.com/free-icon/smiling-emoticon-square-face_318-58645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583" y="1817646"/>
            <a:ext cx="531928" cy="53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https://image.freepik.com/free-icon/smiling-emoticon-square-face_318-58645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013" y="1848770"/>
            <a:ext cx="531928" cy="53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ector recto 21"/>
          <p:cNvCxnSpPr/>
          <p:nvPr/>
        </p:nvCxnSpPr>
        <p:spPr>
          <a:xfrm>
            <a:off x="7056408" y="405551"/>
            <a:ext cx="0" cy="3090507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10073970" y="490492"/>
            <a:ext cx="1544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smtClean="0"/>
              <a:t>Remoto</a:t>
            </a:r>
            <a:endParaRPr lang="es-CL" sz="2800" b="1" dirty="0"/>
          </a:p>
        </p:txBody>
      </p:sp>
      <p:sp>
        <p:nvSpPr>
          <p:cNvPr id="34" name="CuadroTexto 33"/>
          <p:cNvSpPr txBox="1"/>
          <p:nvPr/>
        </p:nvSpPr>
        <p:spPr>
          <a:xfrm>
            <a:off x="1371396" y="504384"/>
            <a:ext cx="1544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smtClean="0"/>
              <a:t>Escuela</a:t>
            </a:r>
            <a:endParaRPr lang="es-CL" sz="2800" b="1" dirty="0"/>
          </a:p>
        </p:txBody>
      </p:sp>
      <p:sp>
        <p:nvSpPr>
          <p:cNvPr id="23" name="Rectángulo 22"/>
          <p:cNvSpPr/>
          <p:nvPr/>
        </p:nvSpPr>
        <p:spPr>
          <a:xfrm>
            <a:off x="1828800" y="2404448"/>
            <a:ext cx="1087415" cy="2637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I Explorer</a:t>
            </a:r>
            <a:endParaRPr lang="es-CL" dirty="0"/>
          </a:p>
        </p:txBody>
      </p:sp>
      <p:sp>
        <p:nvSpPr>
          <p:cNvPr id="36" name="Rectángulo 35"/>
          <p:cNvSpPr/>
          <p:nvPr/>
        </p:nvSpPr>
        <p:spPr>
          <a:xfrm>
            <a:off x="3301413" y="2404448"/>
            <a:ext cx="1087415" cy="263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Chrome</a:t>
            </a:r>
            <a:endParaRPr lang="es-CL" dirty="0"/>
          </a:p>
        </p:txBody>
      </p:sp>
      <p:sp>
        <p:nvSpPr>
          <p:cNvPr id="37" name="Rectángulo 36"/>
          <p:cNvSpPr/>
          <p:nvPr/>
        </p:nvSpPr>
        <p:spPr>
          <a:xfrm>
            <a:off x="4701033" y="2404448"/>
            <a:ext cx="1087415" cy="2637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Firefox</a:t>
            </a:r>
            <a:endParaRPr lang="es-CL" dirty="0"/>
          </a:p>
        </p:txBody>
      </p:sp>
      <p:sp>
        <p:nvSpPr>
          <p:cNvPr id="38" name="Rectángulo 37"/>
          <p:cNvSpPr/>
          <p:nvPr/>
        </p:nvSpPr>
        <p:spPr>
          <a:xfrm>
            <a:off x="8706270" y="2400666"/>
            <a:ext cx="1087415" cy="263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Safari</a:t>
            </a:r>
            <a:endParaRPr lang="es-CL" dirty="0"/>
          </a:p>
        </p:txBody>
      </p:sp>
      <p:sp>
        <p:nvSpPr>
          <p:cNvPr id="24" name="Marcador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12</a:t>
            </a:fld>
            <a:endParaRPr lang="es-CL"/>
          </a:p>
        </p:txBody>
      </p:sp>
      <p:cxnSp>
        <p:nvCxnSpPr>
          <p:cNvPr id="26" name="Conector recto de flecha 25"/>
          <p:cNvCxnSpPr>
            <a:stCxn id="1026" idx="2"/>
          </p:cNvCxnSpPr>
          <p:nvPr/>
        </p:nvCxnSpPr>
        <p:spPr>
          <a:xfrm>
            <a:off x="2412282" y="3496058"/>
            <a:ext cx="1791269" cy="100601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3" idx="2"/>
          </p:cNvCxnSpPr>
          <p:nvPr/>
        </p:nvCxnSpPr>
        <p:spPr>
          <a:xfrm>
            <a:off x="3789633" y="3496058"/>
            <a:ext cx="911400" cy="100601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14" idx="2"/>
          </p:cNvCxnSpPr>
          <p:nvPr/>
        </p:nvCxnSpPr>
        <p:spPr>
          <a:xfrm>
            <a:off x="5166984" y="3496058"/>
            <a:ext cx="304527" cy="100601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15" idx="2"/>
          </p:cNvCxnSpPr>
          <p:nvPr/>
        </p:nvCxnSpPr>
        <p:spPr>
          <a:xfrm flipH="1">
            <a:off x="7349706" y="3496058"/>
            <a:ext cx="1819286" cy="100601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4093380" y="3888103"/>
            <a:ext cx="1544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b="1" dirty="0" smtClean="0"/>
              <a:t>HTTP</a:t>
            </a:r>
            <a:endParaRPr lang="es-CL" sz="2000" b="1" dirty="0"/>
          </a:p>
        </p:txBody>
      </p:sp>
      <p:sp>
        <p:nvSpPr>
          <p:cNvPr id="49" name="CuadroTexto 48"/>
          <p:cNvSpPr txBox="1"/>
          <p:nvPr/>
        </p:nvSpPr>
        <p:spPr>
          <a:xfrm>
            <a:off x="7933860" y="3957469"/>
            <a:ext cx="1544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b="1" dirty="0" smtClean="0"/>
              <a:t>HTTP</a:t>
            </a:r>
            <a:endParaRPr lang="es-CL" sz="2000" b="1" dirty="0"/>
          </a:p>
        </p:txBody>
      </p:sp>
    </p:spTree>
    <p:extLst>
      <p:ext uri="{BB962C8B-B14F-4D97-AF65-F5344CB8AC3E}">
        <p14:creationId xmlns:p14="http://schemas.microsoft.com/office/powerpoint/2010/main" val="57710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ortar rectángulo de esquina diagonal 20"/>
          <p:cNvSpPr/>
          <p:nvPr/>
        </p:nvSpPr>
        <p:spPr>
          <a:xfrm>
            <a:off x="5118265" y="2216727"/>
            <a:ext cx="2413629" cy="3041071"/>
          </a:xfrm>
          <a:prstGeom prst="snip2Diag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48"/>
            <a:ext cx="2743200" cy="365125"/>
          </a:xfrm>
        </p:spPr>
        <p:txBody>
          <a:bodyPr/>
          <a:lstStyle/>
          <a:p>
            <a:fld id="{7FC32DC7-08BA-4DAE-949E-CC5B2D6C5C8F}" type="slidenum">
              <a:rPr lang="es-CL" smtClean="0"/>
              <a:t>13</a:t>
            </a:fld>
            <a:endParaRPr lang="es-CL"/>
          </a:p>
        </p:txBody>
      </p:sp>
      <p:sp>
        <p:nvSpPr>
          <p:cNvPr id="5" name="Rectángulo 4"/>
          <p:cNvSpPr/>
          <p:nvPr/>
        </p:nvSpPr>
        <p:spPr>
          <a:xfrm>
            <a:off x="4427513" y="707569"/>
            <a:ext cx="4093029" cy="1121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/>
          <p:cNvSpPr/>
          <p:nvPr/>
        </p:nvSpPr>
        <p:spPr>
          <a:xfrm>
            <a:off x="2174170" y="2057398"/>
            <a:ext cx="2046514" cy="3200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48" name="Flecha curvada hacia la derecha 2047"/>
          <p:cNvSpPr/>
          <p:nvPr/>
        </p:nvSpPr>
        <p:spPr>
          <a:xfrm>
            <a:off x="1862237" y="3812000"/>
            <a:ext cx="644741" cy="88075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427513" y="5497284"/>
            <a:ext cx="4093029" cy="11212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/>
          <p:cNvSpPr/>
          <p:nvPr/>
        </p:nvSpPr>
        <p:spPr>
          <a:xfrm>
            <a:off x="8705599" y="2057398"/>
            <a:ext cx="2046514" cy="3200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1" name="Picture 4" descr="https://cdn2.iconfinder.com/data/icons/windows-8-metro-style/128/database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103" y="5660091"/>
            <a:ext cx="795613" cy="79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5265211" y="5796288"/>
            <a:ext cx="36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smtClean="0"/>
              <a:t>Base de Datos</a:t>
            </a:r>
            <a:endParaRPr lang="es-CL" sz="2800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393882" y="2216727"/>
            <a:ext cx="3681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b="1" dirty="0" smtClean="0"/>
              <a:t>IMS LD</a:t>
            </a:r>
            <a:endParaRPr lang="es-CL" sz="2000" b="1" dirty="0"/>
          </a:p>
        </p:txBody>
      </p:sp>
      <p:pic>
        <p:nvPicPr>
          <p:cNvPr id="14" name="Picture 10" descr="https://image.freepik.com/free-icon/smiling-emoticon-square-face_318-5864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52" y="3127499"/>
            <a:ext cx="789376" cy="78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2446771" y="2057398"/>
            <a:ext cx="1328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smtClean="0"/>
              <a:t>GUI</a:t>
            </a:r>
            <a:endParaRPr lang="es-CL" sz="2800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705599" y="2002617"/>
            <a:ext cx="2046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 smtClean="0"/>
              <a:t>Estadísticas y Progreso</a:t>
            </a:r>
            <a:endParaRPr lang="es-CL" sz="2400" b="1" dirty="0"/>
          </a:p>
        </p:txBody>
      </p:sp>
      <p:pic>
        <p:nvPicPr>
          <p:cNvPr id="2054" name="Picture 6" descr="http://freeflaticons.com/wp-content/uploads/2014/09/ascending-copy-1410527724n84k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196" y="4101928"/>
            <a:ext cx="921332" cy="92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simpleicon.com/wp-content/uploads/pie-chart-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075" y="3029960"/>
            <a:ext cx="984453" cy="98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9053" y="2588317"/>
            <a:ext cx="2205341" cy="2431835"/>
          </a:xfrm>
          <a:prstGeom prst="rect">
            <a:avLst/>
          </a:prstGeom>
        </p:spPr>
      </p:pic>
      <p:cxnSp>
        <p:nvCxnSpPr>
          <p:cNvPr id="25" name="Conector angular 24"/>
          <p:cNvCxnSpPr>
            <a:endCxn id="8" idx="2"/>
          </p:cNvCxnSpPr>
          <p:nvPr/>
        </p:nvCxnSpPr>
        <p:spPr>
          <a:xfrm flipV="1">
            <a:off x="8520542" y="5257798"/>
            <a:ext cx="1208314" cy="800100"/>
          </a:xfrm>
          <a:prstGeom prst="bentConnector2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21" idx="1"/>
          </p:cNvCxnSpPr>
          <p:nvPr/>
        </p:nvCxnSpPr>
        <p:spPr>
          <a:xfrm flipH="1">
            <a:off x="6321597" y="5257798"/>
            <a:ext cx="3483" cy="23948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echa derecha 27"/>
          <p:cNvSpPr/>
          <p:nvPr/>
        </p:nvSpPr>
        <p:spPr>
          <a:xfrm rot="5400000">
            <a:off x="6039085" y="1897391"/>
            <a:ext cx="549252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058" name="Picture 10" descr="https://camo.githubusercontent.com/2aaed07e94cfcdff5971e4f11c71f1962b2ba62b/68747470733a2f2f646576656c6f706572732e676f6f676c652e636f6d2f626c6f636b6c792f73616d706c652e706e6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998" y="3288780"/>
            <a:ext cx="1693370" cy="67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733" y="2797827"/>
            <a:ext cx="1343025" cy="428625"/>
          </a:xfrm>
          <a:prstGeom prst="rect">
            <a:avLst/>
          </a:prstGeom>
        </p:spPr>
      </p:pic>
      <p:pic>
        <p:nvPicPr>
          <p:cNvPr id="2060" name="Picture 12" descr="http://3.bp.blogspot.com/-PTty3CfTGnA/TpZOEjTQ_WI/AAAAAAAAAeo/KeKt_D5X2xo/s1600/js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398" y="4101928"/>
            <a:ext cx="1023360" cy="1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0" name="Conector recto de flecha 2049"/>
          <p:cNvCxnSpPr/>
          <p:nvPr/>
        </p:nvCxnSpPr>
        <p:spPr>
          <a:xfrm>
            <a:off x="1140028" y="3288780"/>
            <a:ext cx="9262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52" name="Conector recto de flecha 2051"/>
          <p:cNvCxnSpPr/>
          <p:nvPr/>
        </p:nvCxnSpPr>
        <p:spPr>
          <a:xfrm flipH="1">
            <a:off x="1163783" y="3627454"/>
            <a:ext cx="855024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53" name="CuadroTexto 2052"/>
          <p:cNvSpPr txBox="1"/>
          <p:nvPr/>
        </p:nvSpPr>
        <p:spPr>
          <a:xfrm>
            <a:off x="1175659" y="3598249"/>
            <a:ext cx="876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 err="1" smtClean="0"/>
              <a:t>Feedback</a:t>
            </a:r>
            <a:endParaRPr lang="es-CL" dirty="0"/>
          </a:p>
        </p:txBody>
      </p:sp>
      <p:cxnSp>
        <p:nvCxnSpPr>
          <p:cNvPr id="2057" name="Conector angular 2056"/>
          <p:cNvCxnSpPr>
            <a:stCxn id="6" idx="2"/>
            <a:endCxn id="7" idx="1"/>
          </p:cNvCxnSpPr>
          <p:nvPr/>
        </p:nvCxnSpPr>
        <p:spPr>
          <a:xfrm rot="16200000" flipH="1">
            <a:off x="3412420" y="5042805"/>
            <a:ext cx="800101" cy="1230086"/>
          </a:xfrm>
          <a:prstGeom prst="bentConnector2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echa derecha 43"/>
          <p:cNvSpPr/>
          <p:nvPr/>
        </p:nvSpPr>
        <p:spPr>
          <a:xfrm rot="10800000">
            <a:off x="4310923" y="3416490"/>
            <a:ext cx="653190" cy="277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062" name="Picture 14" descr="http://www.clipartbest.com/cliparts/eiM/Ano/eiMAnodi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091" y="962570"/>
            <a:ext cx="652569" cy="74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ortar rectángulo de esquina sencilla 2058"/>
          <p:cNvSpPr/>
          <p:nvPr/>
        </p:nvSpPr>
        <p:spPr>
          <a:xfrm>
            <a:off x="4886258" y="948285"/>
            <a:ext cx="1397151" cy="707724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Diseño Problema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2061" name="Más 2060"/>
          <p:cNvSpPr/>
          <p:nvPr/>
        </p:nvSpPr>
        <p:spPr>
          <a:xfrm>
            <a:off x="6468086" y="1228385"/>
            <a:ext cx="288969" cy="327955"/>
          </a:xfrm>
          <a:prstGeom prst="mathPlu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64" name="Elipse 2063"/>
          <p:cNvSpPr/>
          <p:nvPr/>
        </p:nvSpPr>
        <p:spPr>
          <a:xfrm>
            <a:off x="4587010" y="774177"/>
            <a:ext cx="618185" cy="61818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065" name="CuadroTexto 2064"/>
          <p:cNvSpPr txBox="1"/>
          <p:nvPr/>
        </p:nvSpPr>
        <p:spPr>
          <a:xfrm>
            <a:off x="4618396" y="88714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 smtClean="0"/>
              <a:t>PBL</a:t>
            </a:r>
            <a:endParaRPr lang="es-CL" b="1" dirty="0"/>
          </a:p>
        </p:txBody>
      </p:sp>
      <p:pic>
        <p:nvPicPr>
          <p:cNvPr id="2066" name="Picture 16" descr="https://d30y9cdsu7xlg0.cloudfront.net/png/44224-200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074" y="180559"/>
            <a:ext cx="1327564" cy="132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8" name="Conector recto de flecha 2067"/>
          <p:cNvCxnSpPr/>
          <p:nvPr/>
        </p:nvCxnSpPr>
        <p:spPr>
          <a:xfrm flipV="1">
            <a:off x="9982200" y="1531872"/>
            <a:ext cx="0" cy="49449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Conector recto de flecha 2069"/>
          <p:cNvCxnSpPr/>
          <p:nvPr/>
        </p:nvCxnSpPr>
        <p:spPr>
          <a:xfrm flipH="1">
            <a:off x="8610601" y="1083269"/>
            <a:ext cx="9134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947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68489" y="2770491"/>
            <a:ext cx="11464119" cy="1542197"/>
          </a:xfrm>
          <a:prstGeom prst="rect">
            <a:avLst/>
          </a:prstGeom>
          <a:solidFill>
            <a:srgbClr val="4D1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5741" y="3034689"/>
            <a:ext cx="11029616" cy="1013800"/>
          </a:xfrm>
        </p:spPr>
        <p:txBody>
          <a:bodyPr/>
          <a:lstStyle/>
          <a:p>
            <a:r>
              <a:rPr lang="es-CL" dirty="0" smtClean="0">
                <a:solidFill>
                  <a:schemeClr val="bg1"/>
                </a:solidFill>
              </a:rPr>
              <a:t>CONSTRUCCIÓN DEL PRODUCTO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70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PROCESO UNIFICADO (UP / RUP)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81192" y="2019869"/>
            <a:ext cx="11029615" cy="4838131"/>
          </a:xfrm>
        </p:spPr>
        <p:txBody>
          <a:bodyPr>
            <a:normAutofit/>
          </a:bodyPr>
          <a:lstStyle/>
          <a:p>
            <a:pPr lvl="0"/>
            <a:endParaRPr lang="es-CL" sz="2000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15</a:t>
            </a:fld>
            <a:endParaRPr lang="es-CL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034391274"/>
              </p:ext>
            </p:extLst>
          </p:nvPr>
        </p:nvGraphicFramePr>
        <p:xfrm>
          <a:off x="337457" y="3222174"/>
          <a:ext cx="11447521" cy="3319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2445397119"/>
              </p:ext>
            </p:extLst>
          </p:nvPr>
        </p:nvGraphicFramePr>
        <p:xfrm>
          <a:off x="475342" y="2167466"/>
          <a:ext cx="10965543" cy="684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Abrir llave 10"/>
          <p:cNvSpPr/>
          <p:nvPr/>
        </p:nvSpPr>
        <p:spPr>
          <a:xfrm rot="5400000">
            <a:off x="5550685" y="-2355731"/>
            <a:ext cx="732590" cy="11387653"/>
          </a:xfrm>
          <a:prstGeom prst="leftBrace">
            <a:avLst>
              <a:gd name="adj1" fmla="val 8333"/>
              <a:gd name="adj2" fmla="val 67876"/>
            </a:avLst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061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16</a:t>
            </a:fld>
            <a:endParaRPr lang="es-CL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834746"/>
              </p:ext>
            </p:extLst>
          </p:nvPr>
        </p:nvGraphicFramePr>
        <p:xfrm>
          <a:off x="438833" y="459459"/>
          <a:ext cx="4685978" cy="604190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79081"/>
                <a:gridCol w="1240974"/>
                <a:gridCol w="1869372"/>
                <a:gridCol w="196551"/>
              </a:tblGrid>
              <a:tr h="20128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s-CL" sz="1000" b="1" u="none" strike="noStrike" dirty="0">
                          <a:effectLst/>
                        </a:rPr>
                        <a:t>Planificación Hito 2</a:t>
                      </a:r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593" marT="6593" marB="0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0128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s-CL" sz="1000" b="1" u="none" strike="noStrike" dirty="0">
                          <a:effectLst/>
                        </a:rPr>
                        <a:t>Iteración:  </a:t>
                      </a:r>
                      <a:r>
                        <a:rPr lang="es-CL" sz="1000" u="none" strike="noStrike" dirty="0">
                          <a:effectLst/>
                        </a:rPr>
                        <a:t>1</a:t>
                      </a:r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593" marT="6593" marB="0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04781">
                <a:tc>
                  <a:txBody>
                    <a:bodyPr/>
                    <a:lstStyle/>
                    <a:p>
                      <a:pPr algn="l" fontAlgn="ctr"/>
                      <a:r>
                        <a:rPr lang="es-CL" sz="1000" b="1" u="none" strike="noStrike" dirty="0">
                          <a:effectLst/>
                        </a:rPr>
                        <a:t>Duración</a:t>
                      </a:r>
                      <a:r>
                        <a:rPr lang="es-CL" sz="1000" u="none" strike="noStrike" dirty="0">
                          <a:effectLst/>
                        </a:rPr>
                        <a:t>: 2 Semanas</a:t>
                      </a:r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6593" marT="65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000" b="1" u="none" strike="noStrike" dirty="0">
                          <a:effectLst/>
                        </a:rPr>
                        <a:t>Inicio: </a:t>
                      </a:r>
                      <a:r>
                        <a:rPr lang="es-CL" sz="1000" u="none" strike="noStrike" dirty="0">
                          <a:effectLst/>
                        </a:rPr>
                        <a:t>18-04-2016   </a:t>
                      </a:r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6593" marT="6593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CL" sz="1000" b="1" u="none" strike="noStrike" dirty="0">
                          <a:effectLst/>
                        </a:rPr>
                        <a:t>Término: </a:t>
                      </a:r>
                      <a:r>
                        <a:rPr lang="es-CL" sz="1000" u="none" strike="noStrike" dirty="0">
                          <a:effectLst/>
                        </a:rPr>
                        <a:t>02-05-2016</a:t>
                      </a:r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593" marT="6593" marB="0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01280">
                <a:tc gridSpan="4">
                  <a:txBody>
                    <a:bodyPr/>
                    <a:lstStyle/>
                    <a:p>
                      <a:pPr marL="0" indent="0" algn="l" fontAlgn="ctr"/>
                      <a:r>
                        <a:rPr lang="es-CL" sz="1000" b="1" u="none" strike="noStrike" dirty="0">
                          <a:effectLst/>
                        </a:rPr>
                        <a:t>Objetivo: </a:t>
                      </a:r>
                      <a:r>
                        <a:rPr lang="es-CL" sz="1000" u="none" strike="noStrike" dirty="0">
                          <a:effectLst/>
                        </a:rPr>
                        <a:t>Implementación Actividad en IMS-LD</a:t>
                      </a:r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593" marT="6593" marB="0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0128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s-CL" sz="1000" u="none" strike="noStrike" dirty="0">
                          <a:effectLst/>
                        </a:rPr>
                        <a:t> 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593" marT="6593" marB="0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0128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CL" sz="1000" b="1" u="none" strike="noStrike" dirty="0">
                          <a:effectLst/>
                        </a:rPr>
                        <a:t>Etapa Iniciación</a:t>
                      </a:r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593" marT="659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6593" marT="6593" marB="0" anchor="ctr"/>
                </a:tc>
              </a:tr>
              <a:tr h="201280">
                <a:tc gridSpan="3">
                  <a:txBody>
                    <a:bodyPr/>
                    <a:lstStyle/>
                    <a:p>
                      <a:pPr marL="0" indent="0" algn="l" fontAlgn="ctr"/>
                      <a:r>
                        <a:rPr lang="es-CL" sz="1000" u="none" strike="noStrike" dirty="0">
                          <a:effectLst/>
                        </a:rPr>
                        <a:t>Especificar requisitos de alto nivel relacionados a esta iteración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593" marT="6593" marB="0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6593" marT="6593" marB="0" anchor="ctr"/>
                </a:tc>
              </a:tr>
              <a:tr h="201280">
                <a:tc gridSpan="3">
                  <a:txBody>
                    <a:bodyPr/>
                    <a:lstStyle/>
                    <a:p>
                      <a:pPr marL="0" indent="0" algn="l" fontAlgn="ctr"/>
                      <a:r>
                        <a:rPr lang="es-CL" sz="1000" u="none" strike="noStrike" dirty="0">
                          <a:effectLst/>
                        </a:rPr>
                        <a:t>Definir riesgos presentes en esta iteración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593" marT="6593" marB="0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6593" marT="6593" marB="0" anchor="ctr"/>
                </a:tc>
              </a:tr>
              <a:tr h="201280">
                <a:tc gridSpan="3">
                  <a:txBody>
                    <a:bodyPr/>
                    <a:lstStyle/>
                    <a:p>
                      <a:pPr marL="0" indent="4763" algn="l" fontAlgn="ctr"/>
                      <a:r>
                        <a:rPr lang="es-CL" sz="1000" u="none" strike="noStrike" dirty="0">
                          <a:effectLst/>
                        </a:rPr>
                        <a:t>Preparación ambiente de desarrollo y </a:t>
                      </a:r>
                      <a:r>
                        <a:rPr lang="es-CL" sz="1000" u="none" strike="noStrike" dirty="0" err="1">
                          <a:effectLst/>
                        </a:rPr>
                        <a:t>testing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593" marT="6593" marB="0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6593" marT="6593" marB="0" anchor="ctr"/>
                </a:tc>
              </a:tr>
              <a:tr h="201280">
                <a:tc gridSpan="3">
                  <a:txBody>
                    <a:bodyPr/>
                    <a:lstStyle/>
                    <a:p>
                      <a:pPr algn="r" fontAlgn="ctr"/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593" marT="6593" marB="0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6593" marT="6593" marB="0" anchor="ctr"/>
                </a:tc>
              </a:tr>
              <a:tr h="201280">
                <a:tc gridSpan="3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s-CL" sz="1000" b="1" u="none" strike="noStrike" kern="1200" dirty="0" smtClean="0">
                          <a:effectLst/>
                        </a:rPr>
                        <a:t>Etapa Elaboración</a:t>
                      </a:r>
                      <a:endParaRPr lang="es-CL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08000" marR="6593" marT="6593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6593" marT="6593" marB="0" anchor="ctr"/>
                </a:tc>
              </a:tr>
              <a:tr h="201280">
                <a:tc gridSpan="3">
                  <a:txBody>
                    <a:bodyPr/>
                    <a:lstStyle/>
                    <a:p>
                      <a:pPr marL="0" indent="0" algn="l" fontAlgn="ctr"/>
                      <a:r>
                        <a:rPr lang="es-CL" sz="1000" u="none" strike="noStrike" dirty="0">
                          <a:effectLst/>
                        </a:rPr>
                        <a:t>Revisar </a:t>
                      </a:r>
                      <a:r>
                        <a:rPr lang="es-CL" sz="1000" u="none" strike="noStrike" dirty="0" smtClean="0">
                          <a:effectLst/>
                        </a:rPr>
                        <a:t>documentación </a:t>
                      </a:r>
                      <a:r>
                        <a:rPr lang="es-CL" sz="1000" u="none" strike="noStrike" dirty="0">
                          <a:effectLst/>
                        </a:rPr>
                        <a:t>IMS-LD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593" marT="6593" marB="0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6593" marT="6593" marB="0" anchor="ctr"/>
                </a:tc>
              </a:tr>
              <a:tr h="201280">
                <a:tc gridSpan="3">
                  <a:txBody>
                    <a:bodyPr/>
                    <a:lstStyle/>
                    <a:p>
                      <a:pPr marL="0" indent="0" algn="l" fontAlgn="ctr"/>
                      <a:r>
                        <a:rPr lang="es-CL" sz="1000" u="none" strike="noStrike" dirty="0">
                          <a:effectLst/>
                        </a:rPr>
                        <a:t>Revisar ejemplos disponibles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593" marT="6593" marB="0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6593" marT="6593" marB="0" anchor="ctr"/>
                </a:tc>
              </a:tr>
              <a:tr h="201280">
                <a:tc gridSpan="3">
                  <a:txBody>
                    <a:bodyPr/>
                    <a:lstStyle/>
                    <a:p>
                      <a:pPr marL="0" indent="0" algn="l" fontAlgn="ctr"/>
                      <a:r>
                        <a:rPr lang="es-CL" sz="1000" u="none" strike="noStrike" dirty="0">
                          <a:effectLst/>
                        </a:rPr>
                        <a:t>Establecer </a:t>
                      </a:r>
                      <a:r>
                        <a:rPr lang="es-CL" sz="1000" u="none" strike="noStrike" dirty="0" smtClean="0">
                          <a:effectLst/>
                        </a:rPr>
                        <a:t>estructura </a:t>
                      </a:r>
                      <a:r>
                        <a:rPr lang="es-CL" sz="1000" u="none" strike="noStrike" dirty="0">
                          <a:effectLst/>
                        </a:rPr>
                        <a:t>PBL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593" marT="6593" marB="0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6593" marT="6593" marB="0" anchor="ctr"/>
                </a:tc>
              </a:tr>
              <a:tr h="201280">
                <a:tc gridSpan="3">
                  <a:txBody>
                    <a:bodyPr/>
                    <a:lstStyle/>
                    <a:p>
                      <a:pPr marL="0" indent="0" algn="l" fontAlgn="ctr"/>
                      <a:r>
                        <a:rPr lang="es-CL" sz="1000" u="none" strike="noStrike" dirty="0">
                          <a:effectLst/>
                        </a:rPr>
                        <a:t>Definir actividades a realizar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593" marT="6593" marB="0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6593" marT="6593" marB="0" anchor="ctr"/>
                </a:tc>
              </a:tr>
              <a:tr h="201280">
                <a:tc gridSpan="3">
                  <a:txBody>
                    <a:bodyPr/>
                    <a:lstStyle/>
                    <a:p>
                      <a:pPr marL="0" indent="0" algn="l" fontAlgn="ctr"/>
                      <a:r>
                        <a:rPr lang="es-CL" sz="1000" u="none" strike="noStrike" dirty="0">
                          <a:effectLst/>
                        </a:rPr>
                        <a:t>Definir Criterios de éxito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593" marT="6593" marB="0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6593" marT="6593" marB="0" anchor="ctr"/>
                </a:tc>
              </a:tr>
              <a:tr h="201280">
                <a:tc gridSpan="3">
                  <a:txBody>
                    <a:bodyPr/>
                    <a:lstStyle/>
                    <a:p>
                      <a:pPr marL="0" indent="0" algn="l" fontAlgn="ctr"/>
                      <a:r>
                        <a:rPr lang="es-CL" sz="1000" u="none" strike="noStrike" dirty="0">
                          <a:effectLst/>
                        </a:rPr>
                        <a:t>Obtener XSD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593" marT="6593" marB="0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6593" marT="6593" marB="0" anchor="ctr"/>
                </a:tc>
              </a:tr>
              <a:tr h="20128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CL" sz="1000" u="none" strike="noStrike" dirty="0">
                          <a:effectLst/>
                        </a:rPr>
                        <a:t> 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593" marT="6593" marB="0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6593" marT="6593" marB="0" anchor="ctr"/>
                </a:tc>
              </a:tr>
              <a:tr h="20128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CL" sz="1000" b="1" u="none" strike="noStrike" dirty="0">
                          <a:effectLst/>
                        </a:rPr>
                        <a:t>Etapa Construcción</a:t>
                      </a:r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593" marT="6593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6593" marT="6593" marB="0" anchor="ctr"/>
                </a:tc>
              </a:tr>
              <a:tr h="20128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CL" sz="1000" u="none" strike="noStrike" dirty="0">
                          <a:effectLst/>
                        </a:rPr>
                        <a:t>Definición de roles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593" marT="6593" marB="0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6593" marT="6593" marB="0" anchor="ctr"/>
                </a:tc>
              </a:tr>
              <a:tr h="20128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CL" sz="1000" u="none" strike="noStrike" dirty="0">
                          <a:effectLst/>
                        </a:rPr>
                        <a:t>Maquetar </a:t>
                      </a:r>
                      <a:r>
                        <a:rPr lang="es-CL" sz="1000" u="none" strike="noStrike" dirty="0" err="1">
                          <a:effectLst/>
                        </a:rPr>
                        <a:t>learning</a:t>
                      </a:r>
                      <a:r>
                        <a:rPr lang="es-CL" sz="1000" u="none" strike="noStrike" dirty="0">
                          <a:effectLst/>
                        </a:rPr>
                        <a:t> </a:t>
                      </a:r>
                      <a:r>
                        <a:rPr lang="es-CL" sz="1000" u="none" strike="noStrike" dirty="0" err="1">
                          <a:effectLst/>
                        </a:rPr>
                        <a:t>activities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593" marT="6593" marB="0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6593" marT="6593" marB="0" anchor="ctr"/>
                </a:tc>
              </a:tr>
              <a:tr h="20128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CL" sz="1000" u="none" strike="noStrike" dirty="0">
                          <a:effectLst/>
                        </a:rPr>
                        <a:t>Maquetar grupos de actividades siguiendo PBL </a:t>
                      </a:r>
                      <a:r>
                        <a:rPr lang="es-CL" sz="1000" u="none" strike="noStrike" dirty="0" err="1">
                          <a:effectLst/>
                        </a:rPr>
                        <a:t>storyline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593" marT="6593" marB="0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6593" marT="6593" marB="0" anchor="ctr"/>
                </a:tc>
              </a:tr>
              <a:tr h="20128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CL" sz="1000" u="none" strike="noStrike" dirty="0">
                          <a:effectLst/>
                        </a:rPr>
                        <a:t>Definir cronología de ejecución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593" marT="6593" marB="0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6593" marT="6593" marB="0" anchor="ctr"/>
                </a:tc>
              </a:tr>
              <a:tr h="20128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CL" sz="1000" u="none" strike="noStrike" dirty="0">
                          <a:effectLst/>
                        </a:rPr>
                        <a:t>Definir recursos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593" marT="6593" marB="0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6593" marT="6593" marB="0" anchor="ctr"/>
                </a:tc>
              </a:tr>
              <a:tr h="20128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CL" sz="1000" u="none" strike="noStrike" dirty="0">
                          <a:effectLst/>
                        </a:rPr>
                        <a:t>Desarrollar actividad en LAMS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593" marT="6593" marB="0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6593" marT="6593" marB="0" anchor="ctr"/>
                </a:tc>
              </a:tr>
              <a:tr h="20128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CL" sz="1000" u="none" strike="noStrike" dirty="0">
                          <a:effectLst/>
                        </a:rPr>
                        <a:t>Comparar ejemplos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593" marT="6593" marB="0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6593" marT="6593" marB="0" anchor="ctr"/>
                </a:tc>
              </a:tr>
              <a:tr h="20128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CL" sz="1000" u="none" strike="noStrike" dirty="0">
                          <a:effectLst/>
                        </a:rPr>
                        <a:t> 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593" marT="6593" marB="0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6593" marT="6593" marB="0" anchor="ctr"/>
                </a:tc>
              </a:tr>
              <a:tr h="20128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CL" sz="1000" b="1" u="none" strike="noStrike" dirty="0">
                          <a:effectLst/>
                        </a:rPr>
                        <a:t>Etapa Transición</a:t>
                      </a:r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593" marT="6593" marB="0" anchor="ctr">
                    <a:solidFill>
                      <a:srgbClr val="DB81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6593" marT="6593" marB="0" anchor="ctr"/>
                </a:tc>
              </a:tr>
              <a:tr h="20128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CL" sz="1000" u="none" strike="noStrike" dirty="0">
                          <a:effectLst/>
                        </a:rPr>
                        <a:t>Ejecutar validación contra XSD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593" marT="6593" marB="0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593" marT="6593" marB="0" anchor="ctr"/>
                </a:tc>
              </a:tr>
              <a:tr h="20128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CL" sz="1000" u="none" strike="noStrike" dirty="0">
                          <a:effectLst/>
                        </a:rPr>
                        <a:t>Integrar XML resultante al proyecto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593" marT="6593" marB="0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593" marT="6593" marB="0" anchor="ctr"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925623"/>
              </p:ext>
            </p:extLst>
          </p:nvPr>
        </p:nvGraphicFramePr>
        <p:xfrm>
          <a:off x="5676405" y="464885"/>
          <a:ext cx="5367646" cy="6042799"/>
        </p:xfrm>
        <a:graphic>
          <a:graphicData uri="http://schemas.openxmlformats.org/drawingml/2006/table">
            <a:tbl>
              <a:tblPr/>
              <a:tblGrid>
                <a:gridCol w="1657324"/>
                <a:gridCol w="1537134"/>
                <a:gridCol w="1959433"/>
                <a:gridCol w="213755"/>
              </a:tblGrid>
              <a:tr h="194929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s-CL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Planificación Hito 2</a:t>
                      </a: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194929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s-C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Iteración:</a:t>
                      </a:r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2</a:t>
                      </a:r>
                      <a:endParaRPr lang="es-C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194929">
                <a:tc>
                  <a:txBody>
                    <a:bodyPr/>
                    <a:lstStyle/>
                    <a:p>
                      <a:pPr algn="l" fontAlgn="ctr"/>
                      <a:r>
                        <a:rPr lang="es-C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Duración:</a:t>
                      </a:r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 Semanas</a:t>
                      </a:r>
                      <a:endParaRPr lang="es-C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Inicio:</a:t>
                      </a:r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02-05-2016   </a:t>
                      </a:r>
                      <a:endParaRPr lang="es-C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C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Término:</a:t>
                      </a:r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16-05-2016</a:t>
                      </a:r>
                      <a:endParaRPr lang="es-C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194929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s-C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Objetivo</a:t>
                      </a:r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Implementar Interfaz WorkBoard e integración Blockly</a:t>
                      </a:r>
                      <a:endParaRPr lang="es-C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194929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194929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CL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Etapa Iniciación</a:t>
                      </a: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929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Especificar requisitos de alto nivel relacionados a esta iteración</a:t>
                      </a: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929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Definir riesgos presentes en esta iteración</a:t>
                      </a: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929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Preparación ambiente de desarrollo y testing</a:t>
                      </a: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929">
                <a:tc gridSpan="3">
                  <a:txBody>
                    <a:bodyPr/>
                    <a:lstStyle/>
                    <a:p>
                      <a:pPr algn="r" fontAlgn="ctr"/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929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CL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Etapa Elaboración</a:t>
                      </a: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929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Definir requisitos de usuario</a:t>
                      </a: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929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Definir requisitos de sistema</a:t>
                      </a: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929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Definir criterios de éxito</a:t>
                      </a: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929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mockups GUI WorkBoard</a:t>
                      </a: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929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Leer documentación Blockly y descargar proyecto</a:t>
                      </a: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929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Diseñar pruebas de interfaz gráfica</a:t>
                      </a: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929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929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CL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Etapa Construcción</a:t>
                      </a: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929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Maquetar GUI WorkBoard</a:t>
                      </a: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929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Asignar estilo a GUI WorkBoard</a:t>
                      </a: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929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Desarrollar interacción y respuesta a eventos de la GUI</a:t>
                      </a: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929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Implementar distintos paneles de trabajo</a:t>
                      </a: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929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Integrar blockly</a:t>
                      </a: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929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Desarrollar controlador de vistas</a:t>
                      </a: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929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C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Desarrollar pruebas de interfaz de usuario</a:t>
                      </a: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929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C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929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CL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Etapa Transición</a:t>
                      </a: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81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929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Ejecutar pruebas de interfaz de usuario desarrolladas</a:t>
                      </a: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929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Integración del desarrollo de la iteración a la plataforma</a:t>
                      </a: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929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Despliegue de los cambios realizados a la plataforma en el servidor</a:t>
                      </a: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380" marT="63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53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Progreso por etapas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17</a:t>
            </a:fld>
            <a:endParaRPr lang="es-CL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490698"/>
              </p:ext>
            </p:extLst>
          </p:nvPr>
        </p:nvGraphicFramePr>
        <p:xfrm>
          <a:off x="581192" y="2181224"/>
          <a:ext cx="11029782" cy="4140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5633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H.H.  Planificadas  v/s  Reales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18</a:t>
            </a:fld>
            <a:endParaRPr lang="es-CL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92980"/>
              </p:ext>
            </p:extLst>
          </p:nvPr>
        </p:nvGraphicFramePr>
        <p:xfrm>
          <a:off x="368135" y="1828800"/>
          <a:ext cx="11400312" cy="4904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5507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68489" y="2770491"/>
            <a:ext cx="11464119" cy="1542197"/>
          </a:xfrm>
          <a:prstGeom prst="rect">
            <a:avLst/>
          </a:prstGeom>
          <a:solidFill>
            <a:srgbClr val="4D1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5741" y="3034689"/>
            <a:ext cx="11029616" cy="1013800"/>
          </a:xfrm>
        </p:spPr>
        <p:txBody>
          <a:bodyPr>
            <a:normAutofit/>
          </a:bodyPr>
          <a:lstStyle/>
          <a:p>
            <a:r>
              <a:rPr lang="es-CL" sz="3600" dirty="0" smtClean="0">
                <a:solidFill>
                  <a:schemeClr val="bg1"/>
                </a:solidFill>
              </a:rPr>
              <a:t>AMBIENTES DE DESARROLLO, TESTING Y PRODUCCIÓN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011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68489" y="2770491"/>
            <a:ext cx="11464119" cy="1542197"/>
          </a:xfrm>
          <a:prstGeom prst="rect">
            <a:avLst/>
          </a:prstGeom>
          <a:solidFill>
            <a:srgbClr val="4D1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5741" y="3034689"/>
            <a:ext cx="11029616" cy="1013800"/>
          </a:xfrm>
        </p:spPr>
        <p:txBody>
          <a:bodyPr/>
          <a:lstStyle/>
          <a:p>
            <a:r>
              <a:rPr lang="es-CL" dirty="0" smtClean="0">
                <a:solidFill>
                  <a:schemeClr val="bg1"/>
                </a:solidFill>
              </a:rPr>
              <a:t>PROBLEMA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19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dondear rectángulo de esquina del mismo lado 14"/>
          <p:cNvSpPr/>
          <p:nvPr/>
        </p:nvSpPr>
        <p:spPr>
          <a:xfrm>
            <a:off x="1733797" y="3363021"/>
            <a:ext cx="8657112" cy="3394039"/>
          </a:xfrm>
          <a:prstGeom prst="round2Same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0442" y="3634594"/>
            <a:ext cx="1814970" cy="1256867"/>
          </a:xfrm>
          <a:prstGeom prst="rect">
            <a:avLst/>
          </a:prstGeom>
          <a:noFill/>
        </p:spPr>
      </p:pic>
      <p:pic>
        <p:nvPicPr>
          <p:cNvPr id="5" name="Picture 4" descr="https://cdn2.iconfinder.com/data/icons/windows-8-metro-style/128/database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472" y="3752408"/>
            <a:ext cx="973428" cy="97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simpleicon.com/wp-content/uploads/pc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388" y="3606815"/>
            <a:ext cx="1119022" cy="111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klocdigitalsolutions.files.wordpress.com/2015/06/laravel-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901" y="5466212"/>
            <a:ext cx="1534077" cy="153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mysql.com/common/logos/logo-mysql-170x11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561" y="4867555"/>
            <a:ext cx="16192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manelperez.com/wp-content/uploads/manelperez/2009/05/phpunit-logo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505" y="5885848"/>
            <a:ext cx="8953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ás 6"/>
          <p:cNvSpPr/>
          <p:nvPr/>
        </p:nvSpPr>
        <p:spPr>
          <a:xfrm>
            <a:off x="6401118" y="6081096"/>
            <a:ext cx="222804" cy="22280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4075043" y="4166326"/>
            <a:ext cx="16300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7071836" y="4166326"/>
            <a:ext cx="16300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>
            <a:off x="4061933" y="4419052"/>
            <a:ext cx="16232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>
            <a:off x="7071836" y="4419052"/>
            <a:ext cx="16232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4873558" y="3363022"/>
            <a:ext cx="0" cy="259990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7883461" y="3363021"/>
            <a:ext cx="0" cy="259990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6" name="Picture 12" descr="http://js.devexpress.com/Content/Images/features/html5-css-javascript-logo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487" y="4891461"/>
            <a:ext cx="2531813" cy="9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backbonejs.org/docs/images/backbon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481" y="5960223"/>
            <a:ext cx="1534077" cy="27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674" y="6267007"/>
            <a:ext cx="1025690" cy="327348"/>
          </a:xfrm>
          <a:prstGeom prst="rect">
            <a:avLst/>
          </a:prstGeom>
        </p:spPr>
      </p:pic>
      <p:pic>
        <p:nvPicPr>
          <p:cNvPr id="2" name="Picture 2" descr="http://i.blogs.es/ec9155/apache-server/original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931" y="4794372"/>
            <a:ext cx="1541394" cy="71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Más 18"/>
          <p:cNvSpPr/>
          <p:nvPr/>
        </p:nvSpPr>
        <p:spPr>
          <a:xfrm>
            <a:off x="2642462" y="5446029"/>
            <a:ext cx="142898" cy="14977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Más 21"/>
          <p:cNvSpPr/>
          <p:nvPr/>
        </p:nvSpPr>
        <p:spPr>
          <a:xfrm>
            <a:off x="3578632" y="5446026"/>
            <a:ext cx="142898" cy="14977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Abrir llave 2"/>
          <p:cNvSpPr/>
          <p:nvPr/>
        </p:nvSpPr>
        <p:spPr>
          <a:xfrm rot="5400000">
            <a:off x="6170018" y="4384790"/>
            <a:ext cx="222993" cy="2538332"/>
          </a:xfrm>
          <a:prstGeom prst="leftBrace">
            <a:avLst/>
          </a:prstGeom>
          <a:ln w="19050">
            <a:solidFill>
              <a:srgbClr val="EE42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050" name="Picture 2" descr="https://cdn0.iconfinder.com/data/icons/future/512/notebook-256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278" y="1975015"/>
            <a:ext cx="1309217" cy="130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/>
          <p:cNvSpPr txBox="1"/>
          <p:nvPr/>
        </p:nvSpPr>
        <p:spPr>
          <a:xfrm>
            <a:off x="2485364" y="2978770"/>
            <a:ext cx="298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Ambiente Desarrollo y </a:t>
            </a:r>
            <a:r>
              <a:rPr lang="es-CL" dirty="0" err="1" smtClean="0"/>
              <a:t>Testing</a:t>
            </a:r>
            <a:endParaRPr lang="es-CL" dirty="0"/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8547" y="1460603"/>
            <a:ext cx="1481996" cy="514412"/>
          </a:xfrm>
          <a:prstGeom prst="rect">
            <a:avLst/>
          </a:prstGeom>
        </p:spPr>
      </p:pic>
      <p:cxnSp>
        <p:nvCxnSpPr>
          <p:cNvPr id="25" name="Conector recto de flecha 24"/>
          <p:cNvCxnSpPr/>
          <p:nvPr/>
        </p:nvCxnSpPr>
        <p:spPr>
          <a:xfrm flipH="1" flipV="1">
            <a:off x="2375065" y="1757548"/>
            <a:ext cx="2980706" cy="7261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n 3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45794" y="307102"/>
            <a:ext cx="2125198" cy="453241"/>
          </a:xfrm>
          <a:prstGeom prst="rect">
            <a:avLst/>
          </a:prstGeom>
        </p:spPr>
      </p:pic>
      <p:cxnSp>
        <p:nvCxnSpPr>
          <p:cNvPr id="34" name="Conector recto de flecha 33"/>
          <p:cNvCxnSpPr/>
          <p:nvPr/>
        </p:nvCxnSpPr>
        <p:spPr>
          <a:xfrm flipH="1" flipV="1">
            <a:off x="3650081" y="886343"/>
            <a:ext cx="1926850" cy="11765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https://git-scm.com/images/logos/downloads/Git-Logo-1788C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3446">
            <a:off x="3183287" y="2130936"/>
            <a:ext cx="910258" cy="38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amo.githubusercontent.com/c3a6bdcbc1a857675dc67bfc4275168b0105e941/68747470733a2f2f736875747465726564627574746572666c792e66696c65732e776f726470726573732e636f6d2f323031322f31322f73756276657273696f6e5f61692e706e67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6709">
            <a:off x="4569567" y="811004"/>
            <a:ext cx="787334" cy="78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97701" y="35396"/>
            <a:ext cx="1814970" cy="1256867"/>
          </a:xfrm>
          <a:prstGeom prst="rect">
            <a:avLst/>
          </a:prstGeom>
          <a:noFill/>
        </p:spPr>
      </p:pic>
      <p:cxnSp>
        <p:nvCxnSpPr>
          <p:cNvPr id="41" name="Conector recto de flecha 40"/>
          <p:cNvCxnSpPr/>
          <p:nvPr/>
        </p:nvCxnSpPr>
        <p:spPr>
          <a:xfrm>
            <a:off x="4344942" y="524956"/>
            <a:ext cx="4250619" cy="560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83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21</a:t>
            </a:fld>
            <a:endParaRPr lang="es-CL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26" y="31266"/>
            <a:ext cx="4205102" cy="324797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4" y="3243611"/>
            <a:ext cx="6432246" cy="357876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659" y="329107"/>
            <a:ext cx="5489481" cy="592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4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22</a:t>
            </a:fld>
            <a:endParaRPr lang="es-CL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57355"/>
            <a:ext cx="5888448" cy="550854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028" y="457354"/>
            <a:ext cx="6289286" cy="550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4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23</a:t>
            </a:fld>
            <a:endParaRPr lang="es-CL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36" y="828098"/>
            <a:ext cx="5459745" cy="412645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36" y="209983"/>
            <a:ext cx="1481996" cy="51441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942" y="1543793"/>
            <a:ext cx="6292722" cy="412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24</a:t>
            </a:fld>
            <a:endParaRPr lang="es-CL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09" y="269606"/>
            <a:ext cx="2466548" cy="52604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78" y="1503722"/>
            <a:ext cx="4914900" cy="173355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677" y="129949"/>
            <a:ext cx="6489952" cy="622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3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68489" y="2770491"/>
            <a:ext cx="11464119" cy="1542197"/>
          </a:xfrm>
          <a:prstGeom prst="rect">
            <a:avLst/>
          </a:prstGeom>
          <a:solidFill>
            <a:srgbClr val="4D1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5741" y="3034689"/>
            <a:ext cx="11029616" cy="1013800"/>
          </a:xfrm>
        </p:spPr>
        <p:txBody>
          <a:bodyPr/>
          <a:lstStyle/>
          <a:p>
            <a:r>
              <a:rPr lang="es-CL" dirty="0" smtClean="0">
                <a:solidFill>
                  <a:schemeClr val="bg1"/>
                </a:solidFill>
              </a:rPr>
              <a:t>Gestión de Tickets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76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26</a:t>
            </a:fld>
            <a:endParaRPr lang="es-CL"/>
          </a:p>
        </p:txBody>
      </p:sp>
      <p:pic>
        <p:nvPicPr>
          <p:cNvPr id="1026" name="Picture 2" descr="https://encrypted-tbn1.gstatic.com/images?q=tbn:ANd9GcRkBhcdK4W6Gt4pkiXIZ0FCmuEg1R44sxtb-bg_y3S9lJ8VxyRe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6" y="1263650"/>
            <a:ext cx="3810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6" y="2185986"/>
            <a:ext cx="12080694" cy="252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9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Cantidad de tickets por iteración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27</a:t>
            </a:fld>
            <a:endParaRPr lang="es-CL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573616"/>
              </p:ext>
            </p:extLst>
          </p:nvPr>
        </p:nvGraphicFramePr>
        <p:xfrm>
          <a:off x="391886" y="1959430"/>
          <a:ext cx="11397219" cy="4611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8185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68489" y="2770491"/>
            <a:ext cx="11464119" cy="1542197"/>
          </a:xfrm>
          <a:prstGeom prst="rect">
            <a:avLst/>
          </a:prstGeom>
          <a:solidFill>
            <a:srgbClr val="4D1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5741" y="3034689"/>
            <a:ext cx="11029616" cy="1013800"/>
          </a:xfrm>
        </p:spPr>
        <p:txBody>
          <a:bodyPr/>
          <a:lstStyle/>
          <a:p>
            <a:r>
              <a:rPr lang="es-CL" dirty="0" smtClean="0">
                <a:solidFill>
                  <a:schemeClr val="bg1"/>
                </a:solidFill>
              </a:rPr>
              <a:t>Gestión de Riesgos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28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881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graphicFrame>
        <p:nvGraphicFramePr>
          <p:cNvPr id="4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6199566"/>
              </p:ext>
            </p:extLst>
          </p:nvPr>
        </p:nvGraphicFramePr>
        <p:xfrm>
          <a:off x="293919" y="141514"/>
          <a:ext cx="11438902" cy="65680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90420"/>
                <a:gridCol w="7548482"/>
              </a:tblGrid>
              <a:tr h="480060">
                <a:tc>
                  <a:txBody>
                    <a:bodyPr/>
                    <a:lstStyle/>
                    <a:p>
                      <a:r>
                        <a:rPr lang="es-CL" b="0" dirty="0" smtClean="0"/>
                        <a:t>RIESGO</a:t>
                      </a:r>
                      <a:endParaRPr lang="es-CL" b="0" dirty="0"/>
                    </a:p>
                  </a:txBody>
                  <a:tcPr marL="42696" marR="42696" marT="0" marB="0" anchor="ctr"/>
                </a:tc>
                <a:tc>
                  <a:txBody>
                    <a:bodyPr/>
                    <a:lstStyle/>
                    <a:p>
                      <a:r>
                        <a:rPr lang="es-CL" b="0" dirty="0" smtClean="0"/>
                        <a:t>MITIGACIÓN</a:t>
                      </a:r>
                      <a:endParaRPr lang="es-CL" b="0" dirty="0"/>
                    </a:p>
                  </a:txBody>
                  <a:tcPr marL="42696" marR="42696" marT="0" marB="0" anchor="ctr"/>
                </a:tc>
              </a:tr>
              <a:tr h="768696">
                <a:tc>
                  <a:txBody>
                    <a:bodyPr/>
                    <a:lstStyle/>
                    <a:p>
                      <a:pPr marL="82550" indent="0" defTabSz="534988"/>
                      <a:r>
                        <a:rPr lang="es-CL" sz="1600" b="0" dirty="0" smtClean="0"/>
                        <a:t>Atraso</a:t>
                      </a:r>
                      <a:r>
                        <a:rPr lang="es-CL" sz="1600" b="0" baseline="0" dirty="0" smtClean="0"/>
                        <a:t> del proyecto por situaciones imprevistas</a:t>
                      </a:r>
                      <a:endParaRPr lang="es-CL" sz="1600" b="0" dirty="0"/>
                    </a:p>
                  </a:txBody>
                  <a:tcPr marL="42696" marR="42696" marT="0" marB="0" anchor="ctr"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Realizar</a:t>
                      </a:r>
                      <a:r>
                        <a:rPr lang="es-CL" sz="1600" baseline="0" dirty="0" smtClean="0"/>
                        <a:t> la planificación del proyecto con los tiempos suficientes como para cubrir dichas situaciones y que no provoquen atraso en la liberación de los entregables.</a:t>
                      </a:r>
                      <a:endParaRPr lang="es-CL" sz="1600" dirty="0"/>
                    </a:p>
                  </a:txBody>
                  <a:tcPr marL="42696" marR="42696" marT="0" marB="0" anchor="ctr"/>
                </a:tc>
              </a:tr>
              <a:tr h="1038387">
                <a:tc>
                  <a:txBody>
                    <a:bodyPr/>
                    <a:lstStyle/>
                    <a:p>
                      <a:pPr marL="82550" indent="0"/>
                      <a:r>
                        <a:rPr lang="es-CL" sz="1600" b="0" dirty="0" smtClean="0"/>
                        <a:t>Atraso del proyecto por desconocimiento de la especificación IMS LD</a:t>
                      </a:r>
                      <a:endParaRPr lang="es-CL" sz="1600" b="0" dirty="0"/>
                    </a:p>
                  </a:txBody>
                  <a:tcPr marL="42696" marR="42696" marT="0" marB="0" anchor="ctr"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Leer </a:t>
                      </a:r>
                      <a:r>
                        <a:rPr lang="es-CL" sz="1600" dirty="0" err="1" smtClean="0"/>
                        <a:t>papers</a:t>
                      </a:r>
                      <a:r>
                        <a:rPr lang="es-CL" sz="1600" dirty="0" smtClean="0"/>
                        <a:t> relacionados con la especificación. </a:t>
                      </a:r>
                    </a:p>
                    <a:p>
                      <a:r>
                        <a:rPr lang="es-CL" sz="1600" dirty="0" smtClean="0"/>
                        <a:t>Utilizar herramientas existentes que hagan uso de esta especificación</a:t>
                      </a:r>
                      <a:r>
                        <a:rPr lang="es-CL" sz="1600" baseline="0" dirty="0" smtClean="0"/>
                        <a:t> </a:t>
                      </a:r>
                      <a:r>
                        <a:rPr lang="es-CL" sz="1600" dirty="0" smtClean="0"/>
                        <a:t>(LAMS), facilitando la</a:t>
                      </a:r>
                      <a:r>
                        <a:rPr lang="es-CL" sz="1600" baseline="0" dirty="0" smtClean="0"/>
                        <a:t> creación, validación y ejecución de las </a:t>
                      </a:r>
                      <a:r>
                        <a:rPr lang="es-CL" sz="1600" baseline="0" dirty="0" err="1" smtClean="0"/>
                        <a:t>UoL</a:t>
                      </a:r>
                      <a:r>
                        <a:rPr lang="es-CL" sz="1600" baseline="0" dirty="0" smtClean="0"/>
                        <a:t> (</a:t>
                      </a:r>
                      <a:r>
                        <a:rPr lang="es-CL" sz="1600" baseline="0" dirty="0" err="1" smtClean="0"/>
                        <a:t>Units</a:t>
                      </a:r>
                      <a:r>
                        <a:rPr lang="es-CL" sz="1600" baseline="0" dirty="0" smtClean="0"/>
                        <a:t> of </a:t>
                      </a:r>
                      <a:r>
                        <a:rPr lang="es-CL" sz="1600" baseline="0" dirty="0" err="1" smtClean="0"/>
                        <a:t>Learing</a:t>
                      </a:r>
                      <a:r>
                        <a:rPr lang="es-CL" sz="1600" baseline="0" dirty="0" smtClean="0"/>
                        <a:t>).</a:t>
                      </a:r>
                      <a:endParaRPr lang="es-CL" sz="1600" dirty="0"/>
                    </a:p>
                  </a:txBody>
                  <a:tcPr marL="42696" marR="42696" marT="0" marB="0" anchor="ctr"/>
                </a:tc>
              </a:tr>
              <a:tr h="1038387">
                <a:tc>
                  <a:txBody>
                    <a:bodyPr/>
                    <a:lstStyle/>
                    <a:p>
                      <a:pPr marL="82550" indent="0"/>
                      <a:r>
                        <a:rPr lang="es-CL" sz="1600" b="0" dirty="0" smtClean="0"/>
                        <a:t>Problemas de gestión del</a:t>
                      </a:r>
                      <a:r>
                        <a:rPr lang="es-CL" sz="1600" b="0" baseline="0" dirty="0" smtClean="0"/>
                        <a:t> proyecto por indisponibilidad de servidores de la facultad</a:t>
                      </a:r>
                      <a:endParaRPr lang="es-CL" sz="1600" b="0" dirty="0"/>
                    </a:p>
                  </a:txBody>
                  <a:tcPr marL="42696" marR="42696" marT="0" marB="0" anchor="ctr"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Utilizar herramientas de gestión</a:t>
                      </a:r>
                      <a:r>
                        <a:rPr lang="es-CL" sz="1600" baseline="0" dirty="0" smtClean="0"/>
                        <a:t> de la configuración y de cambio del proyecto, que sean independientes de los servicios ofrecidos por los servidores de la facultad.</a:t>
                      </a:r>
                      <a:endParaRPr lang="es-CL" sz="1600" dirty="0"/>
                    </a:p>
                  </a:txBody>
                  <a:tcPr marL="42696" marR="42696" marT="0" marB="0" anchor="ctr"/>
                </a:tc>
              </a:tr>
              <a:tr h="1036929">
                <a:tc>
                  <a:txBody>
                    <a:bodyPr/>
                    <a:lstStyle/>
                    <a:p>
                      <a:pPr marL="82550" indent="0"/>
                      <a:r>
                        <a:rPr lang="es-CL" sz="1600" b="0" dirty="0" smtClean="0"/>
                        <a:t>Atraso</a:t>
                      </a:r>
                      <a:r>
                        <a:rPr lang="es-CL" sz="1600" b="0" baseline="0" dirty="0" smtClean="0"/>
                        <a:t> del proyecto por i</a:t>
                      </a:r>
                      <a:r>
                        <a:rPr lang="es-CL" sz="1600" b="0" dirty="0" smtClean="0"/>
                        <a:t>nexperiencia en la tecnología  a utilizar (“</a:t>
                      </a:r>
                      <a:r>
                        <a:rPr lang="es-CL" sz="1600" b="0" dirty="0" err="1" smtClean="0"/>
                        <a:t>Blockly</a:t>
                      </a:r>
                      <a:r>
                        <a:rPr lang="es-CL" sz="1600" b="0" dirty="0" smtClean="0"/>
                        <a:t>”)</a:t>
                      </a:r>
                      <a:endParaRPr lang="es-CL" sz="1600" b="0" dirty="0"/>
                    </a:p>
                  </a:txBody>
                  <a:tcPr marL="42696" marR="42696" marT="0" marB="0" anchor="ctr"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Leer la documentación del proyecto.</a:t>
                      </a:r>
                    </a:p>
                    <a:p>
                      <a:r>
                        <a:rPr lang="es-CL" sz="1600" dirty="0" smtClean="0"/>
                        <a:t>Realizar prueba temprana de integración y uso de la herramienta en un ambiente simulado.</a:t>
                      </a:r>
                      <a:endParaRPr lang="es-CL" sz="1600" dirty="0"/>
                    </a:p>
                  </a:txBody>
                  <a:tcPr marL="42696" marR="42696" marT="0" marB="0" anchor="ctr"/>
                </a:tc>
              </a:tr>
              <a:tr h="1142848">
                <a:tc>
                  <a:txBody>
                    <a:bodyPr/>
                    <a:lstStyle/>
                    <a:p>
                      <a:pPr marL="82550" indent="0"/>
                      <a:r>
                        <a:rPr lang="es-CL" sz="1600" b="0" dirty="0" smtClean="0"/>
                        <a:t>Heterogeneidad de los recursos tecnológicos disponibles para el uso de la plataforma</a:t>
                      </a:r>
                      <a:endParaRPr lang="es-CL" sz="1600" b="0" dirty="0"/>
                    </a:p>
                  </a:txBody>
                  <a:tcPr marL="42696" marR="42696" marT="0" marB="0" anchor="ctr"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Hacer</a:t>
                      </a:r>
                      <a:r>
                        <a:rPr lang="es-CL" sz="1600" baseline="0" dirty="0" smtClean="0"/>
                        <a:t> uso de técnicas y tecnologías que aseguren la máxima compatibilidad posible en el uso de la plataforma desde los distintos clientes (especificados en las limitaciones del proyecto).</a:t>
                      </a:r>
                      <a:endParaRPr lang="es-CL" sz="1600" dirty="0"/>
                    </a:p>
                  </a:txBody>
                  <a:tcPr marL="42696" marR="42696" marT="0" marB="0" anchor="ctr"/>
                </a:tc>
              </a:tr>
              <a:tr h="1062738">
                <a:tc>
                  <a:txBody>
                    <a:bodyPr/>
                    <a:lstStyle/>
                    <a:p>
                      <a:pPr marL="82550" indent="0"/>
                      <a:r>
                        <a:rPr lang="es-CL" sz="1600" b="0" dirty="0" smtClean="0"/>
                        <a:t>Pérdida</a:t>
                      </a:r>
                      <a:r>
                        <a:rPr lang="es-CL" sz="1600" b="0" baseline="0" dirty="0" smtClean="0"/>
                        <a:t> de trabajo por daño o extravío de los equipos utilizados en ambiente de desarrollo</a:t>
                      </a:r>
                      <a:endParaRPr lang="es-CL" sz="1600" b="0" dirty="0"/>
                    </a:p>
                  </a:txBody>
                  <a:tcPr marL="42696" marR="42696" marT="0" marB="0" anchor="ctr"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Realizar copias</a:t>
                      </a:r>
                      <a:r>
                        <a:rPr lang="es-CL" sz="1600" baseline="0" dirty="0" smtClean="0"/>
                        <a:t> de seguridad en repositorios externos al ambiente de desarrollo cada vez que se realiza un cambio en el proyecto.</a:t>
                      </a:r>
                      <a:endParaRPr lang="es-CL" sz="1600" dirty="0"/>
                    </a:p>
                  </a:txBody>
                  <a:tcPr marL="42696" marR="42696" marT="0" marB="0" anchor="ctr"/>
                </a:tc>
              </a:tr>
            </a:tbl>
          </a:graphicData>
        </a:graphic>
      </p:graphicFrame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29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9490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Problema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75716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s-CL" sz="2400" dirty="0"/>
              <a:t>R</a:t>
            </a:r>
            <a:r>
              <a:rPr lang="es-CL" sz="2400" dirty="0" smtClean="0"/>
              <a:t>azonamiento </a:t>
            </a:r>
            <a:r>
              <a:rPr lang="es-CL" sz="2400" dirty="0"/>
              <a:t>lógico, pensamiento algorítmico y resolución de </a:t>
            </a:r>
            <a:r>
              <a:rPr lang="es-CL" sz="2400" dirty="0" smtClean="0"/>
              <a:t>problemas.</a:t>
            </a:r>
            <a:r>
              <a:rPr lang="es-CL" sz="2400" dirty="0" smtClean="0">
                <a:sym typeface="Wingdings" pitchFamily="2" charset="2"/>
              </a:rPr>
              <a:t> </a:t>
            </a:r>
          </a:p>
          <a:p>
            <a:pPr marL="0" indent="0">
              <a:lnSpc>
                <a:spcPct val="200000"/>
              </a:lnSpc>
              <a:buNone/>
            </a:pPr>
            <a:endParaRPr lang="es-CL" sz="2400" dirty="0" smtClean="0">
              <a:sym typeface="Wingdings" pitchFamily="2" charset="2"/>
            </a:endParaRPr>
          </a:p>
          <a:p>
            <a:pPr>
              <a:lnSpc>
                <a:spcPct val="200000"/>
              </a:lnSpc>
            </a:pPr>
            <a:r>
              <a:rPr lang="es-CL" sz="2400" dirty="0" smtClean="0">
                <a:sym typeface="Wingdings" pitchFamily="2" charset="2"/>
              </a:rPr>
              <a:t>Exclusivos de estudiantes de carreras relacionadas a las ciencias de la computación.</a:t>
            </a:r>
          </a:p>
          <a:p>
            <a:pPr>
              <a:lnSpc>
                <a:spcPct val="200000"/>
              </a:lnSpc>
            </a:pPr>
            <a:r>
              <a:rPr lang="es-CL" sz="2400" dirty="0" smtClean="0">
                <a:sym typeface="Wingdings" pitchFamily="2" charset="2"/>
              </a:rPr>
              <a:t>Aplicabilidad a todas las áreas de estudio en distintos contextos.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019802" y="3289466"/>
            <a:ext cx="2826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ym typeface="Wingdings" pitchFamily="2" charset="2"/>
              </a:rPr>
              <a:t>Trascienden CS</a:t>
            </a:r>
            <a:endParaRPr lang="es-CL" sz="24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3</a:t>
            </a:fld>
            <a:endParaRPr lang="es-CL"/>
          </a:p>
        </p:txBody>
      </p:sp>
      <p:sp>
        <p:nvSpPr>
          <p:cNvPr id="6" name="Flecha curvada hacia la izquierda 5"/>
          <p:cNvSpPr/>
          <p:nvPr/>
        </p:nvSpPr>
        <p:spPr>
          <a:xfrm>
            <a:off x="10142664" y="2755076"/>
            <a:ext cx="415636" cy="87730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03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30</a:t>
            </a:fld>
            <a:endParaRPr lang="es-CL"/>
          </a:p>
        </p:txBody>
      </p:sp>
      <p:pic>
        <p:nvPicPr>
          <p:cNvPr id="2050" name="Picture 2" descr="https://encrypted-tbn1.gstatic.com/images?q=tbn:ANd9GcRkBhcdK4W6Gt4pkiXIZ0FCmuEg1R44sxtb-bg_y3S9lJ8VxyRe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67" y="1610632"/>
            <a:ext cx="3810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Marcador de contenid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267" y="2488254"/>
            <a:ext cx="11833137" cy="270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1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Problema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z="2400" dirty="0"/>
              <a:t>Comprensión de la computación será un pilar fundamental en lo productivos y competitivos que podrán llegar a ser en sus áreas de desarrollo escolar y </a:t>
            </a:r>
            <a:r>
              <a:rPr lang="es-CL" sz="2400" dirty="0" smtClean="0"/>
              <a:t>profesional</a:t>
            </a:r>
          </a:p>
          <a:p>
            <a:pPr marL="0" indent="0">
              <a:buNone/>
            </a:pPr>
            <a:endParaRPr lang="es-CL" sz="2400" dirty="0"/>
          </a:p>
          <a:p>
            <a:r>
              <a:rPr lang="es-CL" sz="2400" dirty="0"/>
              <a:t>Consumidores de tecnología  </a:t>
            </a:r>
            <a:r>
              <a:rPr lang="es-CL" sz="2400" dirty="0">
                <a:sym typeface="Wingdings" pitchFamily="2" charset="2"/>
              </a:rPr>
              <a:t> C</a:t>
            </a:r>
            <a:r>
              <a:rPr lang="es-CL" sz="2400" dirty="0"/>
              <a:t>readores de contenido y de nuevas e innovadoras soluciones a problemas relacionados a sus áreas de interés.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981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Diagrama de Ishikawa</a:t>
            </a:r>
            <a:endParaRPr lang="es-CL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347" y="2252477"/>
            <a:ext cx="9758044" cy="3678238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55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68489" y="2770491"/>
            <a:ext cx="11464119" cy="1542197"/>
          </a:xfrm>
          <a:prstGeom prst="rect">
            <a:avLst/>
          </a:prstGeom>
          <a:solidFill>
            <a:srgbClr val="4D1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5741" y="3034689"/>
            <a:ext cx="11029616" cy="1013800"/>
          </a:xfrm>
        </p:spPr>
        <p:txBody>
          <a:bodyPr/>
          <a:lstStyle/>
          <a:p>
            <a:r>
              <a:rPr lang="es-CL" dirty="0" smtClean="0">
                <a:solidFill>
                  <a:schemeClr val="bg1"/>
                </a:solidFill>
              </a:rPr>
              <a:t>OBJETIVOS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961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Objetivo General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L" sz="2800" dirty="0"/>
              <a:t>Incrementar de manera significativa (p&lt;0.05) el aprendizaje de los conceptos básicos de ciencia de la computación y la programación como herramienta para la resolución de problemas en estudiantes entre 12 y 16 años, que no tengan experiencia previa en estos conceptos.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319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Objetivos Específicos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81192" y="2019869"/>
            <a:ext cx="11029615" cy="4838131"/>
          </a:xfrm>
        </p:spPr>
        <p:txBody>
          <a:bodyPr>
            <a:normAutofit fontScale="92500" lnSpcReduction="10000"/>
          </a:bodyPr>
          <a:lstStyle/>
          <a:p>
            <a:pPr lvl="0"/>
            <a:endParaRPr lang="es-CL" sz="2000" dirty="0" smtClean="0"/>
          </a:p>
          <a:p>
            <a:r>
              <a:rPr lang="es-CL" sz="2000" dirty="0" smtClean="0">
                <a:solidFill>
                  <a:schemeClr val="accent2">
                    <a:lumMod val="75000"/>
                  </a:schemeClr>
                </a:solidFill>
              </a:rPr>
              <a:t>Incrementar </a:t>
            </a:r>
            <a:r>
              <a:rPr lang="es-CL" sz="2000" dirty="0">
                <a:solidFill>
                  <a:schemeClr val="accent2">
                    <a:lumMod val="75000"/>
                  </a:schemeClr>
                </a:solidFill>
              </a:rPr>
              <a:t>de manera significativa (p&lt;0.05) el interés por estudiar carreras relacionadas con ciencia de la computación de los estudiantes que utilicen la plataforma.</a:t>
            </a:r>
          </a:p>
          <a:p>
            <a:r>
              <a:rPr lang="es-CL" sz="2000" dirty="0"/>
              <a:t>Permitirle al docente tener conocimiento en cualquier instante en el tiempo del progreso de sus alumnos en relación a las actividades realizadas</a:t>
            </a:r>
            <a:r>
              <a:rPr lang="es-CL" sz="2000" dirty="0" smtClean="0"/>
              <a:t>.</a:t>
            </a:r>
          </a:p>
          <a:p>
            <a:pPr lvl="0"/>
            <a:r>
              <a:rPr lang="es-CL" sz="2000" dirty="0" smtClean="0"/>
              <a:t>Relacionar </a:t>
            </a:r>
            <a:r>
              <a:rPr lang="es-CL" sz="2000" dirty="0"/>
              <a:t>directamente aptitudes del área de la computación con otras ciencias y disciplinas académicas relevantes a sus propias experiencias.</a:t>
            </a:r>
          </a:p>
          <a:p>
            <a:pPr lvl="0"/>
            <a:r>
              <a:rPr lang="es-CL" sz="2000" dirty="0"/>
              <a:t>Enseñar a los alumnos el concepto de abstracción y descomposición de un problema en sub-problemas.</a:t>
            </a:r>
          </a:p>
          <a:p>
            <a:pPr lvl="0"/>
            <a:r>
              <a:rPr lang="es-CL" sz="2000" dirty="0"/>
              <a:t>Enseñar a los alumnos el concepto de algoritmo y su construcción a partir de una técnica de diseño.</a:t>
            </a:r>
          </a:p>
          <a:p>
            <a:pPr lvl="0"/>
            <a:r>
              <a:rPr lang="es-CL" sz="2000" dirty="0"/>
              <a:t>Enseñar a los alumnos el concepto y uso de las estructuras básicas de un lenguaje de programación procedural, como son las variables, condicionales, ciclos, lógica, etc…</a:t>
            </a:r>
          </a:p>
          <a:p>
            <a:pPr lvl="0"/>
            <a:r>
              <a:rPr lang="es-CL" sz="2000" dirty="0"/>
              <a:t>Permitirle al alumno interactuar con simulaciones computacionales relativas a la solución de un problema en específico.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544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68489" y="2770491"/>
            <a:ext cx="11464119" cy="1542197"/>
          </a:xfrm>
          <a:prstGeom prst="rect">
            <a:avLst/>
          </a:prstGeom>
          <a:solidFill>
            <a:srgbClr val="4D1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5741" y="3034689"/>
            <a:ext cx="11029616" cy="1013800"/>
          </a:xfrm>
        </p:spPr>
        <p:txBody>
          <a:bodyPr/>
          <a:lstStyle/>
          <a:p>
            <a:r>
              <a:rPr lang="es-CL" dirty="0" smtClean="0">
                <a:solidFill>
                  <a:schemeClr val="bg1"/>
                </a:solidFill>
              </a:rPr>
              <a:t>SOLUCIÓN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2DC7-08BA-4DAE-949E-CC5B2D6C5C8F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321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1747</TotalTime>
  <Words>1118</Words>
  <Application>Microsoft Office PowerPoint</Application>
  <PresentationFormat>Personalizado</PresentationFormat>
  <Paragraphs>215</Paragraphs>
  <Slides>30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30</vt:i4>
      </vt:variant>
    </vt:vector>
  </HeadingPairs>
  <TitlesOfParts>
    <vt:vector size="33" baseType="lpstr">
      <vt:lpstr>Dividendo</vt:lpstr>
      <vt:lpstr>Tema de Office</vt:lpstr>
      <vt:lpstr>1_Tema de Office</vt:lpstr>
      <vt:lpstr>Plataforma de enseñanza de cs basado en la resolución de problemas</vt:lpstr>
      <vt:lpstr>PROBLEMA</vt:lpstr>
      <vt:lpstr>Problema</vt:lpstr>
      <vt:lpstr>Problema</vt:lpstr>
      <vt:lpstr>Diagrama de Ishikawa</vt:lpstr>
      <vt:lpstr>OBJETIVOS</vt:lpstr>
      <vt:lpstr>Objetivo General</vt:lpstr>
      <vt:lpstr>Objetivos Específicos</vt:lpstr>
      <vt:lpstr>SOLUCIÓN</vt:lpstr>
      <vt:lpstr>Presentación de PowerPoint</vt:lpstr>
      <vt:lpstr>SOLUCIÓN PROPUESTA</vt:lpstr>
      <vt:lpstr>Presentación de PowerPoint</vt:lpstr>
      <vt:lpstr>Presentación de PowerPoint</vt:lpstr>
      <vt:lpstr>CONSTRUCCIÓN DEL PRODUCTO</vt:lpstr>
      <vt:lpstr>PROCESO UNIFICADO (UP / RUP)</vt:lpstr>
      <vt:lpstr>Presentación de PowerPoint</vt:lpstr>
      <vt:lpstr>Progreso por etapas</vt:lpstr>
      <vt:lpstr>H.H.  Planificadas  v/s  Reales</vt:lpstr>
      <vt:lpstr>AMBIENTES DE DESARROLLO, TESTING Y PRODUCCIÓN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Gestión de Tickets</vt:lpstr>
      <vt:lpstr>Presentación de PowerPoint</vt:lpstr>
      <vt:lpstr>Cantidad de tickets por iteración</vt:lpstr>
      <vt:lpstr>Gestión de Riesgos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Ebers</dc:creator>
  <cp:lastModifiedBy>Javier Ebers</cp:lastModifiedBy>
  <cp:revision>78</cp:revision>
  <dcterms:created xsi:type="dcterms:W3CDTF">2016-04-18T02:38:00Z</dcterms:created>
  <dcterms:modified xsi:type="dcterms:W3CDTF">2016-07-13T21:04:16Z</dcterms:modified>
</cp:coreProperties>
</file>