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83" r:id="rId10"/>
    <p:sldId id="267" r:id="rId11"/>
    <p:sldId id="273" r:id="rId12"/>
    <p:sldId id="287" r:id="rId13"/>
    <p:sldId id="305" r:id="rId14"/>
    <p:sldId id="270" r:id="rId15"/>
    <p:sldId id="288" r:id="rId16"/>
    <p:sldId id="289" r:id="rId17"/>
    <p:sldId id="271" r:id="rId18"/>
    <p:sldId id="291" r:id="rId19"/>
    <p:sldId id="274" r:id="rId20"/>
    <p:sldId id="275" r:id="rId21"/>
    <p:sldId id="276" r:id="rId22"/>
    <p:sldId id="281" r:id="rId23"/>
    <p:sldId id="282" r:id="rId24"/>
    <p:sldId id="284" r:id="rId25"/>
    <p:sldId id="286" r:id="rId26"/>
    <p:sldId id="285" r:id="rId27"/>
    <p:sldId id="292" r:id="rId28"/>
    <p:sldId id="293" r:id="rId29"/>
    <p:sldId id="294" r:id="rId30"/>
    <p:sldId id="295" r:id="rId31"/>
    <p:sldId id="296" r:id="rId32"/>
    <p:sldId id="297" r:id="rId33"/>
    <p:sldId id="257" r:id="rId34"/>
    <p:sldId id="298" r:id="rId35"/>
    <p:sldId id="299" r:id="rId36"/>
    <p:sldId id="306" r:id="rId37"/>
    <p:sldId id="302" r:id="rId38"/>
    <p:sldId id="303" r:id="rId39"/>
    <p:sldId id="304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C9D60-53E7-8ED5-EA45-BF5C5EE0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80742-3F9A-A14F-26A1-CE427B36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ABAE8-E489-A740-E9DA-1C06E0DA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77D46-039E-FA32-CD03-FC8B3D6F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A2C5D-A4A1-0E35-16F8-1F527A72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9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BA522-F57F-76DA-D2D5-40A4E6A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5D9AD0-19A8-8F57-D6CE-97404252A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012C9-857B-C0BD-7864-19C6C035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BE949-0B6E-CBA9-0D1D-759EF949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3C8AB-50D1-9210-8969-2E86E2AE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4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2E65C-A725-5DB5-ECA6-B508FE678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350EE-280E-E394-A732-73682EBD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9BE8F-BA94-64F6-9E88-920D1C70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5B839-9058-9B00-E775-AF3F9020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A140F-7C9D-EC1A-C33A-F2DCB8D9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8FA52-993D-4D87-2DD6-0BC07A19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EA9F2-FB91-13EF-6CF1-4F28A0C1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4B08-23B3-A21E-9031-90A08403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F9CD9-5608-D6B3-1151-BA1C5B6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8E510-77E5-D38C-35BE-0D15E710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7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2AEDA-D100-DEF5-B46F-FA72200C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1B026-CB43-44CA-ADDE-EA19760F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B1CE6-686C-B541-BB89-5344AD3B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BE8DB-07AC-66FA-19AD-AB97C53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B3974-6396-2416-529A-112E19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48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FEEB3-AD1D-816C-21EE-4EAAB5E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3FB63-EA0F-8263-9241-CF3DE79A5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3F47E8-C5DC-7BEB-7B94-03970443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7E80E-4D5C-0058-C5AC-86B2853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55ABA-17DB-14E4-0F88-13D5447E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07545-A3FD-402C-5810-C0BAAB8F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2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98E60-FD6E-3943-3E08-1F065001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59184-8E19-96E0-BFE6-81AACA17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35592C-AD79-0696-1E1A-9674DFFCD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6F744A-DD6C-C569-FDA9-CF5E625C7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B1067D-7C06-E8D8-EE46-3AC40B5FE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1B2C0C-945F-E2C9-0857-815CA420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4EB273-6B7A-0B80-B8C0-C5342B82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DA4F3C-3F16-3BBC-AB86-7C42C865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12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1D421-5A43-48A3-FE37-9A282B1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E9900C-C485-FB8D-3A76-BD5DF074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070BE1-EB2A-E083-EE37-655CB13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D679E6-2394-918D-5C7D-E41C298A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2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F843C-8D61-2FC6-EA49-3901D95F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EBB2A-DC9B-843E-AE2B-D7FDC089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CE6969-2395-3AC8-F771-7C0170A5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88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5E536-CA2E-CBFF-C42E-8C896DB7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B5BF4-DA08-D6E3-2944-A97C57E4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EB297-CF70-ABC3-2A70-FE33EFD3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0C60A-5A23-5E1F-B380-9C8653D7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B4174F-CE1A-FC03-EA42-B9197D53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56673-0882-736F-9AE4-33D1D19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0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24C3-7185-1C42-E1B7-16C56DE5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3BFA5E-DDD1-E512-DC23-B5581B5A0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184FEF-15A1-572B-BF81-828F6321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F8E2A6-9DA0-DFFD-A464-2E79C1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F6249E-8839-22E6-2191-D5054D87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B3CAB-874B-2860-9FEB-D3E1CCE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F9B542-0EAC-C2BF-A6C1-8C6F5B01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E83B92-0A37-3317-395D-7FE1B971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7A7C4-046D-8AD9-9D28-2F170DD6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2216-AE00-4F85-B566-7A0FB7AA33D9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C218C-CEA7-329D-A667-1280B6BF3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577B2-9B0E-35B2-F8E7-92251389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D18A-9963-4F72-BAEE-02D05F2871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8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ebp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1510748" y="901148"/>
            <a:ext cx="10111409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32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C07832-3C0E-680E-2E11-968F46150775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53BA22E-A27B-1AFF-CCC8-E382F73B5F5D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27D8C2C-A303-16A3-37F3-84164828990A}"/>
              </a:ext>
            </a:extLst>
          </p:cNvPr>
          <p:cNvCxnSpPr>
            <a:cxnSpLocks/>
          </p:cNvCxnSpPr>
          <p:nvPr/>
        </p:nvCxnSpPr>
        <p:spPr>
          <a:xfrm flipV="1">
            <a:off x="8222142" y="4173964"/>
            <a:ext cx="221147" cy="371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83C4030-0167-5AC4-6CAD-F8EEF27F7525}"/>
              </a:ext>
            </a:extLst>
          </p:cNvPr>
          <p:cNvCxnSpPr/>
          <p:nvPr/>
        </p:nvCxnSpPr>
        <p:spPr>
          <a:xfrm>
            <a:off x="7805530" y="1762538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4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blipFill>
                <a:blip r:embed="rId3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C878133-A277-AF5E-2C77-05FA86994790}"/>
              </a:ext>
            </a:extLst>
          </p:cNvPr>
          <p:cNvSpPr/>
          <p:nvPr/>
        </p:nvSpPr>
        <p:spPr>
          <a:xfrm>
            <a:off x="245159" y="4585802"/>
            <a:ext cx="6594911" cy="11260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2A91A24-980D-E5E9-6FC9-CDF0099DE55E}"/>
              </a:ext>
            </a:extLst>
          </p:cNvPr>
          <p:cNvSpPr/>
          <p:nvPr/>
        </p:nvSpPr>
        <p:spPr>
          <a:xfrm>
            <a:off x="5605670" y="484418"/>
            <a:ext cx="689113" cy="533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56DF84F-B802-D73C-1B3F-5E34879D492B}"/>
              </a:ext>
            </a:extLst>
          </p:cNvPr>
          <p:cNvSpPr/>
          <p:nvPr/>
        </p:nvSpPr>
        <p:spPr>
          <a:xfrm>
            <a:off x="1861101" y="4644789"/>
            <a:ext cx="630308" cy="53681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2EF08DA-E515-87E0-497A-5BA96614FEAE}"/>
              </a:ext>
            </a:extLst>
          </p:cNvPr>
          <p:cNvSpPr/>
          <p:nvPr/>
        </p:nvSpPr>
        <p:spPr>
          <a:xfrm>
            <a:off x="2091671" y="5199206"/>
            <a:ext cx="799476" cy="3905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9515D33-F9BF-1B33-DB78-C9410350D076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9515D33-F9BF-1B33-DB78-C9410350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blipFill>
                <a:blip r:embed="rId5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92574F7-02C2-1150-35AF-06938057F0F0}"/>
              </a:ext>
            </a:extLst>
          </p:cNvPr>
          <p:cNvSpPr/>
          <p:nvPr/>
        </p:nvSpPr>
        <p:spPr>
          <a:xfrm>
            <a:off x="245159" y="4585802"/>
            <a:ext cx="6594911" cy="11260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54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52DFAE4-A522-234E-3544-983067FDC8BA}"/>
              </a:ext>
            </a:extLst>
          </p:cNvPr>
          <p:cNvSpPr/>
          <p:nvPr/>
        </p:nvSpPr>
        <p:spPr>
          <a:xfrm>
            <a:off x="2415189" y="4758265"/>
            <a:ext cx="2655716" cy="3905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65CE3B9-ACE5-D1C8-6FD4-4A13ADD4E713}"/>
              </a:ext>
            </a:extLst>
          </p:cNvPr>
          <p:cNvSpPr/>
          <p:nvPr/>
        </p:nvSpPr>
        <p:spPr>
          <a:xfrm>
            <a:off x="6579705" y="1892749"/>
            <a:ext cx="934278" cy="533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D87E093-FEC7-A212-613D-62831E72FAD2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603875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D87E093-FEC7-A212-613D-62831E72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603875" cy="1008096"/>
              </a:xfrm>
              <a:prstGeom prst="rect">
                <a:avLst/>
              </a:prstGeom>
              <a:blipFill>
                <a:blip r:embed="rId5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BD50F3C-2981-6D8B-B777-346CA3A85FB5}"/>
              </a:ext>
            </a:extLst>
          </p:cNvPr>
          <p:cNvSpPr/>
          <p:nvPr/>
        </p:nvSpPr>
        <p:spPr>
          <a:xfrm>
            <a:off x="245159" y="4585802"/>
            <a:ext cx="6603875" cy="11260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4FA3DBD-A74A-6F21-77E1-E2F02E25CF06}"/>
              </a:ext>
            </a:extLst>
          </p:cNvPr>
          <p:cNvSpPr/>
          <p:nvPr/>
        </p:nvSpPr>
        <p:spPr>
          <a:xfrm>
            <a:off x="3042719" y="5169351"/>
            <a:ext cx="1170693" cy="3905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11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/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32E890-40BF-C0C7-8F22-8123BDF4FDA0}"/>
              </a:ext>
            </a:extLst>
          </p:cNvPr>
          <p:cNvSpPr/>
          <p:nvPr/>
        </p:nvSpPr>
        <p:spPr>
          <a:xfrm>
            <a:off x="2527850" y="2090989"/>
            <a:ext cx="3213653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D891BA-201A-71E2-5546-4F1F65FF8C1C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2A9ACA-B838-C5F9-F6C2-7E1C6770A879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2A9ACA-B838-C5F9-F6C2-7E1C6770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blipFill>
                <a:blip r:embed="rId7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279A921-FADF-2CBB-1A34-CF0FE82D10C3}"/>
              </a:ext>
            </a:extLst>
          </p:cNvPr>
          <p:cNvSpPr/>
          <p:nvPr/>
        </p:nvSpPr>
        <p:spPr>
          <a:xfrm>
            <a:off x="245159" y="4585802"/>
            <a:ext cx="6594911" cy="1126070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92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/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32E890-40BF-C0C7-8F22-8123BDF4FDA0}"/>
              </a:ext>
            </a:extLst>
          </p:cNvPr>
          <p:cNvSpPr/>
          <p:nvPr/>
        </p:nvSpPr>
        <p:spPr>
          <a:xfrm>
            <a:off x="2527850" y="2090989"/>
            <a:ext cx="3213653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D891BA-201A-71E2-5546-4F1F65FF8C1C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C919C2C-0D70-AB9E-28ED-3A068566EDF8}"/>
              </a:ext>
            </a:extLst>
          </p:cNvPr>
          <p:cNvSpPr/>
          <p:nvPr/>
        </p:nvSpPr>
        <p:spPr>
          <a:xfrm>
            <a:off x="10939670" y="1661733"/>
            <a:ext cx="1133060" cy="5860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8EFD50-0D15-A7D8-0F7C-73C1F84621FF}"/>
              </a:ext>
            </a:extLst>
          </p:cNvPr>
          <p:cNvSpPr/>
          <p:nvPr/>
        </p:nvSpPr>
        <p:spPr>
          <a:xfrm>
            <a:off x="4336358" y="2217969"/>
            <a:ext cx="1242807" cy="4987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3D61B5-CBC9-3F6B-6710-F0FE766BC348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3D61B5-CBC9-3F6B-6710-F0FE766B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blipFill>
                <a:blip r:embed="rId7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ADC82D2-CC7C-B6C8-4BFE-46D14FC004AB}"/>
              </a:ext>
            </a:extLst>
          </p:cNvPr>
          <p:cNvSpPr/>
          <p:nvPr/>
        </p:nvSpPr>
        <p:spPr>
          <a:xfrm>
            <a:off x="245159" y="4585802"/>
            <a:ext cx="6594911" cy="1126070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80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/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32E890-40BF-C0C7-8F22-8123BDF4FDA0}"/>
              </a:ext>
            </a:extLst>
          </p:cNvPr>
          <p:cNvSpPr/>
          <p:nvPr/>
        </p:nvSpPr>
        <p:spPr>
          <a:xfrm>
            <a:off x="2527850" y="2090989"/>
            <a:ext cx="3213653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D891BA-201A-71E2-5546-4F1F65FF8C1C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C4BCA41B-7223-E1A5-EF3F-3A351B63EF5A}"/>
              </a:ext>
            </a:extLst>
          </p:cNvPr>
          <p:cNvSpPr/>
          <p:nvPr/>
        </p:nvSpPr>
        <p:spPr>
          <a:xfrm>
            <a:off x="5605670" y="474122"/>
            <a:ext cx="689113" cy="533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C919C2C-0D70-AB9E-28ED-3A068566EDF8}"/>
              </a:ext>
            </a:extLst>
          </p:cNvPr>
          <p:cNvSpPr/>
          <p:nvPr/>
        </p:nvSpPr>
        <p:spPr>
          <a:xfrm>
            <a:off x="10939670" y="1661733"/>
            <a:ext cx="1133060" cy="5860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738A762-A5CE-47A5-991E-3B893CE1421D}"/>
              </a:ext>
            </a:extLst>
          </p:cNvPr>
          <p:cNvSpPr/>
          <p:nvPr/>
        </p:nvSpPr>
        <p:spPr>
          <a:xfrm>
            <a:off x="4682573" y="2652177"/>
            <a:ext cx="904669" cy="54407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640559-5317-E0D6-C97A-ED57973B0854}"/>
                  </a:ext>
                </a:extLst>
              </p:cNvPr>
              <p:cNvSpPr txBox="1"/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𝐴𝑟𝑟𝑎𝑛𝑞𝑢𝑒</m:t>
                            </m:r>
                          </m:sub>
                        </m:sSub>
                      </m:sub>
                    </m:sSub>
                    <m:r>
                      <a:rPr lang="es-MX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𝑆𝑡𝑎𝑟𝑡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𝑃𝑎𝑙𝑙𝑒𝑡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d>
                      <m:r>
                        <a:rPr lang="es-MX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𝐴𝑙𝑎𝑟𝑚𝑎𝑠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640559-5317-E0D6-C97A-ED57973B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0" y="4703776"/>
                <a:ext cx="6594911" cy="1008096"/>
              </a:xfrm>
              <a:prstGeom prst="rect">
                <a:avLst/>
              </a:prstGeom>
              <a:blipFill>
                <a:blip r:embed="rId7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E482C7-2A33-926A-4781-7003FB746C37}"/>
              </a:ext>
            </a:extLst>
          </p:cNvPr>
          <p:cNvSpPr/>
          <p:nvPr/>
        </p:nvSpPr>
        <p:spPr>
          <a:xfrm>
            <a:off x="245159" y="4585802"/>
            <a:ext cx="6594911" cy="1126070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19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/>
              <p:nvPr/>
            </p:nvSpPr>
            <p:spPr>
              <a:xfrm>
                <a:off x="245161" y="4703776"/>
                <a:ext cx="2895602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1" y="4703776"/>
                <a:ext cx="2895602" cy="1008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/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CFE1F46-B5FB-B8E4-8974-1383CCA036FA}"/>
                  </a:ext>
                </a:extLst>
              </p:cNvPr>
              <p:cNvSpPr txBox="1"/>
              <p:nvPr/>
            </p:nvSpPr>
            <p:spPr>
              <a:xfrm>
                <a:off x="5290722" y="4789172"/>
                <a:ext cx="4964902" cy="1044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𝑐𝑖𝑐𝑙𝑜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CFE1F46-B5FB-B8E4-8974-1383CCA0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22" y="4789172"/>
                <a:ext cx="4964902" cy="1044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C878133-A277-AF5E-2C77-05FA86994790}"/>
              </a:ext>
            </a:extLst>
          </p:cNvPr>
          <p:cNvSpPr/>
          <p:nvPr/>
        </p:nvSpPr>
        <p:spPr>
          <a:xfrm>
            <a:off x="337928" y="4585802"/>
            <a:ext cx="2895602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32E890-40BF-C0C7-8F22-8123BDF4FDA0}"/>
              </a:ext>
            </a:extLst>
          </p:cNvPr>
          <p:cNvSpPr/>
          <p:nvPr/>
        </p:nvSpPr>
        <p:spPr>
          <a:xfrm>
            <a:off x="2527850" y="2090989"/>
            <a:ext cx="3213653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417CAB8-3674-72A3-890D-52D19A8FC471}"/>
              </a:ext>
            </a:extLst>
          </p:cNvPr>
          <p:cNvSpPr/>
          <p:nvPr/>
        </p:nvSpPr>
        <p:spPr>
          <a:xfrm>
            <a:off x="5387788" y="4632377"/>
            <a:ext cx="4742330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D891BA-201A-71E2-5546-4F1F65FF8C1C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EBCD6F2-FF18-8DA0-7573-530AE3FB362B}"/>
              </a:ext>
            </a:extLst>
          </p:cNvPr>
          <p:cNvCxnSpPr>
            <a:cxnSpLocks/>
          </p:cNvCxnSpPr>
          <p:nvPr/>
        </p:nvCxnSpPr>
        <p:spPr>
          <a:xfrm flipV="1">
            <a:off x="8222142" y="4173964"/>
            <a:ext cx="221147" cy="371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B11021-6CA0-88F9-EDB0-60F1907F3B86}"/>
              </a:ext>
            </a:extLst>
          </p:cNvPr>
          <p:cNvSpPr txBox="1"/>
          <p:nvPr/>
        </p:nvSpPr>
        <p:spPr>
          <a:xfrm>
            <a:off x="2743200" y="470414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C6AA49-7C66-1D1C-9B89-FD3AFF3765D9}"/>
              </a:ext>
            </a:extLst>
          </p:cNvPr>
          <p:cNvSpPr txBox="1"/>
          <p:nvPr/>
        </p:nvSpPr>
        <p:spPr>
          <a:xfrm>
            <a:off x="2857011" y="519144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48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92DC11-80E0-4F90-5326-9940055FA69D}"/>
                  </a:ext>
                </a:extLst>
              </p:cNvPr>
              <p:cNvSpPr txBox="1"/>
              <p:nvPr/>
            </p:nvSpPr>
            <p:spPr>
              <a:xfrm>
                <a:off x="5290722" y="4789172"/>
                <a:ext cx="4964902" cy="1044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𝐹𝑖𝑛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𝑐𝑖𝑐𝑙𝑜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92DC11-80E0-4F90-5326-9940055F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22" y="4789172"/>
                <a:ext cx="4964902" cy="104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3" y="3810706"/>
                <a:ext cx="11794435" cy="364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/>
              <p:nvPr/>
            </p:nvSpPr>
            <p:spPr>
              <a:xfrm>
                <a:off x="245161" y="4703776"/>
                <a:ext cx="2895602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5A67C9-378D-5BBF-218F-0485F7C3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1" y="4703776"/>
                <a:ext cx="2895602" cy="1008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/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𝐹𝑖𝑛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𝑐𝑖𝑐𝑙𝑜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ED00FF-6771-CE06-D6D0-3D964ADA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1" y="2247785"/>
                <a:ext cx="6261652" cy="9484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032E890-40BF-C0C7-8F22-8123BDF4FDA0}"/>
              </a:ext>
            </a:extLst>
          </p:cNvPr>
          <p:cNvSpPr/>
          <p:nvPr/>
        </p:nvSpPr>
        <p:spPr>
          <a:xfrm>
            <a:off x="2527850" y="2090989"/>
            <a:ext cx="3213653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F7A15F-F5D5-77D9-D11A-97C9010B8067}"/>
              </a:ext>
            </a:extLst>
          </p:cNvPr>
          <p:cNvCxnSpPr>
            <a:cxnSpLocks/>
          </p:cNvCxnSpPr>
          <p:nvPr/>
        </p:nvCxnSpPr>
        <p:spPr>
          <a:xfrm flipV="1">
            <a:off x="1749286" y="4134514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ED891BA-201A-71E2-5546-4F1F65FF8C1C}"/>
              </a:ext>
            </a:extLst>
          </p:cNvPr>
          <p:cNvCxnSpPr>
            <a:cxnSpLocks/>
          </p:cNvCxnSpPr>
          <p:nvPr/>
        </p:nvCxnSpPr>
        <p:spPr>
          <a:xfrm flipH="1">
            <a:off x="2981738" y="3433450"/>
            <a:ext cx="251792" cy="37725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EBCD6F2-FF18-8DA0-7573-530AE3FB362B}"/>
              </a:ext>
            </a:extLst>
          </p:cNvPr>
          <p:cNvCxnSpPr>
            <a:cxnSpLocks/>
          </p:cNvCxnSpPr>
          <p:nvPr/>
        </p:nvCxnSpPr>
        <p:spPr>
          <a:xfrm flipV="1">
            <a:off x="8222142" y="4173964"/>
            <a:ext cx="221147" cy="371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70C1DB5-AFE0-ECB6-0FA6-5EF7D33A3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4122"/>
            <a:ext cx="5876929" cy="304426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1C5EC41-0AF2-6BCB-4CA8-229E5EA64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22" y="312832"/>
            <a:ext cx="1156457" cy="115645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691E3F-95D2-A6D2-6B7F-3ED7CE0F3842}"/>
              </a:ext>
            </a:extLst>
          </p:cNvPr>
          <p:cNvSpPr/>
          <p:nvPr/>
        </p:nvSpPr>
        <p:spPr>
          <a:xfrm>
            <a:off x="5605670" y="474122"/>
            <a:ext cx="689113" cy="5330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CA812B5-FBA9-6541-E239-146B7845A97D}"/>
              </a:ext>
            </a:extLst>
          </p:cNvPr>
          <p:cNvSpPr/>
          <p:nvPr/>
        </p:nvSpPr>
        <p:spPr>
          <a:xfrm>
            <a:off x="7962795" y="5263405"/>
            <a:ext cx="904669" cy="47735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3212A1-7FB6-F6C9-C3B8-E0D29C656924}"/>
              </a:ext>
            </a:extLst>
          </p:cNvPr>
          <p:cNvSpPr txBox="1"/>
          <p:nvPr/>
        </p:nvSpPr>
        <p:spPr>
          <a:xfrm>
            <a:off x="2743200" y="4704141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D278534-E333-6C6F-19AD-3B5FD8DB6F55}"/>
              </a:ext>
            </a:extLst>
          </p:cNvPr>
          <p:cNvSpPr/>
          <p:nvPr/>
        </p:nvSpPr>
        <p:spPr>
          <a:xfrm>
            <a:off x="337928" y="4585802"/>
            <a:ext cx="2895602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C816AE-D52C-E3EE-1426-C4EEA52F5E9E}"/>
              </a:ext>
            </a:extLst>
          </p:cNvPr>
          <p:cNvSpPr txBox="1"/>
          <p:nvPr/>
        </p:nvSpPr>
        <p:spPr>
          <a:xfrm>
            <a:off x="2857011" y="519144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BC3D746-E6B9-5AA1-CD3B-22D42B11FC5B}"/>
              </a:ext>
            </a:extLst>
          </p:cNvPr>
          <p:cNvSpPr/>
          <p:nvPr/>
        </p:nvSpPr>
        <p:spPr>
          <a:xfrm>
            <a:off x="5387788" y="4632377"/>
            <a:ext cx="4742330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3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 flipH="1">
            <a:off x="4770783" y="4227443"/>
            <a:ext cx="29287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1616766" y="818721"/>
            <a:ext cx="7673007" cy="745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0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2319130" y="901148"/>
            <a:ext cx="9303027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BA2D2-DADA-80E4-C63A-FCD6DAEA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" y="1401418"/>
            <a:ext cx="1771650" cy="17716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0395296-9A6C-BFAC-B783-4FE4133CF064}"/>
              </a:ext>
            </a:extLst>
          </p:cNvPr>
          <p:cNvSpPr txBox="1"/>
          <p:nvPr/>
        </p:nvSpPr>
        <p:spPr>
          <a:xfrm>
            <a:off x="1523999" y="610999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“Set”</a:t>
            </a:r>
          </a:p>
        </p:txBody>
      </p:sp>
    </p:spTree>
    <p:extLst>
      <p:ext uri="{BB962C8B-B14F-4D97-AF65-F5344CB8AC3E}">
        <p14:creationId xmlns:p14="http://schemas.microsoft.com/office/powerpoint/2010/main" val="142091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2788546" y="972578"/>
            <a:ext cx="6474724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3F2344-38E2-31BE-60C4-F708A1B86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" y="1401418"/>
            <a:ext cx="1771650" cy="17716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EE29BC9-5632-99A9-D44E-0E936FFF03FB}"/>
              </a:ext>
            </a:extLst>
          </p:cNvPr>
          <p:cNvSpPr txBox="1"/>
          <p:nvPr/>
        </p:nvSpPr>
        <p:spPr>
          <a:xfrm>
            <a:off x="1662111" y="722607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“Set”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974A0A7-9BE2-D96F-8251-288C72488508}"/>
              </a:ext>
            </a:extLst>
          </p:cNvPr>
          <p:cNvCxnSpPr>
            <a:cxnSpLocks/>
          </p:cNvCxnSpPr>
          <p:nvPr/>
        </p:nvCxnSpPr>
        <p:spPr>
          <a:xfrm flipH="1">
            <a:off x="4770783" y="4227443"/>
            <a:ext cx="29287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0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3061252" y="972578"/>
            <a:ext cx="3289848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7FC472-889E-340B-A5DA-300FBE570F29}"/>
              </a:ext>
            </a:extLst>
          </p:cNvPr>
          <p:cNvSpPr/>
          <p:nvPr/>
        </p:nvSpPr>
        <p:spPr>
          <a:xfrm>
            <a:off x="6856339" y="983949"/>
            <a:ext cx="2049122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501DF1-EE63-3B2F-6FE1-05062AB7F67A}"/>
              </a:ext>
            </a:extLst>
          </p:cNvPr>
          <p:cNvSpPr txBox="1"/>
          <p:nvPr/>
        </p:nvSpPr>
        <p:spPr>
          <a:xfrm>
            <a:off x="3366054" y="1014774"/>
            <a:ext cx="259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6"/>
                </a:solidFill>
              </a:rPr>
              <a:t>“Condición de Retorno”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256B5C-A431-BF42-9D2B-F56643B31F8E}"/>
              </a:ext>
            </a:extLst>
          </p:cNvPr>
          <p:cNvSpPr txBox="1"/>
          <p:nvPr/>
        </p:nvSpPr>
        <p:spPr>
          <a:xfrm>
            <a:off x="7134637" y="1040182"/>
            <a:ext cx="22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6"/>
                </a:solidFill>
              </a:rPr>
              <a:t>“Autorretención”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3399AE-1769-81DC-DD3A-A7DF01C937B8}"/>
              </a:ext>
            </a:extLst>
          </p:cNvPr>
          <p:cNvCxnSpPr>
            <a:cxnSpLocks/>
          </p:cNvCxnSpPr>
          <p:nvPr/>
        </p:nvCxnSpPr>
        <p:spPr>
          <a:xfrm flipH="1">
            <a:off x="4770783" y="4227443"/>
            <a:ext cx="29287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A7C47AF-4D2B-317E-8AD5-6B3B742EB2CF}"/>
              </a:ext>
            </a:extLst>
          </p:cNvPr>
          <p:cNvSpPr txBox="1"/>
          <p:nvPr/>
        </p:nvSpPr>
        <p:spPr>
          <a:xfrm>
            <a:off x="2229679" y="1426302"/>
            <a:ext cx="48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(la botella llego al final del recorrido y fue removida)</a:t>
            </a:r>
          </a:p>
        </p:txBody>
      </p:sp>
    </p:spTree>
    <p:extLst>
      <p:ext uri="{BB962C8B-B14F-4D97-AF65-F5344CB8AC3E}">
        <p14:creationId xmlns:p14="http://schemas.microsoft.com/office/powerpoint/2010/main" val="51357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07FC472-889E-340B-A5DA-300FBE570F29}"/>
              </a:ext>
            </a:extLst>
          </p:cNvPr>
          <p:cNvSpPr/>
          <p:nvPr/>
        </p:nvSpPr>
        <p:spPr>
          <a:xfrm>
            <a:off x="6838122" y="983949"/>
            <a:ext cx="2067339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DB1F3C-9E84-0C01-5B43-6F7D4FF6173F}"/>
              </a:ext>
            </a:extLst>
          </p:cNvPr>
          <p:cNvSpPr txBox="1"/>
          <p:nvPr/>
        </p:nvSpPr>
        <p:spPr>
          <a:xfrm>
            <a:off x="7010401" y="1012065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6"/>
                </a:solidFill>
              </a:rPr>
              <a:t>“Autorretención”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409CD8A-D948-B7FB-DF44-8411C971386E}"/>
              </a:ext>
            </a:extLst>
          </p:cNvPr>
          <p:cNvCxnSpPr>
            <a:cxnSpLocks/>
          </p:cNvCxnSpPr>
          <p:nvPr/>
        </p:nvCxnSpPr>
        <p:spPr>
          <a:xfrm flipH="1">
            <a:off x="4770783" y="4227443"/>
            <a:ext cx="29287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1EAA01-AA71-B13A-008B-A7B6ABB62281}"/>
              </a:ext>
            </a:extLst>
          </p:cNvPr>
          <p:cNvSpPr/>
          <p:nvPr/>
        </p:nvSpPr>
        <p:spPr>
          <a:xfrm>
            <a:off x="8905462" y="4077891"/>
            <a:ext cx="1198284" cy="1008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94FD36-2ADF-8753-C06D-343531AC26B3}"/>
              </a:ext>
            </a:extLst>
          </p:cNvPr>
          <p:cNvSpPr/>
          <p:nvPr/>
        </p:nvSpPr>
        <p:spPr>
          <a:xfrm>
            <a:off x="2853048" y="790451"/>
            <a:ext cx="3627264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69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7C5BD2D-0851-4B41-780B-43B967EA99BF}"/>
              </a:ext>
            </a:extLst>
          </p:cNvPr>
          <p:cNvCxnSpPr>
            <a:cxnSpLocks/>
          </p:cNvCxnSpPr>
          <p:nvPr/>
        </p:nvCxnSpPr>
        <p:spPr>
          <a:xfrm flipH="1">
            <a:off x="4770783" y="4227443"/>
            <a:ext cx="292873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76165E-3D82-351C-E82D-44344E96380D}"/>
              </a:ext>
            </a:extLst>
          </p:cNvPr>
          <p:cNvSpPr/>
          <p:nvPr/>
        </p:nvSpPr>
        <p:spPr>
          <a:xfrm>
            <a:off x="2703444" y="4783288"/>
            <a:ext cx="967408" cy="149824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AE9C839-A06C-EC9C-B055-F7060622B71C}"/>
              </a:ext>
            </a:extLst>
          </p:cNvPr>
          <p:cNvSpPr/>
          <p:nvPr/>
        </p:nvSpPr>
        <p:spPr>
          <a:xfrm>
            <a:off x="4661243" y="3935896"/>
            <a:ext cx="3184044" cy="5963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5F3BD8E-6F24-762A-9305-E536C6AF6357}"/>
              </a:ext>
            </a:extLst>
          </p:cNvPr>
          <p:cNvSpPr/>
          <p:nvPr/>
        </p:nvSpPr>
        <p:spPr>
          <a:xfrm>
            <a:off x="6760523" y="759007"/>
            <a:ext cx="2237703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12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E691E-450C-E547-37FA-987CD07083C5}"/>
              </a:ext>
            </a:extLst>
          </p:cNvPr>
          <p:cNvCxnSpPr>
            <a:cxnSpLocks/>
          </p:cNvCxnSpPr>
          <p:nvPr/>
        </p:nvCxnSpPr>
        <p:spPr>
          <a:xfrm flipV="1">
            <a:off x="2875721" y="3682435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DBE250-EAF6-564A-902F-8686B6F8D3AE}"/>
              </a:ext>
            </a:extLst>
          </p:cNvPr>
          <p:cNvCxnSpPr>
            <a:cxnSpLocks/>
          </p:cNvCxnSpPr>
          <p:nvPr/>
        </p:nvCxnSpPr>
        <p:spPr>
          <a:xfrm flipH="1" flipV="1">
            <a:off x="6206573" y="3689105"/>
            <a:ext cx="552036" cy="3214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92AEC4D3-122C-109A-7DD0-0CDC7AF1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73" y="250991"/>
            <a:ext cx="5003937" cy="259205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1A0871-6902-3149-4021-A36C067922EF}"/>
              </a:ext>
            </a:extLst>
          </p:cNvPr>
          <p:cNvCxnSpPr>
            <a:cxnSpLocks/>
          </p:cNvCxnSpPr>
          <p:nvPr/>
        </p:nvCxnSpPr>
        <p:spPr>
          <a:xfrm flipH="1">
            <a:off x="8090660" y="1384465"/>
            <a:ext cx="11417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30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84AD1A0-0520-75BF-D2F1-657D2F54A420}"/>
                  </a:ext>
                </a:extLst>
              </p:cNvPr>
              <p:cNvSpPr txBox="1"/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84AD1A0-0520-75BF-D2F1-657D2F54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AC171E1-9F9D-B352-C55F-AB3E156FC422}"/>
              </a:ext>
            </a:extLst>
          </p:cNvPr>
          <p:cNvSpPr/>
          <p:nvPr/>
        </p:nvSpPr>
        <p:spPr>
          <a:xfrm>
            <a:off x="1464363" y="4133723"/>
            <a:ext cx="2895602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E691E-450C-E547-37FA-987CD07083C5}"/>
              </a:ext>
            </a:extLst>
          </p:cNvPr>
          <p:cNvCxnSpPr>
            <a:cxnSpLocks/>
          </p:cNvCxnSpPr>
          <p:nvPr/>
        </p:nvCxnSpPr>
        <p:spPr>
          <a:xfrm flipV="1">
            <a:off x="2875721" y="3682435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/>
              <p:nvPr/>
            </p:nvSpPr>
            <p:spPr>
              <a:xfrm>
                <a:off x="4359965" y="4251697"/>
                <a:ext cx="6679094" cy="1070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MX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𝑃𝑎𝑙𝑙𝑒𝑡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65" y="4251697"/>
                <a:ext cx="6679094" cy="1070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32CE404-F5C6-22A7-70AA-3482E91EF91A}"/>
              </a:ext>
            </a:extLst>
          </p:cNvPr>
          <p:cNvSpPr/>
          <p:nvPr/>
        </p:nvSpPr>
        <p:spPr>
          <a:xfrm>
            <a:off x="4582768" y="4140848"/>
            <a:ext cx="6144870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DBE250-EAF6-564A-902F-8686B6F8D3AE}"/>
              </a:ext>
            </a:extLst>
          </p:cNvPr>
          <p:cNvCxnSpPr>
            <a:cxnSpLocks/>
          </p:cNvCxnSpPr>
          <p:nvPr/>
        </p:nvCxnSpPr>
        <p:spPr>
          <a:xfrm flipH="1" flipV="1">
            <a:off x="6206573" y="3689105"/>
            <a:ext cx="552036" cy="3214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92AEC4D3-122C-109A-7DD0-0CDC7AF13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73" y="250991"/>
            <a:ext cx="5003937" cy="259205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1A0871-6902-3149-4021-A36C067922EF}"/>
              </a:ext>
            </a:extLst>
          </p:cNvPr>
          <p:cNvCxnSpPr>
            <a:cxnSpLocks/>
          </p:cNvCxnSpPr>
          <p:nvPr/>
        </p:nvCxnSpPr>
        <p:spPr>
          <a:xfrm flipH="1">
            <a:off x="8090660" y="1384465"/>
            <a:ext cx="11417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1FC6E00-5F44-5C33-EE86-3DC36053A74D}"/>
              </a:ext>
            </a:extLst>
          </p:cNvPr>
          <p:cNvSpPr txBox="1"/>
          <p:nvPr/>
        </p:nvSpPr>
        <p:spPr>
          <a:xfrm>
            <a:off x="3875338" y="426247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FD415C-C79C-D654-6659-09D928A48182}"/>
              </a:ext>
            </a:extLst>
          </p:cNvPr>
          <p:cNvSpPr txBox="1"/>
          <p:nvPr/>
        </p:nvSpPr>
        <p:spPr>
          <a:xfrm>
            <a:off x="3989149" y="47497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2679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E691E-450C-E547-37FA-987CD07083C5}"/>
              </a:ext>
            </a:extLst>
          </p:cNvPr>
          <p:cNvCxnSpPr>
            <a:cxnSpLocks/>
          </p:cNvCxnSpPr>
          <p:nvPr/>
        </p:nvCxnSpPr>
        <p:spPr>
          <a:xfrm flipV="1">
            <a:off x="2875721" y="3682435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/>
              <p:nvPr/>
            </p:nvSpPr>
            <p:spPr>
              <a:xfrm>
                <a:off x="4359965" y="4251697"/>
                <a:ext cx="6679094" cy="1070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MX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𝑃𝑎𝑙𝑙𝑒𝑡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65" y="4251697"/>
                <a:ext cx="6679094" cy="1070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32CE404-F5C6-22A7-70AA-3482E91EF91A}"/>
              </a:ext>
            </a:extLst>
          </p:cNvPr>
          <p:cNvSpPr/>
          <p:nvPr/>
        </p:nvSpPr>
        <p:spPr>
          <a:xfrm>
            <a:off x="4582768" y="4140848"/>
            <a:ext cx="6144870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DBE250-EAF6-564A-902F-8686B6F8D3AE}"/>
              </a:ext>
            </a:extLst>
          </p:cNvPr>
          <p:cNvCxnSpPr>
            <a:cxnSpLocks/>
          </p:cNvCxnSpPr>
          <p:nvPr/>
        </p:nvCxnSpPr>
        <p:spPr>
          <a:xfrm flipH="1" flipV="1">
            <a:off x="6206573" y="3689105"/>
            <a:ext cx="552036" cy="3214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92AEC4D3-122C-109A-7DD0-0CDC7AF13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73" y="250991"/>
            <a:ext cx="5003937" cy="259205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1A0871-6902-3149-4021-A36C067922EF}"/>
              </a:ext>
            </a:extLst>
          </p:cNvPr>
          <p:cNvCxnSpPr>
            <a:cxnSpLocks/>
          </p:cNvCxnSpPr>
          <p:nvPr/>
        </p:nvCxnSpPr>
        <p:spPr>
          <a:xfrm flipH="1">
            <a:off x="8090660" y="1384465"/>
            <a:ext cx="11417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059CB10-1168-544D-F570-AAF9C3796F97}"/>
              </a:ext>
            </a:extLst>
          </p:cNvPr>
          <p:cNvSpPr/>
          <p:nvPr/>
        </p:nvSpPr>
        <p:spPr>
          <a:xfrm>
            <a:off x="10280809" y="1189252"/>
            <a:ext cx="1311759" cy="692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A366BBB-DF6E-5122-00FB-570C74C68055}"/>
              </a:ext>
            </a:extLst>
          </p:cNvPr>
          <p:cNvSpPr/>
          <p:nvPr/>
        </p:nvSpPr>
        <p:spPr>
          <a:xfrm>
            <a:off x="7460973" y="4171424"/>
            <a:ext cx="1771423" cy="6258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13BDA10-10E5-8183-592E-9A1ACCE3432D}"/>
                  </a:ext>
                </a:extLst>
              </p:cNvPr>
              <p:cNvSpPr txBox="1"/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13BDA10-10E5-8183-592E-9A1ACCE34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92E7E1E-EFB7-96C2-1A58-5C175B8D6A3C}"/>
              </a:ext>
            </a:extLst>
          </p:cNvPr>
          <p:cNvSpPr/>
          <p:nvPr/>
        </p:nvSpPr>
        <p:spPr>
          <a:xfrm>
            <a:off x="1464363" y="4133723"/>
            <a:ext cx="2895602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A4F294-5BA9-8DCD-138D-7E423045DFA8}"/>
              </a:ext>
            </a:extLst>
          </p:cNvPr>
          <p:cNvSpPr txBox="1"/>
          <p:nvPr/>
        </p:nvSpPr>
        <p:spPr>
          <a:xfrm>
            <a:off x="3875338" y="426247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F4D485-5E93-4326-896D-F5847238897D}"/>
              </a:ext>
            </a:extLst>
          </p:cNvPr>
          <p:cNvSpPr txBox="1"/>
          <p:nvPr/>
        </p:nvSpPr>
        <p:spPr>
          <a:xfrm>
            <a:off x="3989149" y="47497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89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𝐼𝑧𝑞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𝑂𝑝𝑒𝑟𝑎𝑑𝑜𝑟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𝑞𝑢𝑖𝑡𝑎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𝑏𝑜𝑡𝑒𝑙𝑙𝑎</m:t>
                                  </m:r>
                                </m:sub>
                              </m:sSub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𝑃𝑎𝑙𝑙𝑒𝑡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𝐼𝑧𝑞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56" y="3175565"/>
                <a:ext cx="11794435" cy="506870"/>
              </a:xfrm>
              <a:prstGeom prst="rect">
                <a:avLst/>
              </a:prstGeom>
              <a:blipFill>
                <a:blip r:embed="rId2"/>
                <a:stretch>
                  <a:fillRect l="-103" b="-12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E691E-450C-E547-37FA-987CD07083C5}"/>
              </a:ext>
            </a:extLst>
          </p:cNvPr>
          <p:cNvCxnSpPr>
            <a:cxnSpLocks/>
          </p:cNvCxnSpPr>
          <p:nvPr/>
        </p:nvCxnSpPr>
        <p:spPr>
          <a:xfrm flipV="1">
            <a:off x="2875721" y="3682435"/>
            <a:ext cx="223631" cy="33252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/>
              <p:nvPr/>
            </p:nvSpPr>
            <p:spPr>
              <a:xfrm>
                <a:off x="4359965" y="4264949"/>
                <a:ext cx="6679094" cy="1070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MX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𝑂𝑝𝑒𝑟𝑎𝑑𝑜𝑟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𝑞𝑢𝑖𝑡𝑎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𝑏𝑜𝑡𝑒𝑙𝑙𝑎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𝑃𝑎𝑙𝑙𝑒𝑡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7F2CE07-6986-A3A9-1FAF-46C5DD0B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65" y="4264949"/>
                <a:ext cx="6679094" cy="1070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32CE404-F5C6-22A7-70AA-3482E91EF91A}"/>
              </a:ext>
            </a:extLst>
          </p:cNvPr>
          <p:cNvSpPr/>
          <p:nvPr/>
        </p:nvSpPr>
        <p:spPr>
          <a:xfrm>
            <a:off x="4582768" y="4140848"/>
            <a:ext cx="6144870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DBE250-EAF6-564A-902F-8686B6F8D3AE}"/>
              </a:ext>
            </a:extLst>
          </p:cNvPr>
          <p:cNvCxnSpPr>
            <a:cxnSpLocks/>
          </p:cNvCxnSpPr>
          <p:nvPr/>
        </p:nvCxnSpPr>
        <p:spPr>
          <a:xfrm flipH="1" flipV="1">
            <a:off x="6206573" y="3689105"/>
            <a:ext cx="552036" cy="3214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92AEC4D3-122C-109A-7DD0-0CDC7AF13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573" y="250991"/>
            <a:ext cx="5003937" cy="2592051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1A0871-6902-3149-4021-A36C067922EF}"/>
              </a:ext>
            </a:extLst>
          </p:cNvPr>
          <p:cNvCxnSpPr>
            <a:cxnSpLocks/>
          </p:cNvCxnSpPr>
          <p:nvPr/>
        </p:nvCxnSpPr>
        <p:spPr>
          <a:xfrm flipH="1">
            <a:off x="8090660" y="1384465"/>
            <a:ext cx="114173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059CB10-1168-544D-F570-AAF9C3796F97}"/>
              </a:ext>
            </a:extLst>
          </p:cNvPr>
          <p:cNvSpPr/>
          <p:nvPr/>
        </p:nvSpPr>
        <p:spPr>
          <a:xfrm>
            <a:off x="10280809" y="1189252"/>
            <a:ext cx="1311759" cy="692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8411EF-1BC2-A5D2-51F9-B2B4A90CD271}"/>
              </a:ext>
            </a:extLst>
          </p:cNvPr>
          <p:cNvSpPr/>
          <p:nvPr/>
        </p:nvSpPr>
        <p:spPr>
          <a:xfrm>
            <a:off x="6612834" y="1656522"/>
            <a:ext cx="742123" cy="10066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19B078-2710-B83E-0BF9-09D5D9FC991D}"/>
              </a:ext>
            </a:extLst>
          </p:cNvPr>
          <p:cNvSpPr/>
          <p:nvPr/>
        </p:nvSpPr>
        <p:spPr>
          <a:xfrm>
            <a:off x="8327727" y="4757529"/>
            <a:ext cx="151863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A7D142-4097-69E0-4B60-545B448D5E99}"/>
                  </a:ext>
                </a:extLst>
              </p:cNvPr>
              <p:cNvSpPr txBox="1"/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𝑆𝑡𝑎𝑟𝑡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𝐴𝑟𝑟𝑎𝑛𝑞𝑢𝑒</m:t>
                              </m:r>
                            </m:sub>
                          </m:sSub>
                        </m:sub>
                      </m:sSub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𝑆𝑡𝑜𝑝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CA7D142-4097-69E0-4B60-545B448D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6" y="4251697"/>
                <a:ext cx="2895602" cy="1008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13273B9-7A03-F323-71BF-6EC6644D3865}"/>
              </a:ext>
            </a:extLst>
          </p:cNvPr>
          <p:cNvSpPr/>
          <p:nvPr/>
        </p:nvSpPr>
        <p:spPr>
          <a:xfrm>
            <a:off x="1464363" y="4133723"/>
            <a:ext cx="2895602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0E1D45-10F5-E18B-A571-3FABA5C8EC34}"/>
              </a:ext>
            </a:extLst>
          </p:cNvPr>
          <p:cNvSpPr txBox="1"/>
          <p:nvPr/>
        </p:nvSpPr>
        <p:spPr>
          <a:xfrm>
            <a:off x="3875338" y="4262477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787E2E-67BF-86B4-3536-90D3A555FC42}"/>
              </a:ext>
            </a:extLst>
          </p:cNvPr>
          <p:cNvSpPr txBox="1"/>
          <p:nvPr/>
        </p:nvSpPr>
        <p:spPr>
          <a:xfrm>
            <a:off x="3989149" y="47497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3446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A28D18E-C499-F87E-F748-F0CFA48C0608}"/>
                  </a:ext>
                </a:extLst>
              </p:cNvPr>
              <p:cNvSpPr txBox="1"/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A28D18E-C499-F87E-F748-F0CFA48C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F7BAEA9-77CF-7274-29BE-38848FB9118C}"/>
                  </a:ext>
                </a:extLst>
              </p:cNvPr>
              <p:cNvSpPr txBox="1"/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𝐴𝑙𝑎𝑟𝑚𝑎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F7BAEA9-77CF-7274-29BE-38848FB9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>
            <a:off x="6427305" y="3429000"/>
            <a:ext cx="0" cy="649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D07D459-6261-185E-538E-158C93168AF1}"/>
              </a:ext>
            </a:extLst>
          </p:cNvPr>
          <p:cNvSpPr/>
          <p:nvPr/>
        </p:nvSpPr>
        <p:spPr>
          <a:xfrm>
            <a:off x="4383741" y="1024241"/>
            <a:ext cx="6472517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0218CD-2937-DD4E-3595-A92C0FE1BDE5}"/>
              </a:ext>
            </a:extLst>
          </p:cNvPr>
          <p:cNvSpPr/>
          <p:nvPr/>
        </p:nvSpPr>
        <p:spPr>
          <a:xfrm>
            <a:off x="4464424" y="1548487"/>
            <a:ext cx="1843611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4E021FA-56D5-1076-2558-3EB55CC0E138}"/>
              </a:ext>
            </a:extLst>
          </p:cNvPr>
          <p:cNvSpPr/>
          <p:nvPr/>
        </p:nvSpPr>
        <p:spPr>
          <a:xfrm>
            <a:off x="1902721" y="801342"/>
            <a:ext cx="9088008" cy="16565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91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>
            <a:off x="6427305" y="3429000"/>
            <a:ext cx="0" cy="649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D07D459-6261-185E-538E-158C93168AF1}"/>
              </a:ext>
            </a:extLst>
          </p:cNvPr>
          <p:cNvSpPr/>
          <p:nvPr/>
        </p:nvSpPr>
        <p:spPr>
          <a:xfrm>
            <a:off x="6096000" y="1024241"/>
            <a:ext cx="3227940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0218CD-2937-DD4E-3595-A92C0FE1BDE5}"/>
              </a:ext>
            </a:extLst>
          </p:cNvPr>
          <p:cNvSpPr/>
          <p:nvPr/>
        </p:nvSpPr>
        <p:spPr>
          <a:xfrm>
            <a:off x="4432854" y="1548487"/>
            <a:ext cx="1875181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2860AFA-C691-76C6-BE89-0FCC4B1670E6}"/>
              </a:ext>
            </a:extLst>
          </p:cNvPr>
          <p:cNvSpPr/>
          <p:nvPr/>
        </p:nvSpPr>
        <p:spPr>
          <a:xfrm>
            <a:off x="4918109" y="5147969"/>
            <a:ext cx="1615212" cy="101447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6804BA-2BBE-F38F-7D7A-EACDAD4B802F}"/>
              </a:ext>
            </a:extLst>
          </p:cNvPr>
          <p:cNvSpPr/>
          <p:nvPr/>
        </p:nvSpPr>
        <p:spPr>
          <a:xfrm>
            <a:off x="4110503" y="896475"/>
            <a:ext cx="2078262" cy="56700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713C44-8F37-8B27-BB8E-C210F2A5D78B}"/>
                  </a:ext>
                </a:extLst>
              </p:cNvPr>
              <p:cNvSpPr txBox="1"/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713C44-8F37-8B27-BB8E-C210F2A5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05AEF09-4C54-A0C9-DE4B-F250D64ED421}"/>
                  </a:ext>
                </a:extLst>
              </p:cNvPr>
              <p:cNvSpPr txBox="1"/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𝐴𝑙𝑎𝑟𝑚𝑎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05AEF09-4C54-A0C9-DE4B-F250D64E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EB7DD97-BAA5-60CA-E599-E6F969970931}"/>
              </a:ext>
            </a:extLst>
          </p:cNvPr>
          <p:cNvSpPr/>
          <p:nvPr/>
        </p:nvSpPr>
        <p:spPr>
          <a:xfrm>
            <a:off x="1902721" y="801342"/>
            <a:ext cx="9088008" cy="16565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4291CC-AAEB-82F5-3B7E-E049F0E843D7}"/>
              </a:ext>
            </a:extLst>
          </p:cNvPr>
          <p:cNvSpPr/>
          <p:nvPr/>
        </p:nvSpPr>
        <p:spPr>
          <a:xfrm>
            <a:off x="6248401" y="1024241"/>
            <a:ext cx="4607858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2F6F60-6C16-40EA-3F80-87758450C852}"/>
              </a:ext>
            </a:extLst>
          </p:cNvPr>
          <p:cNvSpPr/>
          <p:nvPr/>
        </p:nvSpPr>
        <p:spPr>
          <a:xfrm>
            <a:off x="4518212" y="1548487"/>
            <a:ext cx="1789823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8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3326296" y="901148"/>
            <a:ext cx="8295861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158905-FE2B-9815-8A13-6CFED6969731}"/>
              </a:ext>
            </a:extLst>
          </p:cNvPr>
          <p:cNvSpPr txBox="1"/>
          <p:nvPr/>
        </p:nvSpPr>
        <p:spPr>
          <a:xfrm>
            <a:off x="2438399" y="1265297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</a:t>
            </a:r>
            <a:r>
              <a:rPr lang="es-MX" sz="1400" dirty="0" err="1">
                <a:solidFill>
                  <a:srgbClr val="FF0000"/>
                </a:solidFill>
              </a:rPr>
              <a:t>Reset</a:t>
            </a:r>
            <a:r>
              <a:rPr lang="es-MX" sz="14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68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>
            <a:off x="6427305" y="3429000"/>
            <a:ext cx="0" cy="649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D07D459-6261-185E-538E-158C93168AF1}"/>
              </a:ext>
            </a:extLst>
          </p:cNvPr>
          <p:cNvSpPr/>
          <p:nvPr/>
        </p:nvSpPr>
        <p:spPr>
          <a:xfrm>
            <a:off x="7911548" y="1024241"/>
            <a:ext cx="1412392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0218CD-2937-DD4E-3595-A92C0FE1BDE5}"/>
              </a:ext>
            </a:extLst>
          </p:cNvPr>
          <p:cNvSpPr/>
          <p:nvPr/>
        </p:nvSpPr>
        <p:spPr>
          <a:xfrm>
            <a:off x="4432854" y="1548487"/>
            <a:ext cx="1875181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78B998-B5A9-3C99-ADCD-E3EC8EA8D198}"/>
                  </a:ext>
                </a:extLst>
              </p:cNvPr>
              <p:cNvSpPr txBox="1"/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778B998-B5A9-3C99-ADCD-E3EC8EA8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49C849D-62D5-5C43-C7BA-333165102A48}"/>
                  </a:ext>
                </a:extLst>
              </p:cNvPr>
              <p:cNvSpPr txBox="1"/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𝐴𝑙𝑎𝑟𝑚𝑎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49C849D-62D5-5C43-C7BA-33316510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F6430F2-3465-ACA5-ADCF-702B7086F6E6}"/>
              </a:ext>
            </a:extLst>
          </p:cNvPr>
          <p:cNvSpPr/>
          <p:nvPr/>
        </p:nvSpPr>
        <p:spPr>
          <a:xfrm>
            <a:off x="1902721" y="801342"/>
            <a:ext cx="9088008" cy="16565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8CD160-7D8B-A91D-6341-83055D32CFEA}"/>
              </a:ext>
            </a:extLst>
          </p:cNvPr>
          <p:cNvSpPr/>
          <p:nvPr/>
        </p:nvSpPr>
        <p:spPr>
          <a:xfrm>
            <a:off x="8095129" y="1024241"/>
            <a:ext cx="2761129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D8E004-A752-4972-91EA-90528CB336D9}"/>
              </a:ext>
            </a:extLst>
          </p:cNvPr>
          <p:cNvSpPr/>
          <p:nvPr/>
        </p:nvSpPr>
        <p:spPr>
          <a:xfrm>
            <a:off x="4527176" y="1548487"/>
            <a:ext cx="1780859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230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5F44061-0B16-B089-4B64-871531DBF84D}"/>
                  </a:ext>
                </a:extLst>
              </p:cNvPr>
              <p:cNvSpPr txBox="1"/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5F44061-0B16-B089-4B64-871531DB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BFEB317-48D8-F5BA-52BC-6B5D18B3D43E}"/>
                  </a:ext>
                </a:extLst>
              </p:cNvPr>
              <p:cNvSpPr txBox="1"/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𝐴𝑙𝑎𝑟𝑚𝑎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BFEB317-48D8-F5BA-52BC-6B5D18B3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>
            <a:off x="6427305" y="3429000"/>
            <a:ext cx="0" cy="649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0218CD-2937-DD4E-3595-A92C0FE1BDE5}"/>
              </a:ext>
            </a:extLst>
          </p:cNvPr>
          <p:cNvSpPr/>
          <p:nvPr/>
        </p:nvSpPr>
        <p:spPr>
          <a:xfrm>
            <a:off x="4432854" y="1548487"/>
            <a:ext cx="1875181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0AA424AF-F03E-BC73-B1FF-015DA3078C9E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5A023F2-E9AC-F5B9-C9D5-9737DCE436F0}"/>
              </a:ext>
            </a:extLst>
          </p:cNvPr>
          <p:cNvSpPr/>
          <p:nvPr/>
        </p:nvSpPr>
        <p:spPr>
          <a:xfrm>
            <a:off x="3980519" y="3889363"/>
            <a:ext cx="2817846" cy="6493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5FCD0BA-FD9A-A775-0AB9-9CD33B571437}"/>
              </a:ext>
            </a:extLst>
          </p:cNvPr>
          <p:cNvSpPr/>
          <p:nvPr/>
        </p:nvSpPr>
        <p:spPr>
          <a:xfrm>
            <a:off x="8151121" y="898426"/>
            <a:ext cx="1211540" cy="56700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A5AD81F-8C81-EC0A-35F9-094410CDF002}"/>
              </a:ext>
            </a:extLst>
          </p:cNvPr>
          <p:cNvSpPr/>
          <p:nvPr/>
        </p:nvSpPr>
        <p:spPr>
          <a:xfrm>
            <a:off x="1902721" y="801342"/>
            <a:ext cx="9088008" cy="16565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8BE2FB3-319A-7E27-A028-5C97D5776930}"/>
              </a:ext>
            </a:extLst>
          </p:cNvPr>
          <p:cNvSpPr/>
          <p:nvPr/>
        </p:nvSpPr>
        <p:spPr>
          <a:xfrm>
            <a:off x="9448800" y="1024241"/>
            <a:ext cx="1407458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BAF2A53-B23B-2BBF-D8B1-5F55365A8F12}"/>
              </a:ext>
            </a:extLst>
          </p:cNvPr>
          <p:cNvSpPr/>
          <p:nvPr/>
        </p:nvSpPr>
        <p:spPr>
          <a:xfrm>
            <a:off x="5919697" y="1548487"/>
            <a:ext cx="388338" cy="36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2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>
            <a:cxnSpLocks/>
          </p:cNvCxnSpPr>
          <p:nvPr/>
        </p:nvCxnSpPr>
        <p:spPr>
          <a:xfrm>
            <a:off x="6427305" y="3429000"/>
            <a:ext cx="0" cy="649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74FE0E9-2027-C9AA-7F32-05AC9381F4C2}"/>
                  </a:ext>
                </a:extLst>
              </p:cNvPr>
              <p:cNvSpPr txBox="1"/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𝐵𝑜𝑡𝑒𝑙𝑙𝑎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𝑐𝑜𝑚𝑝𝑙𝑒𝑡𝑎𝑑𝑜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𝐴𝑙𝑎𝑟𝑚𝑎</m:t>
                              </m:r>
                              <m:r>
                                <a:rPr lang="es-MX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MX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74FE0E9-2027-C9AA-7F32-05AC9381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21" y="960358"/>
                <a:ext cx="9231444" cy="51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11F1AE-536B-F280-DB1F-37A37D0CCD4F}"/>
                  </a:ext>
                </a:extLst>
              </p:cNvPr>
              <p:cNvSpPr txBox="1"/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𝐵𝑜𝑚𝑏𝑎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𝑂𝑈𝑇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11F1AE-536B-F280-DB1F-37A37D0CC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8" y="1484604"/>
                <a:ext cx="6096000" cy="51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EF2F9A05-BE04-9FB9-F7B8-F92342499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29" y="1556986"/>
            <a:ext cx="572351" cy="807753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12D68C9-1A76-6635-3079-28197B628A3B}"/>
              </a:ext>
            </a:extLst>
          </p:cNvPr>
          <p:cNvSpPr/>
          <p:nvPr/>
        </p:nvSpPr>
        <p:spPr>
          <a:xfrm>
            <a:off x="1902721" y="801342"/>
            <a:ext cx="9088008" cy="16565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75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87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A7F8D95-54B1-F164-64AE-99404D71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" y="5226345"/>
            <a:ext cx="447781" cy="631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/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2C5628-75AD-6EBA-3AFA-826F34CFFFBF}"/>
              </a:ext>
            </a:extLst>
          </p:cNvPr>
          <p:cNvSpPr/>
          <p:nvPr/>
        </p:nvSpPr>
        <p:spPr>
          <a:xfrm>
            <a:off x="805743" y="4912755"/>
            <a:ext cx="5114149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19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A7F8D95-54B1-F164-64AE-99404D71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" y="5226345"/>
            <a:ext cx="447781" cy="631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/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A9E78B7-72A3-3133-7F40-065C5AD8B47E}"/>
                  </a:ext>
                </a:extLst>
              </p:cNvPr>
              <p:cNvSpPr txBox="1"/>
              <p:nvPr/>
            </p:nvSpPr>
            <p:spPr>
              <a:xfrm>
                <a:off x="6272109" y="5048275"/>
                <a:ext cx="6096000" cy="1020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?</m:t>
                      </m:r>
                    </m:oMath>
                  </m:oMathPara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A9E78B7-72A3-3133-7F40-065C5AD8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09" y="5048275"/>
                <a:ext cx="6096000" cy="1020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2C5628-75AD-6EBA-3AFA-826F34CFFFBF}"/>
              </a:ext>
            </a:extLst>
          </p:cNvPr>
          <p:cNvSpPr/>
          <p:nvPr/>
        </p:nvSpPr>
        <p:spPr>
          <a:xfrm>
            <a:off x="805743" y="4912755"/>
            <a:ext cx="5114149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920BCCC-9B74-C0D4-60AF-CCB7F756EA28}"/>
              </a:ext>
            </a:extLst>
          </p:cNvPr>
          <p:cNvSpPr/>
          <p:nvPr/>
        </p:nvSpPr>
        <p:spPr>
          <a:xfrm>
            <a:off x="7398700" y="4892010"/>
            <a:ext cx="3756835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A3251A-A580-CD86-1D83-2309ED2F5FD0}"/>
              </a:ext>
            </a:extLst>
          </p:cNvPr>
          <p:cNvCxnSpPr>
            <a:cxnSpLocks/>
          </p:cNvCxnSpPr>
          <p:nvPr/>
        </p:nvCxnSpPr>
        <p:spPr>
          <a:xfrm flipH="1" flipV="1">
            <a:off x="6150614" y="5542319"/>
            <a:ext cx="1096200" cy="5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5CD2FA4-56A6-2C5B-FECD-C3822FD43CAE}"/>
              </a:ext>
            </a:extLst>
          </p:cNvPr>
          <p:cNvSpPr/>
          <p:nvPr/>
        </p:nvSpPr>
        <p:spPr>
          <a:xfrm>
            <a:off x="2404005" y="5009711"/>
            <a:ext cx="133310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A3E9984-CAEF-5069-F5BF-4723E962991D}"/>
              </a:ext>
            </a:extLst>
          </p:cNvPr>
          <p:cNvSpPr/>
          <p:nvPr/>
        </p:nvSpPr>
        <p:spPr>
          <a:xfrm>
            <a:off x="2405580" y="5491165"/>
            <a:ext cx="133310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971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A7F8D95-54B1-F164-64AE-99404D71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" y="5226345"/>
            <a:ext cx="447781" cy="631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/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A9E78B7-72A3-3133-7F40-065C5AD8B47E}"/>
                  </a:ext>
                </a:extLst>
              </p:cNvPr>
              <p:cNvSpPr txBox="1"/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𝑅𝐸𝑆𝐸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𝑚𝑒𝑑𝑖𝑐𝑖𝑜𝑛</m:t>
                            </m:r>
                          </m:sub>
                        </m:sSub>
                      </m:sub>
                    </m:sSub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𝑃𝑎𝑙𝑙𝑒𝑡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𝑒𝑛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𝐹𝑖𝑛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𝑐𝑖𝑐𝑙𝑜</m:t>
                        </m:r>
                      </m:sub>
                    </m:sSub>
                  </m:oMath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A9E78B7-72A3-3133-7F40-065C5AD8B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2C5628-75AD-6EBA-3AFA-826F34CFFFBF}"/>
              </a:ext>
            </a:extLst>
          </p:cNvPr>
          <p:cNvSpPr/>
          <p:nvPr/>
        </p:nvSpPr>
        <p:spPr>
          <a:xfrm>
            <a:off x="805743" y="4912755"/>
            <a:ext cx="5114149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920BCCC-9B74-C0D4-60AF-CCB7F756EA28}"/>
              </a:ext>
            </a:extLst>
          </p:cNvPr>
          <p:cNvSpPr/>
          <p:nvPr/>
        </p:nvSpPr>
        <p:spPr>
          <a:xfrm>
            <a:off x="7170890" y="4892010"/>
            <a:ext cx="4904569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A3251A-A580-CD86-1D83-2309ED2F5FD0}"/>
              </a:ext>
            </a:extLst>
          </p:cNvPr>
          <p:cNvCxnSpPr>
            <a:cxnSpLocks/>
          </p:cNvCxnSpPr>
          <p:nvPr/>
        </p:nvCxnSpPr>
        <p:spPr>
          <a:xfrm flipH="1">
            <a:off x="6150614" y="5542319"/>
            <a:ext cx="7880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5CD2FA4-56A6-2C5B-FECD-C3822FD43CAE}"/>
              </a:ext>
            </a:extLst>
          </p:cNvPr>
          <p:cNvSpPr/>
          <p:nvPr/>
        </p:nvSpPr>
        <p:spPr>
          <a:xfrm>
            <a:off x="2404005" y="5009711"/>
            <a:ext cx="133310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A3E9984-CAEF-5069-F5BF-4723E962991D}"/>
              </a:ext>
            </a:extLst>
          </p:cNvPr>
          <p:cNvSpPr/>
          <p:nvPr/>
        </p:nvSpPr>
        <p:spPr>
          <a:xfrm>
            <a:off x="2405580" y="5491165"/>
            <a:ext cx="133310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674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A7F8D95-54B1-F164-64AE-99404D71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" y="5226345"/>
            <a:ext cx="447781" cy="631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/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2C5628-75AD-6EBA-3AFA-826F34CFFFBF}"/>
              </a:ext>
            </a:extLst>
          </p:cNvPr>
          <p:cNvSpPr/>
          <p:nvPr/>
        </p:nvSpPr>
        <p:spPr>
          <a:xfrm>
            <a:off x="805743" y="4912755"/>
            <a:ext cx="5114149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4926FBB-4FD6-3F8B-1D86-A947314242F6}"/>
              </a:ext>
            </a:extLst>
          </p:cNvPr>
          <p:cNvSpPr/>
          <p:nvPr/>
        </p:nvSpPr>
        <p:spPr>
          <a:xfrm>
            <a:off x="3906513" y="821631"/>
            <a:ext cx="2013376" cy="9541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6B767A-0082-7515-5ECE-B82F743D7654}"/>
              </a:ext>
            </a:extLst>
          </p:cNvPr>
          <p:cNvSpPr/>
          <p:nvPr/>
        </p:nvSpPr>
        <p:spPr>
          <a:xfrm>
            <a:off x="9867619" y="5083687"/>
            <a:ext cx="151863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C7076AE-B6E6-CA5E-4F63-D8FD69A23F76}"/>
                  </a:ext>
                </a:extLst>
              </p:cNvPr>
              <p:cNvSpPr txBox="1"/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𝑅𝐸𝑆𝐸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𝑚𝑒𝑑𝑖𝑐𝑖𝑜𝑛</m:t>
                            </m:r>
                          </m:sub>
                        </m:sSub>
                      </m:sub>
                    </m:sSub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𝑃𝑎𝑙𝑙𝑒𝑡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𝑒𝑛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𝐹𝑖𝑛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𝑐𝑖𝑐𝑙𝑜</m:t>
                        </m:r>
                      </m:sub>
                    </m:sSub>
                  </m:oMath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C7076AE-B6E6-CA5E-4F63-D8FD69A2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DA696E7-BE5C-CAED-9019-8A8454449E1B}"/>
              </a:ext>
            </a:extLst>
          </p:cNvPr>
          <p:cNvSpPr/>
          <p:nvPr/>
        </p:nvSpPr>
        <p:spPr>
          <a:xfrm>
            <a:off x="7170890" y="4892010"/>
            <a:ext cx="4904569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7A1735E-4AE1-FC08-E053-5F91E8D25B82}"/>
              </a:ext>
            </a:extLst>
          </p:cNvPr>
          <p:cNvCxnSpPr>
            <a:cxnSpLocks/>
          </p:cNvCxnSpPr>
          <p:nvPr/>
        </p:nvCxnSpPr>
        <p:spPr>
          <a:xfrm flipH="1">
            <a:off x="6150614" y="5542319"/>
            <a:ext cx="7880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8E8D56-6424-6E36-74BA-994BB15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80" y="856880"/>
            <a:ext cx="6416109" cy="3323559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5CFFA8A-5181-E98B-7EB4-B0AE680D9F32}"/>
              </a:ext>
            </a:extLst>
          </p:cNvPr>
          <p:cNvCxnSpPr>
            <a:cxnSpLocks/>
          </p:cNvCxnSpPr>
          <p:nvPr/>
        </p:nvCxnSpPr>
        <p:spPr>
          <a:xfrm>
            <a:off x="6471625" y="1589196"/>
            <a:ext cx="0" cy="695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A7F8D95-54B1-F164-64AE-99404D71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" y="5226345"/>
            <a:ext cx="447781" cy="631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/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𝑝𝑒𝑞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e>
                      </m:acc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𝐼𝑁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s-MX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s-MX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𝐵𝑜𝑚𝑏𝑎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𝑙𝑙𝑒𝑛𝑎𝑑𝑜</m:t>
                          </m:r>
                        </m:sub>
                      </m:sSub>
                    </m:oMath>
                  </m:oMathPara>
                </a14:m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35C91A8-CA7E-C34C-D3C0-1ECC41A02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5" y="5044959"/>
                <a:ext cx="5306096" cy="956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2C5628-75AD-6EBA-3AFA-826F34CFFFBF}"/>
              </a:ext>
            </a:extLst>
          </p:cNvPr>
          <p:cNvSpPr/>
          <p:nvPr/>
        </p:nvSpPr>
        <p:spPr>
          <a:xfrm>
            <a:off x="805743" y="4912755"/>
            <a:ext cx="5114149" cy="1262056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A830101-47E0-136B-8326-64F8B73AF804}"/>
              </a:ext>
            </a:extLst>
          </p:cNvPr>
          <p:cNvSpPr/>
          <p:nvPr/>
        </p:nvSpPr>
        <p:spPr>
          <a:xfrm>
            <a:off x="3220278" y="2650435"/>
            <a:ext cx="1126435" cy="12707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7C6D2A-BF8E-BFEA-4E72-525A02B6CE78}"/>
              </a:ext>
            </a:extLst>
          </p:cNvPr>
          <p:cNvSpPr/>
          <p:nvPr/>
        </p:nvSpPr>
        <p:spPr>
          <a:xfrm>
            <a:off x="9277677" y="5498855"/>
            <a:ext cx="1518638" cy="50226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95D00A9-7121-E81E-0CF6-3BD531259E42}"/>
                  </a:ext>
                </a:extLst>
              </p:cNvPr>
              <p:cNvSpPr txBox="1"/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𝑚𝑒𝑑𝑖𝑐𝑖𝑜𝑛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𝑑𝑒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𝑚𝑒𝑑𝑖𝑐𝑖𝑜𝑛</m:t>
                          </m:r>
                        </m:sub>
                      </m:sSub>
                    </m:oMath>
                  </m:oMathPara>
                </a14:m>
                <a:endParaRPr lang="es-MX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𝑅𝐸𝑆𝐸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MX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𝑚𝑒𝑑𝑖𝑐𝑖𝑜𝑛</m:t>
                            </m:r>
                          </m:sub>
                        </m:sSub>
                      </m:sub>
                    </m:sSub>
                    <m:r>
                      <a:rPr lang="es-MX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𝑃𝑎𝑙𝑙𝑒𝑡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𝑒𝑛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𝐹𝑖𝑛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𝑐𝑖𝑐𝑙𝑜</m:t>
                        </m:r>
                      </m:sub>
                    </m:sSub>
                  </m:oMath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95D00A9-7121-E81E-0CF6-3BD531259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0" y="5083687"/>
                <a:ext cx="5021110" cy="917431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6440B2-8E9C-B1B8-AE89-7C6831F99CA5}"/>
              </a:ext>
            </a:extLst>
          </p:cNvPr>
          <p:cNvSpPr/>
          <p:nvPr/>
        </p:nvSpPr>
        <p:spPr>
          <a:xfrm>
            <a:off x="7170890" y="4892010"/>
            <a:ext cx="4904569" cy="1262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ED7A5B9-74B1-C3BA-B4CA-BF81A89BABED}"/>
              </a:ext>
            </a:extLst>
          </p:cNvPr>
          <p:cNvCxnSpPr>
            <a:cxnSpLocks/>
          </p:cNvCxnSpPr>
          <p:nvPr/>
        </p:nvCxnSpPr>
        <p:spPr>
          <a:xfrm flipH="1">
            <a:off x="6150614" y="5542319"/>
            <a:ext cx="7880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17E00-4E8B-8783-A903-21E9DE52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Alarmas de verificación y prevención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9F4F14-6961-C661-51A5-209D596B2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>
                    <a:solidFill>
                      <a:schemeClr val="accent2"/>
                    </a:solidFill>
                  </a:rPr>
                  <a:t>Alarma 1 </a:t>
                </a:r>
                <a:r>
                  <a:rPr lang="es-MX" dirty="0">
                    <a:solidFill>
                      <a:schemeClr val="tx1"/>
                    </a:solidFill>
                  </a:rPr>
                  <a:t>–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es-MX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𝑚𝑒𝑑𝑖𝑐𝑖𝑜𝑛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MX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𝐴𝑙𝑎𝑟𝑚𝑎</m:t>
                            </m:r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1</m:t>
                            </m:r>
                          </m:sub>
                        </m:sSub>
                      </m:sub>
                    </m:sSub>
                    <m:r>
                      <a:rPr lang="es-MX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𝐴𝑟𝑟𝑎𝑛𝑞𝑢𝑒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s-MX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𝑚𝑒𝑑𝑖𝑐𝑖𝑜𝑛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>
                    <a:solidFill>
                      <a:schemeClr val="accent2"/>
                    </a:solidFill>
                  </a:rPr>
                  <a:t>Alarma 2 </a:t>
                </a:r>
                <a:r>
                  <a:rPr lang="es-MX" dirty="0"/>
                  <a:t>–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𝑂𝑝𝑒𝑟𝑎𝑑𝑜𝑟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𝑞𝑢𝑖𝑡𝑎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𝑏𝑜𝑡𝑒𝑙𝑙𝑎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MX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𝐴𝑙𝑎𝑟𝑚𝑎</m:t>
                            </m:r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sub>
                        </m:sSub>
                      </m:sub>
                    </m:sSub>
                    <m:r>
                      <a:rPr lang="es-MX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𝐴𝑟𝑟𝑎𝑛𝑞𝑢𝑒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>
                    <a:solidFill>
                      <a:schemeClr val="accent2"/>
                    </a:solidFill>
                  </a:rPr>
                  <a:t>Alarma 3 </a:t>
                </a:r>
                <a:r>
                  <a:rPr lang="es-MX" dirty="0"/>
                  <a:t>–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𝐵𝑜𝑚𝑏𝑎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𝑙𝑙𝑒𝑛𝑎𝑑𝑜</m:t>
                        </m:r>
                      </m:sub>
                    </m:sSub>
                  </m:oMath>
                </a14:m>
                <a:endParaRPr lang="es-MX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𝑆𝐸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s-MX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𝐴𝑙𝑎𝑟𝑚𝑎</m:t>
                            </m:r>
                            <m:r>
                              <a:rPr lang="es-MX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3</m:t>
                            </m:r>
                          </m:sub>
                        </m:sSub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𝐵𝑜𝑡𝑒𝑙𝑙𝑎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𝑒𝑛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𝑙𝑙𝑒𝑛𝑎𝑑𝑜</m:t>
                        </m:r>
                      </m:sub>
                    </m:sSub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𝑃𝑎𝑙𝑙𝑒𝑡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MX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𝐵𝑜𝑡𝑒𝑙𝑙𝑎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𝑒𝑛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𝐴𝑙𝑎𝑟𝑚𝑎𝑠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𝐴𝑙𝑎𝑟𝑚𝑎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1</m:t>
                        </m:r>
                      </m:sub>
                    </m:sSub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MX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𝐴𝑙𝑎𝑟𝑚𝑎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2</m:t>
                        </m:r>
                      </m:sub>
                    </m:sSub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MX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𝐴𝑙𝑎𝑟𝑚𝑎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3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9F4F14-6961-C661-51A5-209D596B2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8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4174435" y="901148"/>
            <a:ext cx="7447722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0E7394-D87C-60AB-9599-9CCF4AC460C0}"/>
              </a:ext>
            </a:extLst>
          </p:cNvPr>
          <p:cNvSpPr txBox="1"/>
          <p:nvPr/>
        </p:nvSpPr>
        <p:spPr>
          <a:xfrm>
            <a:off x="2809461" y="1265297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“Condición de </a:t>
            </a:r>
            <a:r>
              <a:rPr lang="es-MX" sz="1400" dirty="0" err="1">
                <a:solidFill>
                  <a:srgbClr val="FF0000"/>
                </a:solidFill>
              </a:rPr>
              <a:t>Interlock</a:t>
            </a:r>
            <a:r>
              <a:rPr lang="es-MX" sz="1400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481D46F-33D7-08C6-32C0-B4CB22A34F7D}"/>
              </a:ext>
            </a:extLst>
          </p:cNvPr>
          <p:cNvCxnSpPr>
            <a:cxnSpLocks/>
          </p:cNvCxnSpPr>
          <p:nvPr/>
        </p:nvCxnSpPr>
        <p:spPr>
          <a:xfrm flipH="1">
            <a:off x="5062331" y="4459356"/>
            <a:ext cx="260405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D3B958-5CAE-4910-8E9E-B3FA0E78679F}"/>
              </a:ext>
            </a:extLst>
          </p:cNvPr>
          <p:cNvSpPr/>
          <p:nvPr/>
        </p:nvSpPr>
        <p:spPr>
          <a:xfrm>
            <a:off x="4863548" y="4227443"/>
            <a:ext cx="3034748" cy="4770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4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5552661" y="901148"/>
            <a:ext cx="606949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B5F923-21E7-C57B-AE03-767BB7F2D67C}"/>
              </a:ext>
            </a:extLst>
          </p:cNvPr>
          <p:cNvSpPr txBox="1"/>
          <p:nvPr/>
        </p:nvSpPr>
        <p:spPr>
          <a:xfrm>
            <a:off x="4094921" y="1265297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“Pausa para el llenado”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08C3835-0523-0A88-23B8-08F338BB24DD}"/>
              </a:ext>
            </a:extLst>
          </p:cNvPr>
          <p:cNvSpPr/>
          <p:nvPr/>
        </p:nvSpPr>
        <p:spPr>
          <a:xfrm>
            <a:off x="5678556" y="2630557"/>
            <a:ext cx="1808922" cy="126205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3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8A5959-0E8F-96EB-23C6-E55D545455FA}"/>
              </a:ext>
            </a:extLst>
          </p:cNvPr>
          <p:cNvSpPr/>
          <p:nvPr/>
        </p:nvSpPr>
        <p:spPr>
          <a:xfrm>
            <a:off x="5804452" y="901148"/>
            <a:ext cx="1749288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9EFA52-7B8D-03C8-0035-A001C02CBCF8}"/>
              </a:ext>
            </a:extLst>
          </p:cNvPr>
          <p:cNvSpPr/>
          <p:nvPr/>
        </p:nvSpPr>
        <p:spPr>
          <a:xfrm>
            <a:off x="7904922" y="901148"/>
            <a:ext cx="141135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3FCB74-3B75-8256-1484-1E9EC7A77CC1}"/>
              </a:ext>
            </a:extLst>
          </p:cNvPr>
          <p:cNvSpPr/>
          <p:nvPr/>
        </p:nvSpPr>
        <p:spPr>
          <a:xfrm>
            <a:off x="9667460" y="901148"/>
            <a:ext cx="176916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3A5D9E-9118-363C-C376-7C952FAFC11E}"/>
              </a:ext>
            </a:extLst>
          </p:cNvPr>
          <p:cNvSpPr txBox="1"/>
          <p:nvPr/>
        </p:nvSpPr>
        <p:spPr>
          <a:xfrm>
            <a:off x="5804452" y="1283677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“Condición de Inicio”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DAA671-BF7E-F3C8-3FCA-1667CE69EFC2}"/>
              </a:ext>
            </a:extLst>
          </p:cNvPr>
          <p:cNvSpPr txBox="1"/>
          <p:nvPr/>
        </p:nvSpPr>
        <p:spPr>
          <a:xfrm>
            <a:off x="6308034" y="905086"/>
            <a:ext cx="76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6"/>
                </a:solidFill>
              </a:rPr>
              <a:t>SET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93328-B1B7-FB72-DC4E-46209D7B8489}"/>
              </a:ext>
            </a:extLst>
          </p:cNvPr>
          <p:cNvSpPr txBox="1"/>
          <p:nvPr/>
        </p:nvSpPr>
        <p:spPr>
          <a:xfrm>
            <a:off x="8277018" y="898486"/>
            <a:ext cx="76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6"/>
                </a:solidFill>
              </a:rPr>
              <a:t>SET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05F57A-CE61-056A-57EA-4257E30C60B0}"/>
              </a:ext>
            </a:extLst>
          </p:cNvPr>
          <p:cNvSpPr txBox="1"/>
          <p:nvPr/>
        </p:nvSpPr>
        <p:spPr>
          <a:xfrm>
            <a:off x="7850876" y="1302196"/>
            <a:ext cx="225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“Condición después </a:t>
            </a:r>
          </a:p>
          <a:p>
            <a:r>
              <a:rPr lang="es-MX" sz="1400" dirty="0">
                <a:solidFill>
                  <a:srgbClr val="FF0000"/>
                </a:solidFill>
              </a:rPr>
              <a:t>del llenado”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93B2D6-3BB3-8158-6CAA-65178D492AF5}"/>
              </a:ext>
            </a:extLst>
          </p:cNvPr>
          <p:cNvSpPr txBox="1"/>
          <p:nvPr/>
        </p:nvSpPr>
        <p:spPr>
          <a:xfrm>
            <a:off x="9805571" y="929264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6"/>
                </a:solidFill>
              </a:rPr>
              <a:t>“Autorretención”</a:t>
            </a:r>
          </a:p>
        </p:txBody>
      </p:sp>
    </p:spTree>
    <p:extLst>
      <p:ext uri="{BB962C8B-B14F-4D97-AF65-F5344CB8AC3E}">
        <p14:creationId xmlns:p14="http://schemas.microsoft.com/office/powerpoint/2010/main" val="33146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D9EFA52-7B8D-03C8-0035-A001C02CBCF8}"/>
              </a:ext>
            </a:extLst>
          </p:cNvPr>
          <p:cNvSpPr/>
          <p:nvPr/>
        </p:nvSpPr>
        <p:spPr>
          <a:xfrm>
            <a:off x="7904922" y="901148"/>
            <a:ext cx="141135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3FCB74-3B75-8256-1484-1E9EC7A77CC1}"/>
              </a:ext>
            </a:extLst>
          </p:cNvPr>
          <p:cNvSpPr/>
          <p:nvPr/>
        </p:nvSpPr>
        <p:spPr>
          <a:xfrm>
            <a:off x="9667460" y="901148"/>
            <a:ext cx="176916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93328-B1B7-FB72-DC4E-46209D7B8489}"/>
              </a:ext>
            </a:extLst>
          </p:cNvPr>
          <p:cNvSpPr txBox="1"/>
          <p:nvPr/>
        </p:nvSpPr>
        <p:spPr>
          <a:xfrm>
            <a:off x="8277018" y="898486"/>
            <a:ext cx="76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6"/>
                </a:solidFill>
              </a:rPr>
              <a:t>SET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05F57A-CE61-056A-57EA-4257E30C60B0}"/>
              </a:ext>
            </a:extLst>
          </p:cNvPr>
          <p:cNvSpPr txBox="1"/>
          <p:nvPr/>
        </p:nvSpPr>
        <p:spPr>
          <a:xfrm>
            <a:off x="7850876" y="1302196"/>
            <a:ext cx="225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“Condición después </a:t>
            </a:r>
          </a:p>
          <a:p>
            <a:r>
              <a:rPr lang="es-MX" sz="1400" dirty="0">
                <a:solidFill>
                  <a:srgbClr val="FF0000"/>
                </a:solidFill>
              </a:rPr>
              <a:t>del llenado”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93B2D6-3BB3-8158-6CAA-65178D492AF5}"/>
              </a:ext>
            </a:extLst>
          </p:cNvPr>
          <p:cNvSpPr txBox="1"/>
          <p:nvPr/>
        </p:nvSpPr>
        <p:spPr>
          <a:xfrm>
            <a:off x="9805571" y="929264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6"/>
                </a:solidFill>
              </a:rPr>
              <a:t>“Autorretención”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9A88B42-D4BC-5848-C7BF-A8999F07D05D}"/>
              </a:ext>
            </a:extLst>
          </p:cNvPr>
          <p:cNvSpPr/>
          <p:nvPr/>
        </p:nvSpPr>
        <p:spPr>
          <a:xfrm>
            <a:off x="1902721" y="3948402"/>
            <a:ext cx="1185036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85EF1AD-31C4-007F-760D-8E67AD23A2DB}"/>
              </a:ext>
            </a:extLst>
          </p:cNvPr>
          <p:cNvSpPr/>
          <p:nvPr/>
        </p:nvSpPr>
        <p:spPr>
          <a:xfrm>
            <a:off x="2635422" y="4890052"/>
            <a:ext cx="1048682" cy="133151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A37C4E-E525-FC21-04D0-78F218593DF7}"/>
              </a:ext>
            </a:extLst>
          </p:cNvPr>
          <p:cNvSpPr/>
          <p:nvPr/>
        </p:nvSpPr>
        <p:spPr>
          <a:xfrm>
            <a:off x="5702263" y="691840"/>
            <a:ext cx="1877979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2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523FCB74-3B75-8256-1484-1E9EC7A77CC1}"/>
              </a:ext>
            </a:extLst>
          </p:cNvPr>
          <p:cNvSpPr/>
          <p:nvPr/>
        </p:nvSpPr>
        <p:spPr>
          <a:xfrm>
            <a:off x="9667460" y="901148"/>
            <a:ext cx="1769166" cy="36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93B2D6-3BB3-8158-6CAA-65178D492AF5}"/>
              </a:ext>
            </a:extLst>
          </p:cNvPr>
          <p:cNvSpPr txBox="1"/>
          <p:nvPr/>
        </p:nvSpPr>
        <p:spPr>
          <a:xfrm>
            <a:off x="9805571" y="929264"/>
            <a:ext cx="225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6"/>
                </a:solidFill>
              </a:rPr>
              <a:t>“Autorretención”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CAB69D5-5F80-1CAF-C954-CCC04DA55B9E}"/>
              </a:ext>
            </a:extLst>
          </p:cNvPr>
          <p:cNvSpPr/>
          <p:nvPr/>
        </p:nvSpPr>
        <p:spPr>
          <a:xfrm>
            <a:off x="5643665" y="3034737"/>
            <a:ext cx="904669" cy="1008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CC2CD86-E653-A33B-A419-0B8F17BEADB9}"/>
              </a:ext>
            </a:extLst>
          </p:cNvPr>
          <p:cNvSpPr/>
          <p:nvPr/>
        </p:nvSpPr>
        <p:spPr>
          <a:xfrm>
            <a:off x="7637081" y="687577"/>
            <a:ext cx="1877979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67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/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𝑀𝑜𝑡𝑜</m:t>
                          </m:r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𝐷𝑐h𝑎</m:t>
                              </m:r>
                            </m:sub>
                          </m:sSub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𝐴𝑟𝑟𝑎𝑛𝑞𝑢𝑒</m:t>
                          </m:r>
                        </m:sub>
                      </m:sSub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𝐹𝑖𝑛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𝑐𝑖𝑐𝑙𝑜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𝑀𝑜𝑡𝑜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𝐼𝑧𝑞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𝐵𝑜𝑚𝑏𝑎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𝑙𝑙𝑒𝑛𝑎𝑑𝑜</m:t>
                              </m:r>
                            </m:sub>
                          </m:sSub>
                        </m:e>
                      </m:acc>
                      <m:r>
                        <a:rPr lang="es-MX" sz="1400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𝐵𝑜𝑡𝑒𝑙𝑙𝑎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𝑃𝑎𝑙𝑙𝑒𝑡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𝑒𝑛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𝑙𝑙𝑒𝑛𝑎𝑑𝑜</m:t>
                                  </m:r>
                                  <m:r>
                                    <a:rPr lang="es-MX" sz="1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𝑐𝑜𝑚𝑝𝑙𝑒𝑡𝑎𝑑𝑜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𝐵𝑜𝑡𝑒𝑙𝑙𝑎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𝑒𝑛</m:t>
                                      </m:r>
                                      <m:r>
                                        <a:rPr lang="es-MX" sz="1400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MX" sz="1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MX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𝑀𝑜𝑡𝑜</m:t>
                                  </m:r>
                                  <m:sSub>
                                    <m:sSubPr>
                                      <m:ctrlPr>
                                        <a:rPr lang="es-MX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  <m:t>𝐷𝑐h𝑎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7FFEC-8D96-A959-DB84-E92D08C5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01148"/>
                <a:ext cx="11794435" cy="364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2ADFE5CA-4AE9-A549-24CE-012D15BC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1" y="2457864"/>
            <a:ext cx="8201025" cy="42481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F1DCFDA-1236-B1B3-D086-0CBE2C0F7340}"/>
              </a:ext>
            </a:extLst>
          </p:cNvPr>
          <p:cNvCxnSpPr/>
          <p:nvPr/>
        </p:nvCxnSpPr>
        <p:spPr>
          <a:xfrm>
            <a:off x="4174435" y="4227443"/>
            <a:ext cx="251791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2740089-DE53-B1F2-E7ED-DB41F78D76DE}"/>
              </a:ext>
            </a:extLst>
          </p:cNvPr>
          <p:cNvSpPr/>
          <p:nvPr/>
        </p:nvSpPr>
        <p:spPr>
          <a:xfrm>
            <a:off x="8964062" y="4077891"/>
            <a:ext cx="1139684" cy="10080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013B56-4765-04CD-89D0-692A973A3121}"/>
              </a:ext>
            </a:extLst>
          </p:cNvPr>
          <p:cNvSpPr/>
          <p:nvPr/>
        </p:nvSpPr>
        <p:spPr>
          <a:xfrm>
            <a:off x="4076388" y="3962399"/>
            <a:ext cx="2894255" cy="47707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E4C9839-26B4-F2A9-1D34-2F9D30856E4B}"/>
              </a:ext>
            </a:extLst>
          </p:cNvPr>
          <p:cNvSpPr/>
          <p:nvPr/>
        </p:nvSpPr>
        <p:spPr>
          <a:xfrm>
            <a:off x="9533904" y="687577"/>
            <a:ext cx="2075000" cy="78262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55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783</Words>
  <Application>Microsoft Office PowerPoint</Application>
  <PresentationFormat>Panorámica</PresentationFormat>
  <Paragraphs>138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Alarmas de verificación y prevención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Maurilio Pati�o P�rez</dc:creator>
  <cp:lastModifiedBy>Maurilio Pati�o P�rez</cp:lastModifiedBy>
  <cp:revision>8</cp:revision>
  <dcterms:created xsi:type="dcterms:W3CDTF">2022-11-10T00:58:10Z</dcterms:created>
  <dcterms:modified xsi:type="dcterms:W3CDTF">2023-02-04T04:27:10Z</dcterms:modified>
</cp:coreProperties>
</file>