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4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12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0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8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7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78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18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8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2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0D17BA-87B2-4933-81D0-6ECD851659D9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D22FE5-2923-495B-B9C4-8444DFC5DCC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B773-ACCC-43C8-9B56-7E5A40A5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66836"/>
            <a:ext cx="10058400" cy="3566160"/>
          </a:xfrm>
        </p:spPr>
        <p:txBody>
          <a:bodyPr/>
          <a:lstStyle/>
          <a:p>
            <a:r>
              <a:rPr lang="es-MX" dirty="0"/>
              <a:t>Examen Final – LOGO V8 (Programación)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C7E6B-4A42-4FBA-B048-85046EB2B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Ing. Maurilio Eduardo Patiño Pérez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0BF5B6-2CB8-4471-9D4F-2501E95A0BA5}"/>
              </a:ext>
            </a:extLst>
          </p:cNvPr>
          <p:cNvSpPr txBox="1"/>
          <p:nvPr/>
        </p:nvSpPr>
        <p:spPr>
          <a:xfrm>
            <a:off x="1097280" y="4863548"/>
            <a:ext cx="3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maurilio.pp97@gmail.com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7DEB896-6DAC-4065-AE71-AD804091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2" t="29749" r="41521" b="55171"/>
          <a:stretch/>
        </p:blipFill>
        <p:spPr>
          <a:xfrm>
            <a:off x="6347791" y="242117"/>
            <a:ext cx="2981740" cy="1033669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886DD02-D1FE-4FEC-A931-E0104A6B4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03" y="115392"/>
            <a:ext cx="2451652" cy="128711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3BB3DD7-C5F2-4B6C-9B0C-C3E8F0D3A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41" y="3570600"/>
            <a:ext cx="1868308" cy="2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C700D-9252-4DC9-B256-BBC838CF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4187803-2022-48EC-84C9-CA5164A47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0" t="26903" r="26848" b="43958"/>
          <a:stretch/>
        </p:blipFill>
        <p:spPr>
          <a:xfrm>
            <a:off x="1097280" y="1860018"/>
            <a:ext cx="5671931" cy="199739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90CA48-FEC2-4F9E-BB87-1453B572C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64162" r="24782" b="18245"/>
          <a:stretch/>
        </p:blipFill>
        <p:spPr>
          <a:xfrm>
            <a:off x="1272209" y="4411649"/>
            <a:ext cx="5791200" cy="1211493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67750AC-29E9-47E4-890B-78D3A511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2" t="56250" r="63695" b="37772"/>
          <a:stretch/>
        </p:blipFill>
        <p:spPr>
          <a:xfrm>
            <a:off x="1097280" y="4107880"/>
            <a:ext cx="1192696" cy="409786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FA9E9E1-CE98-4C35-B9FA-A0C922BC6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1" t="18015" r="8500" b="14548"/>
          <a:stretch/>
        </p:blipFill>
        <p:spPr>
          <a:xfrm>
            <a:off x="7063409" y="2622311"/>
            <a:ext cx="4941568" cy="24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90B5-8B0F-4914-AD0C-146E436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E/S y marcas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EDDE544-F338-4364-B226-640787B5F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28518"/>
              </p:ext>
            </p:extLst>
          </p:nvPr>
        </p:nvGraphicFramePr>
        <p:xfrm>
          <a:off x="1603513" y="1846263"/>
          <a:ext cx="38696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17">
                  <a:extLst>
                    <a:ext uri="{9D8B030D-6E8A-4147-A177-3AD203B41FA5}">
                      <a16:colId xmlns:a16="http://schemas.microsoft.com/office/drawing/2014/main" val="2891222532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25767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Bornes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3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3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22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 Botella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Sensor </a:t>
                      </a:r>
                      <a:r>
                        <a:rPr lang="es-MX" dirty="0" err="1"/>
                        <a:t>Medicion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Sensor Llenado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3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Sensor Botella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 Pallet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29910"/>
                  </a:ext>
                </a:extLst>
              </a:tr>
            </a:tbl>
          </a:graphicData>
        </a:graphic>
      </p:graphicFrame>
      <p:graphicFrame>
        <p:nvGraphicFramePr>
          <p:cNvPr id="9" name="Tabla 7">
            <a:extLst>
              <a:ext uri="{FF2B5EF4-FFF2-40B4-BE49-F238E27FC236}">
                <a16:creationId xmlns:a16="http://schemas.microsoft.com/office/drawing/2014/main" id="{5753E100-E42A-4C7B-8D88-648EBC57E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418349"/>
              </p:ext>
            </p:extLst>
          </p:nvPr>
        </p:nvGraphicFramePr>
        <p:xfrm>
          <a:off x="6718853" y="1846263"/>
          <a:ext cx="37238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30">
                  <a:extLst>
                    <a:ext uri="{9D8B030D-6E8A-4147-A177-3AD203B41FA5}">
                      <a16:colId xmlns:a16="http://schemas.microsoft.com/office/drawing/2014/main" val="2891222532"/>
                    </a:ext>
                  </a:extLst>
                </a:gridCol>
                <a:gridCol w="1861930">
                  <a:extLst>
                    <a:ext uri="{9D8B030D-6E8A-4147-A177-3AD203B41FA5}">
                      <a16:colId xmlns:a16="http://schemas.microsoft.com/office/drawing/2014/main" val="25767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Bornes de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3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3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22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Arranque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Ciclo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3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Llenado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Medicion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0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4C93C-135D-4009-9666-207762B0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 (Y EXPLICACIÓN)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31E6F-04B7-4668-87E6-88905D7F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5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CA2B9-79A5-4B9A-AE36-6408E1B5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Planos Eléctricos de Fuerza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EC79E584-95F3-407A-A419-25C302919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4" t="11962" r="36522" b="13411"/>
          <a:stretch/>
        </p:blipFill>
        <p:spPr>
          <a:xfrm>
            <a:off x="4280453" y="1842052"/>
            <a:ext cx="2862470" cy="44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DDED4-7E9E-4EE4-8FB0-303B2F4A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Planos Eléctricos de Control</a:t>
            </a:r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28EFBE8-7926-443D-A22D-8A6E401F3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96" t="13315" r="36304" b="17279"/>
          <a:stretch/>
        </p:blipFill>
        <p:spPr>
          <a:xfrm>
            <a:off x="4359965" y="1831382"/>
            <a:ext cx="3114261" cy="44190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B3F6A15-FF66-5BFF-0F57-1544FBDE0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"/>
          <a:stretch/>
        </p:blipFill>
        <p:spPr>
          <a:xfrm>
            <a:off x="4157610" y="1799222"/>
            <a:ext cx="3316616" cy="44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CA2B9-79A5-4B9A-AE36-6408E1B5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Simplificado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38447-F075-EE65-76CB-EECD8142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81" y="1777339"/>
            <a:ext cx="7599437" cy="50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01"/>
    </mc:Choice>
    <mc:Fallback>
      <p:transition spd="slow" advTm="425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C13E-B5CA-C10D-2894-75E0AA05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del circuito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6174F-9775-ED0D-7F75-9145793B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12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Disyuntor guardamotor (MPCB) – se utilizan para arrancar motores manualmente y para proteger contra cortocircuito o sobrecargas.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Disyuntor diferencial (RCD) – interrumpe el flujo cuando detecta una diferencia entre la corriente de entrada y de salida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Contactores – permite conmutar a distancia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Relé Térmico – funciona contra las sobrecargas y calentamientos, se utiliza principalmente en motores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C9D70-017F-F76E-8D09-340243F0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30" y="1312584"/>
            <a:ext cx="1648604" cy="10662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411C2F-036C-D4BA-15DD-C903209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80" y="733816"/>
            <a:ext cx="1073041" cy="16450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3109F7-5991-F47E-7284-1D474C8A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238" y="2806294"/>
            <a:ext cx="1463170" cy="11971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8DDC65-CD1D-7F51-F4D2-A2BDBDB7B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714" y="2639274"/>
            <a:ext cx="941392" cy="15311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A2B4A4-464C-F36E-1B16-22F01C13C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412" y="3909362"/>
            <a:ext cx="1554758" cy="7997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7959E0-FBD3-F96D-4FEA-9F07593E2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476" y="3388040"/>
            <a:ext cx="1184170" cy="15311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3124BA-C34C-B0A8-CA6C-B22E83593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545" y="4919220"/>
            <a:ext cx="1089249" cy="87439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AA298A-4E84-75B8-AF9C-3785A01D7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5574" y="5421785"/>
            <a:ext cx="1648604" cy="74366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D6A872-EAFD-CCB2-79D0-A97C4E8A21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830" y="4724643"/>
            <a:ext cx="1264240" cy="14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B773-ACCC-43C8-9B56-7E5A40A5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66836"/>
            <a:ext cx="10058400" cy="3566160"/>
          </a:xfrm>
        </p:spPr>
        <p:txBody>
          <a:bodyPr>
            <a:normAutofit/>
          </a:bodyPr>
          <a:lstStyle/>
          <a:p>
            <a:r>
              <a:rPr lang="es-MX" sz="6000" dirty="0"/>
              <a:t>Gracias por su atención.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C7E6B-4A42-4FBA-B048-85046EB2B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Ing. Maurilio Eduardo Patiño Pérez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0BF5B6-2CB8-4471-9D4F-2501E95A0BA5}"/>
              </a:ext>
            </a:extLst>
          </p:cNvPr>
          <p:cNvSpPr txBox="1"/>
          <p:nvPr/>
        </p:nvSpPr>
        <p:spPr>
          <a:xfrm>
            <a:off x="1097280" y="4863548"/>
            <a:ext cx="3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maurilio.pp97@gmail.com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7DEB896-6DAC-4065-AE71-AD804091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2" t="29749" r="41521" b="55171"/>
          <a:stretch/>
        </p:blipFill>
        <p:spPr>
          <a:xfrm>
            <a:off x="6347791" y="242117"/>
            <a:ext cx="2981740" cy="1033669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886DD02-D1FE-4FEC-A931-E0104A6B4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03" y="115392"/>
            <a:ext cx="2451652" cy="128711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3BB3DD7-C5F2-4B6C-9B0C-C3E8F0D3A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41" y="3570600"/>
            <a:ext cx="1868308" cy="2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2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</TotalTime>
  <Words>172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Examen Final – LOGO V8 (Programación)</vt:lpstr>
      <vt:lpstr>Proceso</vt:lpstr>
      <vt:lpstr>Tabla de E/S y marcas</vt:lpstr>
      <vt:lpstr>VIDEO (Y EXPLICACIÓN)</vt:lpstr>
      <vt:lpstr>Planos Eléctricos de Fuerza</vt:lpstr>
      <vt:lpstr>Planos Eléctricos de Control</vt:lpstr>
      <vt:lpstr>Diagrama Simplificado</vt:lpstr>
      <vt:lpstr>Elementos del circuito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– LOGO V8 (Programación)</dc:title>
  <dc:creator>Maurilio Pati�o P�rez</dc:creator>
  <cp:lastModifiedBy>Maurilio Pati�o P�rez</cp:lastModifiedBy>
  <cp:revision>8</cp:revision>
  <dcterms:created xsi:type="dcterms:W3CDTF">2021-08-10T22:43:11Z</dcterms:created>
  <dcterms:modified xsi:type="dcterms:W3CDTF">2023-02-08T05:51:42Z</dcterms:modified>
</cp:coreProperties>
</file>