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40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29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20F2-FF0C-44F8-A777-D93B2254ACF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EAC014-0819-4F3F-9212-7B8B3EA8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Forecasting CO₂ Emissions Using Machine Learning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Supporting SDG 13: Climate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506" y="289259"/>
            <a:ext cx="1049718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SDG Problem – Climate Action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252" y="1825625"/>
            <a:ext cx="7277956" cy="4613812"/>
          </a:xfrm>
        </p:spPr>
        <p:txBody>
          <a:bodyPr>
            <a:normAutofit/>
          </a:bodyPr>
          <a:lstStyle/>
          <a:p>
            <a:r>
              <a:rPr lang="en-US" b="1" dirty="0" smtClean="0"/>
              <a:t>Sustainable Development Goal 13:</a:t>
            </a:r>
            <a:r>
              <a:rPr lang="en-US" dirty="0" smtClean="0"/>
              <a:t> </a:t>
            </a:r>
            <a:r>
              <a:rPr lang="en-US" i="1" dirty="0" smtClean="0"/>
              <a:t>Take urgent action to combat climate change and its impacts.</a:t>
            </a:r>
            <a:endParaRPr lang="en-US" dirty="0" smtClean="0"/>
          </a:p>
          <a:p>
            <a:r>
              <a:rPr lang="en-US" b="1" dirty="0" smtClean="0"/>
              <a:t>Problem Statement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Rising CO₂ emissions are driving global warming.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Industrialization and population growth worsen the problem.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Data-driven forecasting is needed to support climate policies.</a:t>
            </a:r>
          </a:p>
          <a:p>
            <a:r>
              <a:rPr lang="en-US" b="1" dirty="0" smtClean="0"/>
              <a:t>Goal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machine learning to predict CO₂ emission trends and guide sustainable decision-making.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08" y="1825625"/>
            <a:ext cx="3434480" cy="39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Machine Learning Approach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Type:</a:t>
            </a:r>
            <a:r>
              <a:rPr lang="en-US" dirty="0" smtClean="0"/>
              <a:t> Supervised Learning (Regression)</a:t>
            </a:r>
          </a:p>
          <a:p>
            <a:r>
              <a:rPr lang="en-US" b="1" dirty="0" smtClean="0"/>
              <a:t>Models Used: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Linear Regression (Baseline)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(Advanced Non-linear Model)</a:t>
            </a:r>
          </a:p>
          <a:p>
            <a:r>
              <a:rPr lang="en-US" b="1" dirty="0" smtClean="0"/>
              <a:t>Key Features: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Population (2022)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Previous Year Emissions</a:t>
            </a:r>
          </a:p>
          <a:p>
            <a:r>
              <a:rPr lang="en-US" b="1" dirty="0" smtClean="0"/>
              <a:t>Tools &amp; Libraries: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Python (Pandas,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Dataset Overview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55" y="1687132"/>
            <a:ext cx="6748530" cy="486331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Dataset:</a:t>
            </a:r>
            <a:r>
              <a:rPr lang="en-US" sz="2400" dirty="0" smtClean="0"/>
              <a:t> CO₂ Emissions by Country (1750–2022)</a:t>
            </a:r>
            <a:br>
              <a:rPr lang="en-US" sz="2400" dirty="0" smtClean="0"/>
            </a:br>
            <a:r>
              <a:rPr lang="en-US" sz="2400" b="1" dirty="0" smtClean="0"/>
              <a:t>Source:</a:t>
            </a:r>
            <a:r>
              <a:rPr lang="en-US" sz="2400" dirty="0" smtClean="0"/>
              <a:t>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r>
              <a:rPr lang="en-US" sz="2400" b="1" dirty="0" smtClean="0"/>
              <a:t>Sample Columns: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Country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Year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CO₂ Emission (Tons)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Area</a:t>
            </a:r>
          </a:p>
          <a:p>
            <a:r>
              <a:rPr lang="en-US" sz="2400" b="1" dirty="0" smtClean="0"/>
              <a:t>Data Insight: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Over 270 years of emission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Includes both developed and developing countries.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85" y="2382592"/>
            <a:ext cx="4013915" cy="40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Results &amp; Visualizations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921" y="1900707"/>
            <a:ext cx="6065949" cy="45698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 Evaluation: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Random Forest R² Score: 1.000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Mean Absolute Error: </a:t>
            </a:r>
            <a:r>
              <a:rPr lang="en-US" dirty="0" smtClean="0"/>
              <a:t>12,887,382.283</a:t>
            </a:r>
            <a:endParaRPr lang="en-US" dirty="0" smtClean="0"/>
          </a:p>
          <a:p>
            <a:r>
              <a:rPr lang="en-US" b="1" dirty="0" smtClean="0"/>
              <a:t>Findings: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Global </a:t>
            </a:r>
            <a:r>
              <a:rPr lang="en-US" dirty="0" smtClean="0"/>
              <a:t>CO₂ emissions rising sharply since 1950s.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Kenya’s emissions are low but increasing with urbanization.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Random Forest performed better than Linear Regression.</a:t>
            </a:r>
          </a:p>
          <a:p>
            <a:r>
              <a:rPr lang="en-US" b="1" dirty="0" smtClean="0"/>
              <a:t>Visualizations: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Global Emission Trend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Top 10 Emitting Countries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Kenya: Actual </a:t>
            </a:r>
            <a:r>
              <a:rPr lang="en-US" dirty="0" err="1" smtClean="0"/>
              <a:t>vs</a:t>
            </a:r>
            <a:r>
              <a:rPr lang="en-US" dirty="0" smtClean="0"/>
              <a:t> Predicted Emissions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1900707"/>
            <a:ext cx="5769735" cy="46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3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/>
              <a:t>Conclusion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CO₂ emission forecasting supports </a:t>
            </a:r>
            <a:r>
              <a:rPr lang="en-US" b="1" dirty="0" smtClean="0"/>
              <a:t>SDG 13 – Climate Action.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Machine Learning offers accurate, data-driven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Random Forest model predicts emission trends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Promotes sustainable policy planning and global awareness.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“Small data actions lead to big climate impacts.”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246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Forecasting CO₂ Emissions Using Machine Learning </vt:lpstr>
      <vt:lpstr>SDG Problem – Climate Action</vt:lpstr>
      <vt:lpstr>Machine Learning Approach</vt:lpstr>
      <vt:lpstr>Dataset Overview </vt:lpstr>
      <vt:lpstr>Results &amp; Visualizations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CO₂ Emissions Using Machine Learning</dc:title>
  <dc:creator>Microsoft account</dc:creator>
  <cp:lastModifiedBy>Microsoft account</cp:lastModifiedBy>
  <cp:revision>4</cp:revision>
  <dcterms:created xsi:type="dcterms:W3CDTF">2025-10-23T19:08:53Z</dcterms:created>
  <dcterms:modified xsi:type="dcterms:W3CDTF">2025-10-26T18:10:37Z</dcterms:modified>
</cp:coreProperties>
</file>