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ZACK gives brief intro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6ac3b607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6ac3b607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8be105fd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8be105fd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every person introduce themselves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8be105fd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8be105fd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Lucia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8be105fd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8be105f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MAURIZIO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8be105fd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8be105fd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how with this setup when a user updates their nickname it will update all of their posts on the leaderboard to their new nickname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Upon starting the app for the first time, the user is prompted to create a nickname. The nickname doesn’t need to be unique because the app will generate a unique device id to go with the nickname. When the user completes a level, their DeviceID and nickname will be compressed into a json along with their level performance and sent to the website’s leaderboard.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8be105fd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8be105fd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JOEL Elaborate on how the </a:t>
            </a:r>
            <a:r>
              <a:rPr lang="en"/>
              <a:t>scripts</a:t>
            </a:r>
            <a:r>
              <a:rPr lang="en"/>
              <a:t> were written in C#, maybe using Unity with github &amp; other development stuff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6ac3b607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6ac3b607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JADE: Talk about the bootstrap template used &amp; what you had to do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ac3b607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6ac3b607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8be105fd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8be105fd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ZACK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5490813" y="3947075"/>
            <a:ext cx="15450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Group 10</a:t>
            </a:r>
            <a:endParaRPr sz="1800"/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975" y="1190450"/>
            <a:ext cx="4582675" cy="21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and QR Code</a:t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813" y="1217250"/>
            <a:ext cx="5618375" cy="361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728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Android Team</a:t>
            </a:r>
            <a:endParaRPr sz="1800">
              <a:solidFill>
                <a:schemeClr val="lt2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lt2"/>
                </a:solidFill>
              </a:rPr>
              <a:t>Visual Design:		     </a:t>
            </a:r>
            <a:r>
              <a:rPr lang="en" sz="1800"/>
              <a:t>Lucia Martisovitsova,  Maurizio Altamura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lt2"/>
                </a:solidFill>
              </a:rPr>
              <a:t>Level Design:			     </a:t>
            </a:r>
            <a:r>
              <a:rPr lang="en" sz="1800"/>
              <a:t>Sam Hyatt, 	Joel Membribe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lt2"/>
                </a:solidFill>
              </a:rPr>
              <a:t>Functionality:		     </a:t>
            </a:r>
            <a:r>
              <a:rPr lang="en" sz="1800"/>
              <a:t>Chris Fleming,  Jordan Pearl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Web &amp; Database Team:	     </a:t>
            </a:r>
            <a:r>
              <a:rPr lang="en" sz="1800"/>
              <a:t>Matthew Neidig,  Jade Bowyer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Management &amp; Presentation: </a:t>
            </a:r>
            <a:r>
              <a:rPr lang="en" sz="1800"/>
              <a:t>Zachary Neidig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 of App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468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mobile app is a puzzle game that lets you submit your time taken in a level to the database.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database stores a user’s device ID, nickname, and information associated with their leaderboard posts (level and time).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The website has a leaderboard, chat, contact information, and an about page.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925" y="1307850"/>
            <a:ext cx="5480036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94675"/>
            <a:ext cx="8839202" cy="1554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Used in the App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a</a:t>
            </a:r>
            <a:r>
              <a:rPr lang="en" sz="1800"/>
              <a:t>pp was developed in Unity (version  2018.2.19f1)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Assets drawn by Lucia and Jordan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Royalty-free music from around the web</a:t>
            </a:r>
            <a:endParaRPr sz="1800"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6825" y="126050"/>
            <a:ext cx="1449500" cy="14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Used in the Website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HTML:</a:t>
            </a:r>
            <a:r>
              <a:rPr lang="en" sz="1800"/>
              <a:t>		Layout of web page elements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CSS:		</a:t>
            </a:r>
            <a:r>
              <a:rPr lang="en" sz="1800"/>
              <a:t>	Organizing and visual aesthetics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Bootstrap:</a:t>
            </a:r>
            <a:r>
              <a:rPr lang="en" sz="1800"/>
              <a:t>	Prefabs for buttons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Javascript:</a:t>
            </a:r>
            <a:r>
              <a:rPr lang="en" sz="1800"/>
              <a:t>	Functionality for web page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Used in the Database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Operating System:			</a:t>
            </a:r>
            <a:r>
              <a:rPr lang="en" sz="1800"/>
              <a:t>Linux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Web Server:					</a:t>
            </a:r>
            <a:r>
              <a:rPr lang="en" sz="1800"/>
              <a:t>Apache via AWS Ubuntu EC2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Database Management:		</a:t>
            </a:r>
            <a:r>
              <a:rPr lang="en" sz="1800"/>
              <a:t>MySQL via AWS RDS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Server-side Coding:			</a:t>
            </a:r>
            <a:r>
              <a:rPr lang="en" sz="1800"/>
              <a:t>PHP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800"/>
            <a:ext cx="6055547" cy="41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5550" y="1017800"/>
            <a:ext cx="3088450" cy="1160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