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65DFD-12E5-CF5B-1AD5-11F772CC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0180D0-32A2-9B51-2A5B-D449937C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B204EC-3193-16F5-A09F-931C0285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81E0DF-5A8A-DFB9-5642-296B9E6C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095BAA-D874-CAE4-42F9-75ED82F7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3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837AA-B833-2548-06A1-CAFA5EC4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7F81FD-DBF4-546A-C6AB-D468F9C0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43AFA7-1AAB-9416-99FD-2F1F0708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2074B0-2FB6-620F-AFBA-5BFE3264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DDC3C8-18DC-DFA8-44AA-B7DC5241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1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B2B26B-8D32-6A3F-F8AE-BE7E034E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D793CD-9620-162E-9A11-16FE74AE4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603AF6-9608-71C6-1153-49DD0DC4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CC63C-85B8-07D0-71A9-F8E89009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1DCCF-6E9B-7120-6885-14FD600D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40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BD736-B8AA-6CB9-B099-29DBCDA1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4D3CF-BDB1-33F5-C84D-120E94BB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E074BD-9271-2D09-B525-62BDA404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6B3B6-6755-A0AA-0674-4DCEA1B0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7358E2-FC23-7058-6E62-0A050829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6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8ECFF-B441-4FF5-A832-77BD3D3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CCF7C1-F392-E5B8-07CF-7DC90142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C267C-CC27-FE48-FDEC-F277517C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0FE7A4-E1EA-637B-B1A0-7EEB35D7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5A27A-C35D-95AD-25D8-B575967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80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4E873-9143-B182-4562-5B3FA611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F59D51-72CC-EF2F-2EA0-24C8E0695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8CD9D8-4EA1-14CA-E634-AB3E5EAD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499EF9-8C21-8A8F-907B-5FAF4443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E91243-DFA5-29A9-1E1E-D6FE7AB4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9C7192-73F5-0E4A-803C-60DE91BA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6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232B8-0389-A345-3CCF-7DBE50F0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F4AAB-844E-26BE-0F73-62109025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8FF9E5-D74B-F935-B17C-19887402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DB76CF-4520-5665-3C4C-1888526CE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D1E69D-374C-8651-C68E-F2950331F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005C1A-1B63-D208-2E3F-2471DDF5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75956B-48B4-EAB4-85D0-F994F73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EA7A5A-5403-8509-403B-AD5E8157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99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63637-AE35-33FA-AD17-F13AC140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8D9343-5D1B-8642-3141-2404FED7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B80844-5D7A-C966-E815-7F81D358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E17C31-DF79-7522-4B37-EAD45923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72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3AA45E-6E47-DB40-3B4B-C367DB06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DC2307-4D4B-33B4-EF2D-18651F52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F40F49-DF5D-5540-EB2B-A49461F3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FD2BF-60E5-52CD-D8A7-47D53722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93E29D-5C4C-04AF-119C-CB4A6327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A27C94-06F3-0E3B-F361-E9BAC89C3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252453-17B2-6EE2-F7CD-31CEB106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27B1DA-77A8-7DA5-5FFB-0AD31EE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49E74C-7F63-1A83-AF01-FB0EDF08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6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E363D-620D-BAAB-914A-3DC18D18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358DD6-D41A-C92A-3BC2-C5118C18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1F0D2F-3D56-62F1-300C-308E8BDB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33F5C1-B494-78B3-27D3-FC17D53B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9FA85F-96C1-723C-7076-C8D9D877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7713ED-E7B3-B7D9-0519-D652BE6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7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002674-12B1-AF40-A9E5-22522747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867FC2-0A97-B312-EC27-66B7CD06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D0D907-4E94-A234-8FB9-69D155F80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4637-2935-436D-BD62-0D6C548A88E5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D868EE-E97E-1E04-C1E6-B38D17FE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68218-98AD-F0B4-9F06-697FEA0C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E58B-70C4-4862-82EB-DD4EAA9FD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7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formatica.uniroma2.it/upload/2022/FO/EsMacchineTuring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formatica.uniroma2.it/upload/2022/FO/EsMacchineTuring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formatica.uniroma2.it/upload/2022/FO/EsMacchineTuring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formatica.uniroma2.it/upload/2022/FO/EsMacchineTuring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formatica.uniroma2.it/upload/2022/FO/EsMacchineTuring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DC989D-4D90-FF92-9C95-667841F9A1D0}"/>
              </a:ext>
            </a:extLst>
          </p:cNvPr>
          <p:cNvSpPr txBox="1"/>
          <p:nvPr/>
        </p:nvSpPr>
        <p:spPr>
          <a:xfrm>
            <a:off x="0" y="138509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0" dirty="0">
                <a:effectLst/>
                <a:latin typeface="Söhne"/>
              </a:rPr>
              <a:t>THEORETICAL COMPUTER SCIENCE TUTORING (</a:t>
            </a:r>
            <a:r>
              <a:rPr lang="it-IT" sz="5400" b="1" dirty="0">
                <a:latin typeface="Söhne"/>
              </a:rPr>
              <a:t>1</a:t>
            </a:r>
            <a:r>
              <a:rPr lang="it-IT" sz="5400" b="1" i="0" dirty="0">
                <a:effectLst/>
                <a:latin typeface="Söhne"/>
              </a:rPr>
              <a:t>)</a:t>
            </a:r>
            <a:endParaRPr lang="it-IT" sz="5400" b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E55024-51BF-017E-D7A1-7F37EEFD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03" y="4275458"/>
            <a:ext cx="6316394" cy="150694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F30E994-A162-4E15-8A32-4110E0B21124}"/>
              </a:ext>
            </a:extLst>
          </p:cNvPr>
          <p:cNvSpPr txBox="1"/>
          <p:nvPr/>
        </p:nvSpPr>
        <p:spPr>
          <a:xfrm>
            <a:off x="4274574" y="3382856"/>
            <a:ext cx="364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Maurizio Fiusco</a:t>
            </a:r>
          </a:p>
        </p:txBody>
      </p:sp>
    </p:spTree>
    <p:extLst>
      <p:ext uri="{BB962C8B-B14F-4D97-AF65-F5344CB8AC3E}">
        <p14:creationId xmlns:p14="http://schemas.microsoft.com/office/powerpoint/2010/main" val="24593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AEDF0D-739D-6A14-C889-47ED319D16C0}"/>
              </a:ext>
            </a:extLst>
          </p:cNvPr>
          <p:cNvSpPr txBox="1"/>
          <p:nvPr/>
        </p:nvSpPr>
        <p:spPr>
          <a:xfrm>
            <a:off x="174172" y="116114"/>
            <a:ext cx="928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Problem</a:t>
            </a:r>
            <a:r>
              <a:rPr lang="it-IT" sz="3200" b="1" dirty="0"/>
              <a:t> 2.1</a:t>
            </a:r>
            <a:r>
              <a:rPr lang="it-IT" sz="3200" dirty="0"/>
              <a:t> from </a:t>
            </a:r>
            <a:r>
              <a:rPr lang="it-IT" sz="3200" dirty="0">
                <a:hlinkClick r:id="rId2"/>
              </a:rPr>
              <a:t>EsMacchineTuring.pdf (uniroma2.it)</a:t>
            </a:r>
            <a:endParaRPr lang="it-IT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/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be the set of strings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of even length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blipFill>
                <a:blip r:embed="rId3"/>
                <a:stretch>
                  <a:fillRect l="-1075" t="-1944" b="-21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8965882-8AB6-FB74-DAB2-2B0D09DF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04110"/>
              </p:ext>
            </p:extLst>
          </p:nvPr>
        </p:nvGraphicFramePr>
        <p:xfrm>
          <a:off x="1133201" y="4935193"/>
          <a:ext cx="4320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08240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9884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84158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7994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8740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441457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2821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6F8131-7F17-BA88-99A4-214808722152}"/>
              </a:ext>
            </a:extLst>
          </p:cNvPr>
          <p:cNvSpPr txBox="1"/>
          <p:nvPr/>
        </p:nvSpPr>
        <p:spPr>
          <a:xfrm>
            <a:off x="4644572" y="13611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44B145-4170-8877-218A-8E753460422F}"/>
              </a:ext>
            </a:extLst>
          </p:cNvPr>
          <p:cNvSpPr txBox="1"/>
          <p:nvPr/>
        </p:nvSpPr>
        <p:spPr>
          <a:xfrm>
            <a:off x="5203372" y="18843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959F8B-25F6-707A-7088-E6AB2A9DFAB2}"/>
              </a:ext>
            </a:extLst>
          </p:cNvPr>
          <p:cNvSpPr txBox="1"/>
          <p:nvPr/>
        </p:nvSpPr>
        <p:spPr>
          <a:xfrm>
            <a:off x="6262915" y="247406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1B15EA-7F04-B9C5-1D70-FDB6ECE71410}"/>
              </a:ext>
            </a:extLst>
          </p:cNvPr>
          <p:cNvSpPr txBox="1"/>
          <p:nvPr/>
        </p:nvSpPr>
        <p:spPr>
          <a:xfrm>
            <a:off x="6262915" y="306381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pic>
        <p:nvPicPr>
          <p:cNvPr id="1026" name="Picture 2" descr="Do you know the meme that a woman from JAV give the ok gesture hand while  get f**ked? pls post it in the comment, I need it, thanks - 9GAG">
            <a:extLst>
              <a:ext uri="{FF2B5EF4-FFF2-40B4-BE49-F238E27FC236}">
                <a16:creationId xmlns:a16="http://schemas.microsoft.com/office/drawing/2014/main" id="{208411A7-949B-5A8E-73A1-22829625B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2" y="3263997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288932-7366-5E1A-5215-A91F44B9F936}"/>
              </a:ext>
            </a:extLst>
          </p:cNvPr>
          <p:cNvSpPr txBox="1"/>
          <p:nvPr/>
        </p:nvSpPr>
        <p:spPr>
          <a:xfrm>
            <a:off x="10094686" y="9108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0068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AEDF0D-739D-6A14-C889-47ED319D16C0}"/>
              </a:ext>
            </a:extLst>
          </p:cNvPr>
          <p:cNvSpPr txBox="1"/>
          <p:nvPr/>
        </p:nvSpPr>
        <p:spPr>
          <a:xfrm>
            <a:off x="174172" y="116114"/>
            <a:ext cx="928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Problem</a:t>
            </a:r>
            <a:r>
              <a:rPr lang="it-IT" sz="3200" b="1" dirty="0"/>
              <a:t> 2.1</a:t>
            </a:r>
            <a:r>
              <a:rPr lang="it-IT" sz="3200" dirty="0"/>
              <a:t> from </a:t>
            </a:r>
            <a:r>
              <a:rPr lang="it-IT" sz="3200" dirty="0">
                <a:hlinkClick r:id="rId2"/>
              </a:rPr>
              <a:t>EsMacchineTuring.pdf (uniroma2.it)</a:t>
            </a:r>
            <a:endParaRPr lang="it-IT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/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be the set of strings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of even length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blipFill>
                <a:blip r:embed="rId3"/>
                <a:stretch>
                  <a:fillRect l="-1075" t="-1944" b="-21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8965882-8AB6-FB74-DAB2-2B0D09DF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20989"/>
              </p:ext>
            </p:extLst>
          </p:nvPr>
        </p:nvGraphicFramePr>
        <p:xfrm>
          <a:off x="1133201" y="4935193"/>
          <a:ext cx="5760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08240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9884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84158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7994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8740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44145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21179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98692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2821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6F8131-7F17-BA88-99A4-214808722152}"/>
              </a:ext>
            </a:extLst>
          </p:cNvPr>
          <p:cNvSpPr txBox="1"/>
          <p:nvPr/>
        </p:nvSpPr>
        <p:spPr>
          <a:xfrm>
            <a:off x="4644572" y="13611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44B145-4170-8877-218A-8E753460422F}"/>
              </a:ext>
            </a:extLst>
          </p:cNvPr>
          <p:cNvSpPr txBox="1"/>
          <p:nvPr/>
        </p:nvSpPr>
        <p:spPr>
          <a:xfrm>
            <a:off x="5203372" y="18843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959F8B-25F6-707A-7088-E6AB2A9DFAB2}"/>
              </a:ext>
            </a:extLst>
          </p:cNvPr>
          <p:cNvSpPr txBox="1"/>
          <p:nvPr/>
        </p:nvSpPr>
        <p:spPr>
          <a:xfrm>
            <a:off x="6262915" y="247406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1B15EA-7F04-B9C5-1D70-FDB6ECE71410}"/>
              </a:ext>
            </a:extLst>
          </p:cNvPr>
          <p:cNvSpPr txBox="1"/>
          <p:nvPr/>
        </p:nvSpPr>
        <p:spPr>
          <a:xfrm>
            <a:off x="6262915" y="306381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pic>
        <p:nvPicPr>
          <p:cNvPr id="1026" name="Picture 2" descr="Do you know the meme that a woman from JAV give the ok gesture hand while  get f**ked? pls post it in the comment, I need it, thanks - 9GAG">
            <a:extLst>
              <a:ext uri="{FF2B5EF4-FFF2-40B4-BE49-F238E27FC236}">
                <a16:creationId xmlns:a16="http://schemas.microsoft.com/office/drawing/2014/main" id="{208411A7-949B-5A8E-73A1-22829625B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2" y="3263997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A36589-D524-9B22-812D-8A6F7C35F05E}"/>
              </a:ext>
            </a:extLst>
          </p:cNvPr>
          <p:cNvSpPr txBox="1"/>
          <p:nvPr/>
        </p:nvSpPr>
        <p:spPr>
          <a:xfrm>
            <a:off x="10094686" y="9108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1191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AEDF0D-739D-6A14-C889-47ED319D16C0}"/>
              </a:ext>
            </a:extLst>
          </p:cNvPr>
          <p:cNvSpPr txBox="1"/>
          <p:nvPr/>
        </p:nvSpPr>
        <p:spPr>
          <a:xfrm>
            <a:off x="174172" y="116114"/>
            <a:ext cx="928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Problem</a:t>
            </a:r>
            <a:r>
              <a:rPr lang="it-IT" sz="3200" b="1" dirty="0"/>
              <a:t> 2.1</a:t>
            </a:r>
            <a:r>
              <a:rPr lang="it-IT" sz="3200" dirty="0"/>
              <a:t> from </a:t>
            </a:r>
            <a:r>
              <a:rPr lang="it-IT" sz="3200" dirty="0">
                <a:hlinkClick r:id="rId2"/>
              </a:rPr>
              <a:t>EsMacchineTuring.pdf (uniroma2.it)</a:t>
            </a:r>
            <a:endParaRPr lang="it-IT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/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be the set of strings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of even length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blipFill>
                <a:blip r:embed="rId3"/>
                <a:stretch>
                  <a:fillRect l="-1075" t="-1944" b="-21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8965882-8AB6-FB74-DAB2-2B0D09DF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3338"/>
              </p:ext>
            </p:extLst>
          </p:nvPr>
        </p:nvGraphicFramePr>
        <p:xfrm>
          <a:off x="1133201" y="4935193"/>
          <a:ext cx="3600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08240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9884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84158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7994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874084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2821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08411A7-949B-5A8E-73A1-22829625B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51372" y="3263997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AC1CE-1B23-9A8F-0FA2-B7B94C2CD566}"/>
              </a:ext>
            </a:extLst>
          </p:cNvPr>
          <p:cNvSpPr txBox="1"/>
          <p:nvPr/>
        </p:nvSpPr>
        <p:spPr>
          <a:xfrm>
            <a:off x="10094686" y="9108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👎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015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AEDF0D-739D-6A14-C889-47ED319D16C0}"/>
              </a:ext>
            </a:extLst>
          </p:cNvPr>
          <p:cNvSpPr txBox="1"/>
          <p:nvPr/>
        </p:nvSpPr>
        <p:spPr>
          <a:xfrm>
            <a:off x="174172" y="116114"/>
            <a:ext cx="928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Problem</a:t>
            </a:r>
            <a:r>
              <a:rPr lang="it-IT" sz="3200" b="1" dirty="0"/>
              <a:t> 2.1</a:t>
            </a:r>
            <a:r>
              <a:rPr lang="it-IT" sz="3200" dirty="0"/>
              <a:t> from </a:t>
            </a:r>
            <a:r>
              <a:rPr lang="it-IT" sz="3200" dirty="0">
                <a:hlinkClick r:id="rId2"/>
              </a:rPr>
              <a:t>EsMacchineTuring.pdf (uniroma2.it)</a:t>
            </a:r>
            <a:endParaRPr lang="it-IT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/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be the set of strings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of even length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2" y="917237"/>
                <a:ext cx="11916228" cy="2820003"/>
              </a:xfrm>
              <a:prstGeom prst="rect">
                <a:avLst/>
              </a:prstGeom>
              <a:blipFill>
                <a:blip r:embed="rId3"/>
                <a:stretch>
                  <a:fillRect l="-1075" t="-1944" b="-21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8965882-8AB6-FB74-DAB2-2B0D09DF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74545"/>
              </p:ext>
            </p:extLst>
          </p:nvPr>
        </p:nvGraphicFramePr>
        <p:xfrm>
          <a:off x="478058" y="4935193"/>
          <a:ext cx="7200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08240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99884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84158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7994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8740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31625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855538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264520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77447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37634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2821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08411A7-949B-5A8E-73A1-22829625B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51372" y="3263997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AC1CE-1B23-9A8F-0FA2-B7B94C2CD566}"/>
              </a:ext>
            </a:extLst>
          </p:cNvPr>
          <p:cNvSpPr txBox="1"/>
          <p:nvPr/>
        </p:nvSpPr>
        <p:spPr>
          <a:xfrm>
            <a:off x="10094686" y="9108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5958DB-143A-28FC-6BD1-AF1230248AC3}"/>
              </a:ext>
            </a:extLst>
          </p:cNvPr>
          <p:cNvSpPr txBox="1"/>
          <p:nvPr/>
        </p:nvSpPr>
        <p:spPr>
          <a:xfrm>
            <a:off x="4644572" y="13611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C970D7-03D7-14C5-6003-34B560ECF348}"/>
              </a:ext>
            </a:extLst>
          </p:cNvPr>
          <p:cNvSpPr txBox="1"/>
          <p:nvPr/>
        </p:nvSpPr>
        <p:spPr>
          <a:xfrm>
            <a:off x="5203372" y="18843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👌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A45D90-5A3B-ED5F-CBC2-23641D11EFA8}"/>
              </a:ext>
            </a:extLst>
          </p:cNvPr>
          <p:cNvSpPr txBox="1"/>
          <p:nvPr/>
        </p:nvSpPr>
        <p:spPr>
          <a:xfrm>
            <a:off x="6262915" y="247406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👎</a:t>
            </a:r>
            <a:endParaRPr lang="it-IT" sz="2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AA9C5A-8F5D-36E5-5BF3-EE85E3861D56}"/>
              </a:ext>
            </a:extLst>
          </p:cNvPr>
          <p:cNvSpPr txBox="1"/>
          <p:nvPr/>
        </p:nvSpPr>
        <p:spPr>
          <a:xfrm>
            <a:off x="6262915" y="306381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dirty="0">
                <a:effectLst/>
                <a:latin typeface="ui-sans-serif"/>
              </a:rPr>
              <a:t>👎</a:t>
            </a:r>
            <a:endParaRPr lang="it-IT" sz="2800" dirty="0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7E147AF1-6E01-8456-70C5-A668F29E7925}"/>
              </a:ext>
            </a:extLst>
          </p:cNvPr>
          <p:cNvSpPr/>
          <p:nvPr/>
        </p:nvSpPr>
        <p:spPr>
          <a:xfrm>
            <a:off x="4284572" y="4303697"/>
            <a:ext cx="360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712BD36F-C03A-9618-BFDE-A4437C44A86E}"/>
              </a:ext>
            </a:extLst>
          </p:cNvPr>
          <p:cNvSpPr/>
          <p:nvPr/>
        </p:nvSpPr>
        <p:spPr>
          <a:xfrm>
            <a:off x="3457915" y="4308308"/>
            <a:ext cx="360000" cy="36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8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AEDF0D-739D-6A14-C889-47ED319D16C0}"/>
              </a:ext>
            </a:extLst>
          </p:cNvPr>
          <p:cNvSpPr txBox="1"/>
          <p:nvPr/>
        </p:nvSpPr>
        <p:spPr>
          <a:xfrm>
            <a:off x="174172" y="116114"/>
            <a:ext cx="928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Problem</a:t>
            </a:r>
            <a:r>
              <a:rPr lang="it-IT" sz="3200" b="1" dirty="0"/>
              <a:t> 2.1</a:t>
            </a:r>
            <a:r>
              <a:rPr lang="it-IT" sz="3200" dirty="0"/>
              <a:t> from </a:t>
            </a:r>
            <a:r>
              <a:rPr lang="it-IT" sz="3200" dirty="0">
                <a:hlinkClick r:id="rId2"/>
              </a:rPr>
              <a:t>EsMacchineTuring.pdf (uniroma2.it)</a:t>
            </a:r>
            <a:endParaRPr lang="it-IT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/>
              <p:nvPr/>
            </p:nvSpPr>
            <p:spPr>
              <a:xfrm>
                <a:off x="174172" y="917237"/>
                <a:ext cx="11916228" cy="411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be the set of strings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800" b="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0" dirty="0">
                    <a:solidFill>
                      <a:srgbClr val="0D0D0D"/>
                    </a:solidFill>
                    <a:effectLst/>
                    <a:latin typeface="Söhne"/>
                  </a:rPr>
                  <a:t> of even length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800" dirty="0"/>
                  <a:t>,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800" dirty="0"/>
              </a:p>
              <a:p>
                <a:endParaRPr lang="it-IT" sz="2800" dirty="0"/>
              </a:p>
              <a:p>
                <a:r>
                  <a:rPr lang="en-US" sz="2800" b="1" dirty="0"/>
                  <a:t>Define a deterministic Turing Machine that accepts all and only the words contained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it-IT" sz="2800" b="1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29BCF-5400-99A1-9DB1-2DF8F334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2" y="917237"/>
                <a:ext cx="11916228" cy="4112664"/>
              </a:xfrm>
              <a:prstGeom prst="rect">
                <a:avLst/>
              </a:prstGeom>
              <a:blipFill>
                <a:blip r:embed="rId3"/>
                <a:stretch>
                  <a:fillRect l="-1075" t="-1333" b="-32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942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9FA87A72B8FA458B8499D3C33A64D9" ma:contentTypeVersion="14" ma:contentTypeDescription="Creare un nuovo documento." ma:contentTypeScope="" ma:versionID="243e0ccaa4e6de0133d9291014e7dca1">
  <xsd:schema xmlns:xsd="http://www.w3.org/2001/XMLSchema" xmlns:xs="http://www.w3.org/2001/XMLSchema" xmlns:p="http://schemas.microsoft.com/office/2006/metadata/properties" xmlns:ns3="73cdcc7e-0db4-4d6f-9752-577853f10653" xmlns:ns4="b7b338cc-af36-421f-920d-2f6875eb63d8" targetNamespace="http://schemas.microsoft.com/office/2006/metadata/properties" ma:root="true" ma:fieldsID="6fe1eba5a05770dafbc632a054f4276d" ns3:_="" ns4:_="">
    <xsd:import namespace="73cdcc7e-0db4-4d6f-9752-577853f10653"/>
    <xsd:import namespace="b7b338cc-af36-421f-920d-2f6875eb63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dcc7e-0db4-4d6f-9752-577853f10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338cc-af36-421f-920d-2f6875eb63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dcc7e-0db4-4d6f-9752-577853f10653" xsi:nil="true"/>
  </documentManagement>
</p:properties>
</file>

<file path=customXml/itemProps1.xml><?xml version="1.0" encoding="utf-8"?>
<ds:datastoreItem xmlns:ds="http://schemas.openxmlformats.org/officeDocument/2006/customXml" ds:itemID="{4B391869-1A9C-4760-85DE-A90EA13150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dcc7e-0db4-4d6f-9752-577853f10653"/>
    <ds:schemaRef ds:uri="b7b338cc-af36-421f-920d-2f6875eb63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FB7CD9-DF59-4018-A443-BCF63E18BC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FA9DC-91A3-4F56-B918-6A40010E4858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b7b338cc-af36-421f-920d-2f6875eb63d8"/>
    <ds:schemaRef ds:uri="73cdcc7e-0db4-4d6f-9752-577853f1065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Söhne</vt:lpstr>
      <vt:lpstr>ui-sans-serif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fiusco</dc:creator>
  <cp:lastModifiedBy>maurizio fiusco</cp:lastModifiedBy>
  <cp:revision>5</cp:revision>
  <dcterms:created xsi:type="dcterms:W3CDTF">2023-12-03T15:13:39Z</dcterms:created>
  <dcterms:modified xsi:type="dcterms:W3CDTF">2024-02-08T11:09:49Z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0x0101005E9FA87A72B8FA458B8499D3C33A64D9</vt:lpwstr>
  </property>
</Properties>
</file>