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307" r:id="rId4"/>
    <p:sldId id="297" r:id="rId5"/>
    <p:sldId id="275" r:id="rId6"/>
    <p:sldId id="286" r:id="rId7"/>
    <p:sldId id="289" r:id="rId8"/>
    <p:sldId id="301" r:id="rId9"/>
    <p:sldId id="283" r:id="rId10"/>
    <p:sldId id="268" r:id="rId11"/>
    <p:sldId id="260" r:id="rId12"/>
    <p:sldId id="308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CA9DA-272A-4D3C-A8C7-D5052567FFA9}" type="datetimeFigureOut">
              <a:rPr lang="es-ES" smtClean="0"/>
              <a:t>11/07/2019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AFE69-1689-49FB-BA85-A0E17227E9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00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AFE69-1689-49FB-BA85-A0E17227E9C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453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B2C2-29B8-4B65-8857-9E54D1AE7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652F45-2959-4EBE-BCF9-F7833D3CB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0A06EC-DD19-41E8-971A-F02E2721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940F-C65A-4546-B0FD-F299AA21E2D0}" type="datetimeFigureOut">
              <a:rPr lang="es-ES" smtClean="0"/>
              <a:t>11/07/2019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8D420D-1DA1-4F73-83E4-4306FE48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9C9924-702C-4417-BBF6-4DFB9EDD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B609-5CC8-4457-9576-EA5A3A33D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09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FC893-8E1A-490B-A33B-F7D855F1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B961D5-FE19-4059-80DF-C7D28CBBD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191E64-8AB9-4AE2-A528-5D321416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940F-C65A-4546-B0FD-F299AA21E2D0}" type="datetimeFigureOut">
              <a:rPr lang="es-ES" smtClean="0"/>
              <a:t>11/07/2019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9E3D7D-EADA-457A-9228-F339B650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4A178D-07D6-4F37-8057-EF0EDF30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B609-5CC8-4457-9576-EA5A3A33D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31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3C6EE9-795F-4F3E-A79B-671277E57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035191-0CAE-4B72-AA06-FF5BB71BF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18FB73-004C-44E1-B6F9-2922702E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940F-C65A-4546-B0FD-F299AA21E2D0}" type="datetimeFigureOut">
              <a:rPr lang="es-ES" smtClean="0"/>
              <a:t>11/07/2019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E9EBAB-FF41-4479-AAD3-33EF25D2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99EB48-22FF-4D51-AA43-BE791D5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B609-5CC8-4457-9576-EA5A3A33D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973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22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212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5663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16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42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27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800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4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4C40A-2CD5-48A6-962B-5565FE2C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82DA7F-8781-4522-BAD9-38709EEF6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043561-6812-40B8-A7B4-62418A9C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940F-C65A-4546-B0FD-F299AA21E2D0}" type="datetimeFigureOut">
              <a:rPr lang="es-ES" smtClean="0"/>
              <a:t>11/07/2019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BFC561-36B4-4654-B1C8-9CE992EC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7E759D-0137-497E-B10C-45B460C5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B609-5CC8-4457-9576-EA5A3A33D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5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FA7B1-9C0F-4745-BE69-0599D6C4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551002-B489-45E6-80EE-DCC418332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2F088F-07D3-4F02-A695-3EAD17EF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940F-C65A-4546-B0FD-F299AA21E2D0}" type="datetimeFigureOut">
              <a:rPr lang="es-ES" smtClean="0"/>
              <a:t>11/07/2019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AF7EEB-EC81-4E12-9860-E24EB78E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E639FE-FDC6-43BA-81CD-7FFABE56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B609-5CC8-4457-9576-EA5A3A33D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93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1528E-1DE7-4B8C-8AC8-FDE5F378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7F7254-206A-41B3-822D-7DE51ECE1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7C24C8-4369-4856-A519-041F47980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67EF28-D21C-489A-8EE2-27B0D0EE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940F-C65A-4546-B0FD-F299AA21E2D0}" type="datetimeFigureOut">
              <a:rPr lang="es-ES" smtClean="0"/>
              <a:t>11/07/2019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5F7455-9F6F-4BA0-8C39-C6F9A4CD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EE31BA-A4CE-4824-9737-7610CA03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B609-5CC8-4457-9576-EA5A3A33D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69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C2E7D-EE4A-48EA-8461-84874AF2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F0D06D-BF42-40E3-863E-3B20AB48D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31BDA6-CF80-40B6-9F7D-E0F332583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B7AA4A-F336-40F6-B258-7D8AE509C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20AD22-7D86-42F1-AA57-9CC8C1D1B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B0BB73-E05C-44D9-8B39-260349DB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940F-C65A-4546-B0FD-F299AA21E2D0}" type="datetimeFigureOut">
              <a:rPr lang="es-ES" smtClean="0"/>
              <a:t>11/07/2019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926329-764F-47CA-B236-3F9E9176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F55A6F-CBAE-4BA9-844B-BFFC5711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B609-5CC8-4457-9576-EA5A3A33D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4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7603B-D4DD-4019-B9FD-BBBD66C4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F1A438-4891-48A8-93F3-DE574E44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940F-C65A-4546-B0FD-F299AA21E2D0}" type="datetimeFigureOut">
              <a:rPr lang="es-ES" smtClean="0"/>
              <a:t>11/07/2019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B33AFD-7595-42C2-B2E8-7CBE9AAB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BEF052-0B45-436F-BBC0-4494A810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B609-5CC8-4457-9576-EA5A3A33D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161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129B39-5973-4D21-8671-3673CD5A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940F-C65A-4546-B0FD-F299AA21E2D0}" type="datetimeFigureOut">
              <a:rPr lang="es-ES" smtClean="0"/>
              <a:t>11/07/2019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C736F3-E381-4A11-8F6B-2286D020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3795AD-5325-4D11-8068-12F15A8C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B609-5CC8-4457-9576-EA5A3A33D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03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98A8A-A150-46C5-9EB4-A63776F4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7E866-BC3A-4B5C-879D-71EB70DC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7118E3-4E43-44C6-A144-2389A9FE3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253137-209B-41C7-A397-75DA4044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940F-C65A-4546-B0FD-F299AA21E2D0}" type="datetimeFigureOut">
              <a:rPr lang="es-ES" smtClean="0"/>
              <a:t>11/07/2019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59F841-B0CE-443A-8263-DD05930B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CA606D-2B77-402D-966F-A096A2D9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B609-5CC8-4457-9576-EA5A3A33D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11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6958A-C245-4972-AC3C-FF5FC9B64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AF202A-C180-4992-BF68-6C54AAC3A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4EBE5E-035A-41B5-A735-C5468C6CA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80607C-97D5-429B-A33F-2113D551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940F-C65A-4546-B0FD-F299AA21E2D0}" type="datetimeFigureOut">
              <a:rPr lang="es-ES" smtClean="0"/>
              <a:t>11/07/2019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2157E-DC6C-4499-AC29-1FAF2BA7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35C82B-95D0-41EA-A12B-B9853320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B609-5CC8-4457-9576-EA5A3A33D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967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0555E97-35CE-491D-B21B-74ED7372D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72F24B-DFBE-4C34-8851-69C8CC816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F6977B-5665-4119-8E50-01CC1B0E0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8940F-C65A-4546-B0FD-F299AA21E2D0}" type="datetimeFigureOut">
              <a:rPr lang="es-ES" smtClean="0"/>
              <a:t>11/07/2019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FEFBA0-8DEC-4DB2-A68C-58F6A7FC9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4B157A-EEAF-471A-8FBD-199BFAABB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3B609-5CC8-4457-9576-EA5A3A33D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981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6" r:id="rId17"/>
    <p:sldLayoutId id="2147483667" r:id="rId18"/>
    <p:sldLayoutId id="2147483668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581275" y="2463835"/>
            <a:ext cx="561057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TFBot</a:t>
            </a:r>
            <a:endParaRPr lang="en-US" altLang="ko-KR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599444" y="3423188"/>
            <a:ext cx="5610509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Sistema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conversacional</a:t>
            </a:r>
            <a:endParaRPr lang="en-US" altLang="ko-KR" sz="1867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con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detección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emociones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026" name="Picture 2" descr="https://lh6.googleusercontent.com/yfpa_sA0uzsdzzCi3ot_XJLxpmb9eFp6f35AVY1jvrx9VmmWSu6_jaQJ9LJzIH_HBxwzac3mlN-5EQbHzs0fLoDxHEixTgYO_EAiFzD6_Yoftv1ydOEQwsMb-5k_1k7W9SEFWceGT8U">
            <a:extLst>
              <a:ext uri="{FF2B5EF4-FFF2-40B4-BE49-F238E27FC236}">
                <a16:creationId xmlns:a16="http://schemas.microsoft.com/office/drawing/2014/main" id="{74C5E9AC-596E-4CF8-B575-BEA9B3E32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243" y="5475000"/>
            <a:ext cx="35528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" name="TextBox 13">
            <a:extLst>
              <a:ext uri="{FF2B5EF4-FFF2-40B4-BE49-F238E27FC236}">
                <a16:creationId xmlns:a16="http://schemas.microsoft.com/office/drawing/2014/main" id="{6988B27A-8460-4722-8AB8-95E5EBFC6B9E}"/>
              </a:ext>
            </a:extLst>
          </p:cNvPr>
          <p:cNvSpPr txBox="1"/>
          <p:nvPr/>
        </p:nvSpPr>
        <p:spPr>
          <a:xfrm>
            <a:off x="751850" y="5917134"/>
            <a:ext cx="625989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Maurizio Martín Corradini – Grado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en</a:t>
            </a:r>
            <a:r>
              <a:rPr lang="en-US" altLang="ko-KR" sz="1867">
                <a:solidFill>
                  <a:schemeClr val="bg1"/>
                </a:solidFill>
                <a:cs typeface="Arial" pitchFamily="34" charset="0"/>
              </a:rPr>
              <a:t> Ingeniería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informática</a:t>
            </a:r>
            <a:endParaRPr lang="en-US" altLang="ko-KR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9" name="TextBox 13">
            <a:extLst>
              <a:ext uri="{FF2B5EF4-FFF2-40B4-BE49-F238E27FC236}">
                <a16:creationId xmlns:a16="http://schemas.microsoft.com/office/drawing/2014/main" id="{7E0F184F-200D-48D6-A6FE-5241A280F4E5}"/>
              </a:ext>
            </a:extLst>
          </p:cNvPr>
          <p:cNvSpPr txBox="1"/>
          <p:nvPr/>
        </p:nvSpPr>
        <p:spPr>
          <a:xfrm>
            <a:off x="759424" y="6345518"/>
            <a:ext cx="62598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Tutor: Esteban García Cuesta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C80DF25-5BD7-49DB-9304-5DEC0CC7AA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44" y="2097914"/>
            <a:ext cx="2639492" cy="213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49994D8-BAD0-4497-8AFF-F04FAE6A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spcBef>
                <a:spcPct val="20000"/>
              </a:spcBef>
            </a:pPr>
            <a:r>
              <a:rPr lang="es-ES" sz="4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Las conclusiones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FF6B61-D945-4859-B4DE-864F00EB21A7}"/>
              </a:ext>
            </a:extLst>
          </p:cNvPr>
          <p:cNvGrpSpPr/>
          <p:nvPr/>
        </p:nvGrpSpPr>
        <p:grpSpPr>
          <a:xfrm flipH="1">
            <a:off x="9830090" y="3570528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32" name="Oval 1">
              <a:extLst>
                <a:ext uri="{FF2B5EF4-FFF2-40B4-BE49-F238E27FC236}">
                  <a16:creationId xmlns:a16="http://schemas.microsoft.com/office/drawing/2014/main" id="{67655C8A-4FE4-4AB3-A265-A38F3668DD8E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1">
              <a:extLst>
                <a:ext uri="{FF2B5EF4-FFF2-40B4-BE49-F238E27FC236}">
                  <a16:creationId xmlns:a16="http://schemas.microsoft.com/office/drawing/2014/main" id="{A90D4636-801F-4A15-A3C0-E09E4DB356B3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1">
              <a:extLst>
                <a:ext uri="{FF2B5EF4-FFF2-40B4-BE49-F238E27FC236}">
                  <a16:creationId xmlns:a16="http://schemas.microsoft.com/office/drawing/2014/main" id="{3B71A285-5565-49AD-AA9A-1E68556B881B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Oval 1">
              <a:extLst>
                <a:ext uri="{FF2B5EF4-FFF2-40B4-BE49-F238E27FC236}">
                  <a16:creationId xmlns:a16="http://schemas.microsoft.com/office/drawing/2014/main" id="{5440008A-A433-47EE-9DBC-F82BBAD36EC2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6" name="Oval 3">
            <a:extLst>
              <a:ext uri="{FF2B5EF4-FFF2-40B4-BE49-F238E27FC236}">
                <a16:creationId xmlns:a16="http://schemas.microsoft.com/office/drawing/2014/main" id="{05DD99DF-2EAB-49E8-9C88-C94F7408C3F7}"/>
              </a:ext>
            </a:extLst>
          </p:cNvPr>
          <p:cNvSpPr/>
          <p:nvPr/>
        </p:nvSpPr>
        <p:spPr>
          <a:xfrm>
            <a:off x="9473531" y="2166877"/>
            <a:ext cx="1224785" cy="1351173"/>
          </a:xfrm>
          <a:custGeom>
            <a:avLst/>
            <a:gdLst/>
            <a:ahLst/>
            <a:cxnLst/>
            <a:rect l="l" t="t" r="r" b="b"/>
            <a:pathLst>
              <a:path w="790861" h="872472">
                <a:moveTo>
                  <a:pt x="394689" y="0"/>
                </a:moveTo>
                <a:lnTo>
                  <a:pt x="395430" y="57"/>
                </a:lnTo>
                <a:lnTo>
                  <a:pt x="396172" y="0"/>
                </a:lnTo>
                <a:cubicBezTo>
                  <a:pt x="614153" y="0"/>
                  <a:pt x="790861" y="176708"/>
                  <a:pt x="790861" y="394689"/>
                </a:cubicBezTo>
                <a:cubicBezTo>
                  <a:pt x="790861" y="542198"/>
                  <a:pt x="685540" y="687780"/>
                  <a:pt x="602673" y="754231"/>
                </a:cubicBezTo>
                <a:cubicBezTo>
                  <a:pt x="577986" y="782673"/>
                  <a:pt x="588881" y="797618"/>
                  <a:pt x="583576" y="834696"/>
                </a:cubicBezTo>
                <a:cubicBezTo>
                  <a:pt x="569784" y="863319"/>
                  <a:pt x="557447" y="872472"/>
                  <a:pt x="533068" y="872472"/>
                </a:cubicBezTo>
                <a:lnTo>
                  <a:pt x="395430" y="871979"/>
                </a:lnTo>
                <a:lnTo>
                  <a:pt x="257793" y="872472"/>
                </a:lnTo>
                <a:cubicBezTo>
                  <a:pt x="233414" y="872472"/>
                  <a:pt x="221078" y="863319"/>
                  <a:pt x="207286" y="834696"/>
                </a:cubicBezTo>
                <a:cubicBezTo>
                  <a:pt x="201981" y="797618"/>
                  <a:pt x="212876" y="782673"/>
                  <a:pt x="188188" y="754231"/>
                </a:cubicBezTo>
                <a:cubicBezTo>
                  <a:pt x="105322" y="687780"/>
                  <a:pt x="0" y="542198"/>
                  <a:pt x="0" y="394689"/>
                </a:cubicBezTo>
                <a:cubicBezTo>
                  <a:pt x="0" y="176708"/>
                  <a:pt x="176709" y="0"/>
                  <a:pt x="39468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6069E8A-24D8-4B2F-AA74-AC751EF24531}"/>
              </a:ext>
            </a:extLst>
          </p:cNvPr>
          <p:cNvGrpSpPr/>
          <p:nvPr/>
        </p:nvGrpSpPr>
        <p:grpSpPr>
          <a:xfrm flipH="1">
            <a:off x="4516298" y="3570528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38" name="Oval 1">
              <a:extLst>
                <a:ext uri="{FF2B5EF4-FFF2-40B4-BE49-F238E27FC236}">
                  <a16:creationId xmlns:a16="http://schemas.microsoft.com/office/drawing/2014/main" id="{FDF678FD-A173-4DB3-B0F2-0113A9ACC8A4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Oval 1">
              <a:extLst>
                <a:ext uri="{FF2B5EF4-FFF2-40B4-BE49-F238E27FC236}">
                  <a16:creationId xmlns:a16="http://schemas.microsoft.com/office/drawing/2014/main" id="{D03164AB-BAE7-4720-85E3-D68638031A15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Oval 1">
              <a:extLst>
                <a:ext uri="{FF2B5EF4-FFF2-40B4-BE49-F238E27FC236}">
                  <a16:creationId xmlns:a16="http://schemas.microsoft.com/office/drawing/2014/main" id="{2FA51348-9AF4-4B73-A64A-88F9A5CB220A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" name="Oval 1">
              <a:extLst>
                <a:ext uri="{FF2B5EF4-FFF2-40B4-BE49-F238E27FC236}">
                  <a16:creationId xmlns:a16="http://schemas.microsoft.com/office/drawing/2014/main" id="{02DF4265-B039-4B78-91C4-A12135BD37F3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E6E07-09DA-4251-A333-A7E0F7C954C5}"/>
              </a:ext>
            </a:extLst>
          </p:cNvPr>
          <p:cNvGrpSpPr/>
          <p:nvPr/>
        </p:nvGrpSpPr>
        <p:grpSpPr>
          <a:xfrm>
            <a:off x="4375773" y="2072619"/>
            <a:ext cx="792715" cy="1360145"/>
            <a:chOff x="4874689" y="2348880"/>
            <a:chExt cx="914401" cy="1354872"/>
          </a:xfrm>
          <a:solidFill>
            <a:schemeClr val="accent1"/>
          </a:solidFill>
        </p:grpSpPr>
        <p:sp>
          <p:nvSpPr>
            <p:cNvPr id="43" name="Block Arc 42">
              <a:extLst>
                <a:ext uri="{FF2B5EF4-FFF2-40B4-BE49-F238E27FC236}">
                  <a16:creationId xmlns:a16="http://schemas.microsoft.com/office/drawing/2014/main" id="{FE5D3AC6-043B-4542-A908-F98885A065C6}"/>
                </a:ext>
              </a:extLst>
            </p:cNvPr>
            <p:cNvSpPr/>
            <p:nvPr/>
          </p:nvSpPr>
          <p:spPr>
            <a:xfrm>
              <a:off x="4874690" y="234888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4" name="Round Same Side Corner Rectangle 30">
              <a:extLst>
                <a:ext uri="{FF2B5EF4-FFF2-40B4-BE49-F238E27FC236}">
                  <a16:creationId xmlns:a16="http://schemas.microsoft.com/office/drawing/2014/main" id="{FAC7241D-8EDB-404D-86B8-9F2CAB9A3EAF}"/>
                </a:ext>
              </a:extLst>
            </p:cNvPr>
            <p:cNvSpPr/>
            <p:nvPr/>
          </p:nvSpPr>
          <p:spPr>
            <a:xfrm rot="10800000">
              <a:off x="4874689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5" name="Round Same Side Corner Rectangle 33">
              <a:extLst>
                <a:ext uri="{FF2B5EF4-FFF2-40B4-BE49-F238E27FC236}">
                  <a16:creationId xmlns:a16="http://schemas.microsoft.com/office/drawing/2014/main" id="{9C051051-AB40-4214-9D56-BD14C79CD3F1}"/>
                </a:ext>
              </a:extLst>
            </p:cNvPr>
            <p:cNvSpPr/>
            <p:nvPr/>
          </p:nvSpPr>
          <p:spPr>
            <a:xfrm rot="10800000">
              <a:off x="5560582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6" name="그룹 14">
            <a:extLst>
              <a:ext uri="{FF2B5EF4-FFF2-40B4-BE49-F238E27FC236}">
                <a16:creationId xmlns:a16="http://schemas.microsoft.com/office/drawing/2014/main" id="{215F9070-5FC5-465C-A5DE-EBC33646655E}"/>
              </a:ext>
            </a:extLst>
          </p:cNvPr>
          <p:cNvGrpSpPr/>
          <p:nvPr/>
        </p:nvGrpSpPr>
        <p:grpSpPr>
          <a:xfrm>
            <a:off x="1869148" y="3570530"/>
            <a:ext cx="511666" cy="490542"/>
            <a:chOff x="1869148" y="3350721"/>
            <a:chExt cx="511666" cy="490542"/>
          </a:xfrm>
        </p:grpSpPr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CC2628E0-E0C7-4268-AE8F-FC08A95581E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F73C2AE3-04E3-451E-BE43-D929BE6BAB32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" name="Oval 1">
              <a:extLst>
                <a:ext uri="{FF2B5EF4-FFF2-40B4-BE49-F238E27FC236}">
                  <a16:creationId xmlns:a16="http://schemas.microsoft.com/office/drawing/2014/main" id="{1869B457-4C0C-4AEB-8582-8787ED40E9E1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" name="Oval 1">
              <a:extLst>
                <a:ext uri="{FF2B5EF4-FFF2-40B4-BE49-F238E27FC236}">
                  <a16:creationId xmlns:a16="http://schemas.microsoft.com/office/drawing/2014/main" id="{EDBD73F2-4FE5-456F-A2A2-447B77D73069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51" name="Block Arc 37">
            <a:extLst>
              <a:ext uri="{FF2B5EF4-FFF2-40B4-BE49-F238E27FC236}">
                <a16:creationId xmlns:a16="http://schemas.microsoft.com/office/drawing/2014/main" id="{56DF0A6B-76B0-4C16-BD9E-75DEC170001C}"/>
              </a:ext>
            </a:extLst>
          </p:cNvPr>
          <p:cNvSpPr/>
          <p:nvPr/>
        </p:nvSpPr>
        <p:spPr>
          <a:xfrm>
            <a:off x="1644864" y="2124233"/>
            <a:ext cx="1062264" cy="1386291"/>
          </a:xfrm>
          <a:custGeom>
            <a:avLst/>
            <a:gdLst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5961 w 1128574"/>
              <a:gd name="connsiteY9" fmla="*/ 1347236 h 1471472"/>
              <a:gd name="connsiteX10" fmla="*/ 292410 w 1128574"/>
              <a:gd name="connsiteY10" fmla="*/ 1329645 h 1471472"/>
              <a:gd name="connsiteX11" fmla="*/ 300331 w 1128574"/>
              <a:gd name="connsiteY11" fmla="*/ 1290412 h 1471472"/>
              <a:gd name="connsiteX12" fmla="*/ 657787 w 1128574"/>
              <a:gd name="connsiteY12" fmla="*/ 834864 h 1471472"/>
              <a:gd name="connsiteX13" fmla="*/ 656254 w 1128574"/>
              <a:gd name="connsiteY13" fmla="*/ 830430 h 1471472"/>
              <a:gd name="connsiteX14" fmla="*/ 838945 w 1128574"/>
              <a:gd name="connsiteY14" fmla="*/ 502307 h 1471472"/>
              <a:gd name="connsiteX15" fmla="*/ 533067 w 1128574"/>
              <a:gd name="connsiteY15" fmla="*/ 284409 h 1471472"/>
              <a:gd name="connsiteX16" fmla="*/ 282643 w 1128574"/>
              <a:gd name="connsiteY16" fmla="*/ 564282 h 1471472"/>
              <a:gd name="connsiteX17" fmla="*/ 279666 w 1128574"/>
              <a:gd name="connsiteY17" fmla="*/ 564282 h 1471472"/>
              <a:gd name="connsiteX18" fmla="*/ 280029 w 1128574"/>
              <a:gd name="connsiteY18" fmla="*/ 567621 h 1471472"/>
              <a:gd name="connsiteX19" fmla="*/ 140015 w 1128574"/>
              <a:gd name="connsiteY19" fmla="*/ 697359 h 1471472"/>
              <a:gd name="connsiteX20" fmla="*/ 0 w 1128574"/>
              <a:gd name="connsiteY20" fmla="*/ 567621 h 1471472"/>
              <a:gd name="connsiteX21" fmla="*/ 363 w 1128574"/>
              <a:gd name="connsiteY21" fmla="*/ 564281 h 1471472"/>
              <a:gd name="connsiteX22" fmla="*/ 1 w 1128574"/>
              <a:gd name="connsiteY22" fmla="*/ 564281 h 1471472"/>
              <a:gd name="connsiteX23" fmla="*/ 501773 w 1128574"/>
              <a:gd name="connsiteY23" fmla="*/ 3505 h 1471472"/>
              <a:gd name="connsiteX24" fmla="*/ 555039 w 1128574"/>
              <a:gd name="connsiteY24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2410 w 1128574"/>
              <a:gd name="connsiteY9" fmla="*/ 1329645 h 1471472"/>
              <a:gd name="connsiteX10" fmla="*/ 300331 w 1128574"/>
              <a:gd name="connsiteY10" fmla="*/ 1290412 h 1471472"/>
              <a:gd name="connsiteX11" fmla="*/ 657787 w 1128574"/>
              <a:gd name="connsiteY11" fmla="*/ 834864 h 1471472"/>
              <a:gd name="connsiteX12" fmla="*/ 656254 w 1128574"/>
              <a:gd name="connsiteY12" fmla="*/ 830430 h 1471472"/>
              <a:gd name="connsiteX13" fmla="*/ 838945 w 1128574"/>
              <a:gd name="connsiteY13" fmla="*/ 502307 h 1471472"/>
              <a:gd name="connsiteX14" fmla="*/ 533067 w 1128574"/>
              <a:gd name="connsiteY14" fmla="*/ 284409 h 1471472"/>
              <a:gd name="connsiteX15" fmla="*/ 282643 w 1128574"/>
              <a:gd name="connsiteY15" fmla="*/ 564282 h 1471472"/>
              <a:gd name="connsiteX16" fmla="*/ 279666 w 1128574"/>
              <a:gd name="connsiteY16" fmla="*/ 564282 h 1471472"/>
              <a:gd name="connsiteX17" fmla="*/ 280029 w 1128574"/>
              <a:gd name="connsiteY17" fmla="*/ 567621 h 1471472"/>
              <a:gd name="connsiteX18" fmla="*/ 140015 w 1128574"/>
              <a:gd name="connsiteY18" fmla="*/ 697359 h 1471472"/>
              <a:gd name="connsiteX19" fmla="*/ 0 w 1128574"/>
              <a:gd name="connsiteY19" fmla="*/ 567621 h 1471472"/>
              <a:gd name="connsiteX20" fmla="*/ 363 w 1128574"/>
              <a:gd name="connsiteY20" fmla="*/ 564281 h 1471472"/>
              <a:gd name="connsiteX21" fmla="*/ 1 w 1128574"/>
              <a:gd name="connsiteY21" fmla="*/ 564281 h 1471472"/>
              <a:gd name="connsiteX22" fmla="*/ 501773 w 1128574"/>
              <a:gd name="connsiteY22" fmla="*/ 3505 h 1471472"/>
              <a:gd name="connsiteX23" fmla="*/ 555039 w 1128574"/>
              <a:gd name="connsiteY23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300331 w 1128574"/>
              <a:gd name="connsiteY9" fmla="*/ 1290412 h 1471472"/>
              <a:gd name="connsiteX10" fmla="*/ 657787 w 1128574"/>
              <a:gd name="connsiteY10" fmla="*/ 834864 h 1471472"/>
              <a:gd name="connsiteX11" fmla="*/ 656254 w 1128574"/>
              <a:gd name="connsiteY11" fmla="*/ 830430 h 1471472"/>
              <a:gd name="connsiteX12" fmla="*/ 838945 w 1128574"/>
              <a:gd name="connsiteY12" fmla="*/ 502307 h 1471472"/>
              <a:gd name="connsiteX13" fmla="*/ 533067 w 1128574"/>
              <a:gd name="connsiteY13" fmla="*/ 284409 h 1471472"/>
              <a:gd name="connsiteX14" fmla="*/ 282643 w 1128574"/>
              <a:gd name="connsiteY14" fmla="*/ 564282 h 1471472"/>
              <a:gd name="connsiteX15" fmla="*/ 279666 w 1128574"/>
              <a:gd name="connsiteY15" fmla="*/ 564282 h 1471472"/>
              <a:gd name="connsiteX16" fmla="*/ 280029 w 1128574"/>
              <a:gd name="connsiteY16" fmla="*/ 567621 h 1471472"/>
              <a:gd name="connsiteX17" fmla="*/ 140015 w 1128574"/>
              <a:gd name="connsiteY17" fmla="*/ 697359 h 1471472"/>
              <a:gd name="connsiteX18" fmla="*/ 0 w 1128574"/>
              <a:gd name="connsiteY18" fmla="*/ 567621 h 1471472"/>
              <a:gd name="connsiteX19" fmla="*/ 363 w 1128574"/>
              <a:gd name="connsiteY19" fmla="*/ 564281 h 1471472"/>
              <a:gd name="connsiteX20" fmla="*/ 1 w 1128574"/>
              <a:gd name="connsiteY20" fmla="*/ 564281 h 1471472"/>
              <a:gd name="connsiteX21" fmla="*/ 501773 w 1128574"/>
              <a:gd name="connsiteY21" fmla="*/ 3505 h 1471472"/>
              <a:gd name="connsiteX22" fmla="*/ 555039 w 1128574"/>
              <a:gd name="connsiteY22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300331 w 1128574"/>
              <a:gd name="connsiteY8" fmla="*/ 1290412 h 1471472"/>
              <a:gd name="connsiteX9" fmla="*/ 657787 w 1128574"/>
              <a:gd name="connsiteY9" fmla="*/ 834864 h 1471472"/>
              <a:gd name="connsiteX10" fmla="*/ 656254 w 1128574"/>
              <a:gd name="connsiteY10" fmla="*/ 830430 h 1471472"/>
              <a:gd name="connsiteX11" fmla="*/ 838945 w 1128574"/>
              <a:gd name="connsiteY11" fmla="*/ 502307 h 1471472"/>
              <a:gd name="connsiteX12" fmla="*/ 533067 w 1128574"/>
              <a:gd name="connsiteY12" fmla="*/ 284409 h 1471472"/>
              <a:gd name="connsiteX13" fmla="*/ 282643 w 1128574"/>
              <a:gd name="connsiteY13" fmla="*/ 564282 h 1471472"/>
              <a:gd name="connsiteX14" fmla="*/ 279666 w 1128574"/>
              <a:gd name="connsiteY14" fmla="*/ 564282 h 1471472"/>
              <a:gd name="connsiteX15" fmla="*/ 280029 w 1128574"/>
              <a:gd name="connsiteY15" fmla="*/ 567621 h 1471472"/>
              <a:gd name="connsiteX16" fmla="*/ 140015 w 1128574"/>
              <a:gd name="connsiteY16" fmla="*/ 697359 h 1471472"/>
              <a:gd name="connsiteX17" fmla="*/ 0 w 1128574"/>
              <a:gd name="connsiteY17" fmla="*/ 567621 h 1471472"/>
              <a:gd name="connsiteX18" fmla="*/ 363 w 1128574"/>
              <a:gd name="connsiteY18" fmla="*/ 564281 h 1471472"/>
              <a:gd name="connsiteX19" fmla="*/ 1 w 1128574"/>
              <a:gd name="connsiteY19" fmla="*/ 564281 h 1471472"/>
              <a:gd name="connsiteX20" fmla="*/ 501773 w 1128574"/>
              <a:gd name="connsiteY20" fmla="*/ 3505 h 1471472"/>
              <a:gd name="connsiteX21" fmla="*/ 555039 w 1128574"/>
              <a:gd name="connsiteY21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74598 w 1128574"/>
              <a:gd name="connsiteY3" fmla="*/ 1360143 h 1471551"/>
              <a:gd name="connsiteX4" fmla="*/ 567462 w 1128574"/>
              <a:gd name="connsiteY4" fmla="*/ 1372368 h 1471551"/>
              <a:gd name="connsiteX5" fmla="*/ 434237 w 1128574"/>
              <a:gd name="connsiteY5" fmla="*/ 1471472 h 1471551"/>
              <a:gd name="connsiteX6" fmla="*/ 298567 w 1128574"/>
              <a:gd name="connsiteY6" fmla="*/ 1360143 h 1471551"/>
              <a:gd name="connsiteX7" fmla="*/ 300331 w 1128574"/>
              <a:gd name="connsiteY7" fmla="*/ 1290412 h 1471551"/>
              <a:gd name="connsiteX8" fmla="*/ 657787 w 1128574"/>
              <a:gd name="connsiteY8" fmla="*/ 834864 h 1471551"/>
              <a:gd name="connsiteX9" fmla="*/ 656254 w 1128574"/>
              <a:gd name="connsiteY9" fmla="*/ 830430 h 1471551"/>
              <a:gd name="connsiteX10" fmla="*/ 838945 w 1128574"/>
              <a:gd name="connsiteY10" fmla="*/ 502307 h 1471551"/>
              <a:gd name="connsiteX11" fmla="*/ 533067 w 1128574"/>
              <a:gd name="connsiteY11" fmla="*/ 284409 h 1471551"/>
              <a:gd name="connsiteX12" fmla="*/ 282643 w 1128574"/>
              <a:gd name="connsiteY12" fmla="*/ 564282 h 1471551"/>
              <a:gd name="connsiteX13" fmla="*/ 279666 w 1128574"/>
              <a:gd name="connsiteY13" fmla="*/ 564282 h 1471551"/>
              <a:gd name="connsiteX14" fmla="*/ 280029 w 1128574"/>
              <a:gd name="connsiteY14" fmla="*/ 567621 h 1471551"/>
              <a:gd name="connsiteX15" fmla="*/ 140015 w 1128574"/>
              <a:gd name="connsiteY15" fmla="*/ 697359 h 1471551"/>
              <a:gd name="connsiteX16" fmla="*/ 0 w 1128574"/>
              <a:gd name="connsiteY16" fmla="*/ 567621 h 1471551"/>
              <a:gd name="connsiteX17" fmla="*/ 363 w 1128574"/>
              <a:gd name="connsiteY17" fmla="*/ 564281 h 1471551"/>
              <a:gd name="connsiteX18" fmla="*/ 1 w 1128574"/>
              <a:gd name="connsiteY18" fmla="*/ 564281 h 1471551"/>
              <a:gd name="connsiteX19" fmla="*/ 501773 w 1128574"/>
              <a:gd name="connsiteY19" fmla="*/ 3505 h 1471551"/>
              <a:gd name="connsiteX20" fmla="*/ 555039 w 1128574"/>
              <a:gd name="connsiteY20" fmla="*/ 83 h 1471551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67462 w 1128574"/>
              <a:gd name="connsiteY3" fmla="*/ 1372368 h 1471551"/>
              <a:gd name="connsiteX4" fmla="*/ 434237 w 1128574"/>
              <a:gd name="connsiteY4" fmla="*/ 1471472 h 1471551"/>
              <a:gd name="connsiteX5" fmla="*/ 298567 w 1128574"/>
              <a:gd name="connsiteY5" fmla="*/ 1360143 h 1471551"/>
              <a:gd name="connsiteX6" fmla="*/ 300331 w 1128574"/>
              <a:gd name="connsiteY6" fmla="*/ 1290412 h 1471551"/>
              <a:gd name="connsiteX7" fmla="*/ 657787 w 1128574"/>
              <a:gd name="connsiteY7" fmla="*/ 834864 h 1471551"/>
              <a:gd name="connsiteX8" fmla="*/ 656254 w 1128574"/>
              <a:gd name="connsiteY8" fmla="*/ 830430 h 1471551"/>
              <a:gd name="connsiteX9" fmla="*/ 838945 w 1128574"/>
              <a:gd name="connsiteY9" fmla="*/ 502307 h 1471551"/>
              <a:gd name="connsiteX10" fmla="*/ 533067 w 1128574"/>
              <a:gd name="connsiteY10" fmla="*/ 284409 h 1471551"/>
              <a:gd name="connsiteX11" fmla="*/ 282643 w 1128574"/>
              <a:gd name="connsiteY11" fmla="*/ 564282 h 1471551"/>
              <a:gd name="connsiteX12" fmla="*/ 279666 w 1128574"/>
              <a:gd name="connsiteY12" fmla="*/ 564282 h 1471551"/>
              <a:gd name="connsiteX13" fmla="*/ 280029 w 1128574"/>
              <a:gd name="connsiteY13" fmla="*/ 567621 h 1471551"/>
              <a:gd name="connsiteX14" fmla="*/ 140015 w 1128574"/>
              <a:gd name="connsiteY14" fmla="*/ 697359 h 1471551"/>
              <a:gd name="connsiteX15" fmla="*/ 0 w 1128574"/>
              <a:gd name="connsiteY15" fmla="*/ 567621 h 1471551"/>
              <a:gd name="connsiteX16" fmla="*/ 363 w 1128574"/>
              <a:gd name="connsiteY16" fmla="*/ 564281 h 1471551"/>
              <a:gd name="connsiteX17" fmla="*/ 1 w 1128574"/>
              <a:gd name="connsiteY17" fmla="*/ 564281 h 1471551"/>
              <a:gd name="connsiteX18" fmla="*/ 501773 w 1128574"/>
              <a:gd name="connsiteY18" fmla="*/ 3505 h 1471551"/>
              <a:gd name="connsiteX19" fmla="*/ 555039 w 1128574"/>
              <a:gd name="connsiteY19" fmla="*/ 83 h 1471551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7787 w 1128574"/>
              <a:gd name="connsiteY7" fmla="*/ 834864 h 1471576"/>
              <a:gd name="connsiteX8" fmla="*/ 656254 w 1128574"/>
              <a:gd name="connsiteY8" fmla="*/ 830430 h 1471576"/>
              <a:gd name="connsiteX9" fmla="*/ 838945 w 1128574"/>
              <a:gd name="connsiteY9" fmla="*/ 502307 h 1471576"/>
              <a:gd name="connsiteX10" fmla="*/ 533067 w 1128574"/>
              <a:gd name="connsiteY10" fmla="*/ 284409 h 1471576"/>
              <a:gd name="connsiteX11" fmla="*/ 282643 w 1128574"/>
              <a:gd name="connsiteY11" fmla="*/ 564282 h 1471576"/>
              <a:gd name="connsiteX12" fmla="*/ 279666 w 1128574"/>
              <a:gd name="connsiteY12" fmla="*/ 564282 h 1471576"/>
              <a:gd name="connsiteX13" fmla="*/ 280029 w 1128574"/>
              <a:gd name="connsiteY13" fmla="*/ 567621 h 1471576"/>
              <a:gd name="connsiteX14" fmla="*/ 140015 w 1128574"/>
              <a:gd name="connsiteY14" fmla="*/ 697359 h 1471576"/>
              <a:gd name="connsiteX15" fmla="*/ 0 w 1128574"/>
              <a:gd name="connsiteY15" fmla="*/ 567621 h 1471576"/>
              <a:gd name="connsiteX16" fmla="*/ 363 w 1128574"/>
              <a:gd name="connsiteY16" fmla="*/ 564281 h 1471576"/>
              <a:gd name="connsiteX17" fmla="*/ 1 w 1128574"/>
              <a:gd name="connsiteY17" fmla="*/ 564281 h 1471576"/>
              <a:gd name="connsiteX18" fmla="*/ 501773 w 1128574"/>
              <a:gd name="connsiteY18" fmla="*/ 3505 h 1471576"/>
              <a:gd name="connsiteX19" fmla="*/ 555039 w 1128574"/>
              <a:gd name="connsiteY19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7615"/>
              <a:gd name="connsiteY0" fmla="*/ 83 h 1471576"/>
              <a:gd name="connsiteX1" fmla="*/ 1114657 w 1127615"/>
              <a:gd name="connsiteY1" fmla="*/ 440104 h 1471576"/>
              <a:gd name="connsiteX2" fmla="*/ 772429 w 1127615"/>
              <a:gd name="connsiteY2" fmla="*/ 1088053 h 1471576"/>
              <a:gd name="connsiteX3" fmla="*/ 567462 w 1127615"/>
              <a:gd name="connsiteY3" fmla="*/ 1372368 h 1471576"/>
              <a:gd name="connsiteX4" fmla="*/ 434237 w 1127615"/>
              <a:gd name="connsiteY4" fmla="*/ 1471472 h 1471576"/>
              <a:gd name="connsiteX5" fmla="*/ 298567 w 1127615"/>
              <a:gd name="connsiteY5" fmla="*/ 1360143 h 1471576"/>
              <a:gd name="connsiteX6" fmla="*/ 300331 w 1127615"/>
              <a:gd name="connsiteY6" fmla="*/ 1290412 h 1471576"/>
              <a:gd name="connsiteX7" fmla="*/ 656254 w 1127615"/>
              <a:gd name="connsiteY7" fmla="*/ 830430 h 1471576"/>
              <a:gd name="connsiteX8" fmla="*/ 838945 w 1127615"/>
              <a:gd name="connsiteY8" fmla="*/ 502307 h 1471576"/>
              <a:gd name="connsiteX9" fmla="*/ 533067 w 1127615"/>
              <a:gd name="connsiteY9" fmla="*/ 284409 h 1471576"/>
              <a:gd name="connsiteX10" fmla="*/ 282643 w 1127615"/>
              <a:gd name="connsiteY10" fmla="*/ 564282 h 1471576"/>
              <a:gd name="connsiteX11" fmla="*/ 279666 w 1127615"/>
              <a:gd name="connsiteY11" fmla="*/ 564282 h 1471576"/>
              <a:gd name="connsiteX12" fmla="*/ 280029 w 1127615"/>
              <a:gd name="connsiteY12" fmla="*/ 567621 h 1471576"/>
              <a:gd name="connsiteX13" fmla="*/ 140015 w 1127615"/>
              <a:gd name="connsiteY13" fmla="*/ 697359 h 1471576"/>
              <a:gd name="connsiteX14" fmla="*/ 0 w 1127615"/>
              <a:gd name="connsiteY14" fmla="*/ 567621 h 1471576"/>
              <a:gd name="connsiteX15" fmla="*/ 363 w 1127615"/>
              <a:gd name="connsiteY15" fmla="*/ 564281 h 1471576"/>
              <a:gd name="connsiteX16" fmla="*/ 1 w 1127615"/>
              <a:gd name="connsiteY16" fmla="*/ 564281 h 1471576"/>
              <a:gd name="connsiteX17" fmla="*/ 501773 w 1127615"/>
              <a:gd name="connsiteY17" fmla="*/ 3505 h 1471576"/>
              <a:gd name="connsiteX18" fmla="*/ 555039 w 1127615"/>
              <a:gd name="connsiteY18" fmla="*/ 83 h 147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27615" h="1471576">
                <a:moveTo>
                  <a:pt x="555039" y="83"/>
                </a:moveTo>
                <a:cubicBezTo>
                  <a:pt x="819662" y="-4458"/>
                  <a:pt x="1055349" y="177228"/>
                  <a:pt x="1114657" y="440104"/>
                </a:cubicBezTo>
                <a:cubicBezTo>
                  <a:pt x="1176026" y="712121"/>
                  <a:pt x="1012387" y="928036"/>
                  <a:pt x="772429" y="1088053"/>
                </a:cubicBezTo>
                <a:cubicBezTo>
                  <a:pt x="669004" y="1165193"/>
                  <a:pt x="628716" y="1262011"/>
                  <a:pt x="567462" y="1372368"/>
                </a:cubicBezTo>
                <a:cubicBezTo>
                  <a:pt x="530657" y="1446051"/>
                  <a:pt x="479053" y="1473509"/>
                  <a:pt x="434237" y="1471472"/>
                </a:cubicBezTo>
                <a:cubicBezTo>
                  <a:pt x="389421" y="1469435"/>
                  <a:pt x="310014" y="1424120"/>
                  <a:pt x="298567" y="1360143"/>
                </a:cubicBezTo>
                <a:lnTo>
                  <a:pt x="300331" y="1290412"/>
                </a:lnTo>
                <a:cubicBezTo>
                  <a:pt x="335496" y="1172787"/>
                  <a:pt x="473578" y="1003344"/>
                  <a:pt x="656254" y="830430"/>
                </a:cubicBezTo>
                <a:cubicBezTo>
                  <a:pt x="746023" y="699079"/>
                  <a:pt x="870517" y="642249"/>
                  <a:pt x="838945" y="502307"/>
                </a:cubicBezTo>
                <a:cubicBezTo>
                  <a:pt x="807373" y="362364"/>
                  <a:pt x="675644" y="268526"/>
                  <a:pt x="533067" y="284409"/>
                </a:cubicBezTo>
                <a:cubicBezTo>
                  <a:pt x="390490" y="300293"/>
                  <a:pt x="282643" y="420822"/>
                  <a:pt x="282643" y="564282"/>
                </a:cubicBezTo>
                <a:lnTo>
                  <a:pt x="279666" y="564282"/>
                </a:lnTo>
                <a:cubicBezTo>
                  <a:pt x="280014" y="565385"/>
                  <a:pt x="280029" y="566502"/>
                  <a:pt x="280029" y="567621"/>
                </a:cubicBezTo>
                <a:cubicBezTo>
                  <a:pt x="280029" y="639273"/>
                  <a:pt x="217342" y="697359"/>
                  <a:pt x="140015" y="697359"/>
                </a:cubicBezTo>
                <a:cubicBezTo>
                  <a:pt x="62687" y="697359"/>
                  <a:pt x="0" y="639273"/>
                  <a:pt x="0" y="567621"/>
                </a:cubicBezTo>
                <a:lnTo>
                  <a:pt x="363" y="564281"/>
                </a:lnTo>
                <a:lnTo>
                  <a:pt x="1" y="564281"/>
                </a:lnTo>
                <a:cubicBezTo>
                  <a:pt x="1" y="276833"/>
                  <a:pt x="216092" y="35331"/>
                  <a:pt x="501773" y="3505"/>
                </a:cubicBezTo>
                <a:cubicBezTo>
                  <a:pt x="519628" y="1516"/>
                  <a:pt x="537398" y="386"/>
                  <a:pt x="555039" y="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42ACC21-D16E-4903-BC28-C4E9FB4C3537}"/>
              </a:ext>
            </a:extLst>
          </p:cNvPr>
          <p:cNvGrpSpPr/>
          <p:nvPr/>
        </p:nvGrpSpPr>
        <p:grpSpPr>
          <a:xfrm flipH="1">
            <a:off x="7044810" y="3570530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53" name="Oval 1">
              <a:extLst>
                <a:ext uri="{FF2B5EF4-FFF2-40B4-BE49-F238E27FC236}">
                  <a16:creationId xmlns:a16="http://schemas.microsoft.com/office/drawing/2014/main" id="{E4360322-99BB-4FA9-9174-82A5A1AB7382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4" name="Oval 1">
              <a:extLst>
                <a:ext uri="{FF2B5EF4-FFF2-40B4-BE49-F238E27FC236}">
                  <a16:creationId xmlns:a16="http://schemas.microsoft.com/office/drawing/2014/main" id="{769887C9-8157-421E-A92C-CA906E3D976B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5" name="Oval 1">
              <a:extLst>
                <a:ext uri="{FF2B5EF4-FFF2-40B4-BE49-F238E27FC236}">
                  <a16:creationId xmlns:a16="http://schemas.microsoft.com/office/drawing/2014/main" id="{3D58BE70-9AB9-4095-951F-A2A9DA2F8B86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6" name="Oval 1">
              <a:extLst>
                <a:ext uri="{FF2B5EF4-FFF2-40B4-BE49-F238E27FC236}">
                  <a16:creationId xmlns:a16="http://schemas.microsoft.com/office/drawing/2014/main" id="{E51E25B8-DEC3-4192-A6C1-3EF3419AD55A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57" name="Chevron 2">
            <a:extLst>
              <a:ext uri="{FF2B5EF4-FFF2-40B4-BE49-F238E27FC236}">
                <a16:creationId xmlns:a16="http://schemas.microsoft.com/office/drawing/2014/main" id="{E1660588-E757-423D-BD85-8D66B05BCD9D}"/>
              </a:ext>
            </a:extLst>
          </p:cNvPr>
          <p:cNvSpPr/>
          <p:nvPr/>
        </p:nvSpPr>
        <p:spPr>
          <a:xfrm rot="5400000">
            <a:off x="6735110" y="2073895"/>
            <a:ext cx="1387834" cy="1488513"/>
          </a:xfrm>
          <a:custGeom>
            <a:avLst/>
            <a:gdLst/>
            <a:ahLst/>
            <a:cxnLst/>
            <a:rect l="l" t="t" r="r" b="b"/>
            <a:pathLst>
              <a:path w="3010478" h="2971924">
                <a:moveTo>
                  <a:pt x="0" y="0"/>
                </a:moveTo>
                <a:cubicBezTo>
                  <a:pt x="597789" y="631968"/>
                  <a:pt x="1954851" y="1281936"/>
                  <a:pt x="3010478" y="1750136"/>
                </a:cubicBezTo>
                <a:lnTo>
                  <a:pt x="3010478" y="1766533"/>
                </a:lnTo>
                <a:cubicBezTo>
                  <a:pt x="2556291" y="2057095"/>
                  <a:pt x="1750264" y="2348261"/>
                  <a:pt x="1695591" y="2971924"/>
                </a:cubicBezTo>
                <a:lnTo>
                  <a:pt x="1167606" y="2794065"/>
                </a:lnTo>
                <a:cubicBezTo>
                  <a:pt x="1356560" y="2217270"/>
                  <a:pt x="1563728" y="2059107"/>
                  <a:pt x="1967797" y="1771109"/>
                </a:cubicBezTo>
                <a:cubicBezTo>
                  <a:pt x="1212626" y="1431720"/>
                  <a:pt x="908197" y="1282487"/>
                  <a:pt x="19210" y="696594"/>
                </a:cubicBezTo>
                <a:cubicBezTo>
                  <a:pt x="12874" y="464793"/>
                  <a:pt x="13037" y="31157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B91A464-A17A-42A4-A566-0C2ECA287965}"/>
              </a:ext>
            </a:extLst>
          </p:cNvPr>
          <p:cNvGrpSpPr/>
          <p:nvPr/>
        </p:nvGrpSpPr>
        <p:grpSpPr>
          <a:xfrm>
            <a:off x="879230" y="4838242"/>
            <a:ext cx="2472004" cy="1474862"/>
            <a:chOff x="803640" y="3362835"/>
            <a:chExt cx="2059657" cy="147486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BE46705-D7C7-4A5A-850B-6A12DD7D7381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CC78F36-9262-4472-A958-4AB377F2469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8953FB-499F-4156-9332-03E442A3ACB2}"/>
              </a:ext>
            </a:extLst>
          </p:cNvPr>
          <p:cNvGrpSpPr/>
          <p:nvPr/>
        </p:nvGrpSpPr>
        <p:grpSpPr>
          <a:xfrm>
            <a:off x="3536127" y="4838242"/>
            <a:ext cx="2472004" cy="1474862"/>
            <a:chOff x="803640" y="3362835"/>
            <a:chExt cx="2059657" cy="147486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55F1620-2D32-4A50-B649-834D374B19ED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BD04BF3-122F-4E3C-B777-4D8B9932059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D00745C-13AD-4E3F-A82C-D5F03AA99878}"/>
              </a:ext>
            </a:extLst>
          </p:cNvPr>
          <p:cNvGrpSpPr/>
          <p:nvPr/>
        </p:nvGrpSpPr>
        <p:grpSpPr>
          <a:xfrm>
            <a:off x="6193024" y="4838242"/>
            <a:ext cx="2472004" cy="1474862"/>
            <a:chOff x="803640" y="3362835"/>
            <a:chExt cx="2059657" cy="147486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9DE497-96F6-45C3-961B-B17818B68A47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682BDB-EF00-4D7E-A054-155F9BB55A8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2B74DAF-CD1D-4377-A79A-E12FFC522D17}"/>
              </a:ext>
            </a:extLst>
          </p:cNvPr>
          <p:cNvGrpSpPr/>
          <p:nvPr/>
        </p:nvGrpSpPr>
        <p:grpSpPr>
          <a:xfrm>
            <a:off x="8849921" y="4838242"/>
            <a:ext cx="2472004" cy="1474862"/>
            <a:chOff x="803640" y="3362835"/>
            <a:chExt cx="2059657" cy="147486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545D628-47BC-4FF4-ADD6-074A5A55A99F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39CA544-3934-4B92-8DB4-4DBC53B299D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0" name="Parallelogram 15">
            <a:extLst>
              <a:ext uri="{FF2B5EF4-FFF2-40B4-BE49-F238E27FC236}">
                <a16:creationId xmlns:a16="http://schemas.microsoft.com/office/drawing/2014/main" id="{A6037D4B-AE9F-474A-BBDF-36CA71DA2245}"/>
              </a:ext>
            </a:extLst>
          </p:cNvPr>
          <p:cNvSpPr/>
          <p:nvPr/>
        </p:nvSpPr>
        <p:spPr>
          <a:xfrm flipH="1">
            <a:off x="4573872" y="4319313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1" name="Rounded Rectangle 32">
            <a:extLst>
              <a:ext uri="{FF2B5EF4-FFF2-40B4-BE49-F238E27FC236}">
                <a16:creationId xmlns:a16="http://schemas.microsoft.com/office/drawing/2014/main" id="{7A1E89E9-083D-49BF-8065-5F11A589493C}"/>
              </a:ext>
            </a:extLst>
          </p:cNvPr>
          <p:cNvSpPr/>
          <p:nvPr/>
        </p:nvSpPr>
        <p:spPr>
          <a:xfrm>
            <a:off x="1942122" y="4335605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07D3F422-6D25-4227-AE66-29B6AE40A7EF}"/>
              </a:ext>
            </a:extLst>
          </p:cNvPr>
          <p:cNvSpPr/>
          <p:nvPr/>
        </p:nvSpPr>
        <p:spPr>
          <a:xfrm>
            <a:off x="7283880" y="4302686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DB9EF97C-EF9C-4257-8BB8-FE554E70D65E}"/>
              </a:ext>
            </a:extLst>
          </p:cNvPr>
          <p:cNvSpPr/>
          <p:nvPr/>
        </p:nvSpPr>
        <p:spPr>
          <a:xfrm>
            <a:off x="9913526" y="4390249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198388"/>
            <a:ext cx="4331369" cy="1898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Muchas</a:t>
            </a:r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gracias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581275" y="2463835"/>
            <a:ext cx="561057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TFBot</a:t>
            </a:r>
            <a:endParaRPr lang="en-US" altLang="ko-KR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599444" y="3423188"/>
            <a:ext cx="5610509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Sistema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conversacional</a:t>
            </a:r>
            <a:endParaRPr lang="en-US" altLang="ko-KR" sz="1867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con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detección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emociones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026" name="Picture 2" descr="https://lh6.googleusercontent.com/yfpa_sA0uzsdzzCi3ot_XJLxpmb9eFp6f35AVY1jvrx9VmmWSu6_jaQJ9LJzIH_HBxwzac3mlN-5EQbHzs0fLoDxHEixTgYO_EAiFzD6_Yoftv1ydOEQwsMb-5k_1k7W9SEFWceGT8U">
            <a:extLst>
              <a:ext uri="{FF2B5EF4-FFF2-40B4-BE49-F238E27FC236}">
                <a16:creationId xmlns:a16="http://schemas.microsoft.com/office/drawing/2014/main" id="{74C5E9AC-596E-4CF8-B575-BEA9B3E32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243" y="5475000"/>
            <a:ext cx="35528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" name="TextBox 13">
            <a:extLst>
              <a:ext uri="{FF2B5EF4-FFF2-40B4-BE49-F238E27FC236}">
                <a16:creationId xmlns:a16="http://schemas.microsoft.com/office/drawing/2014/main" id="{6988B27A-8460-4722-8AB8-95E5EBFC6B9E}"/>
              </a:ext>
            </a:extLst>
          </p:cNvPr>
          <p:cNvSpPr txBox="1"/>
          <p:nvPr/>
        </p:nvSpPr>
        <p:spPr>
          <a:xfrm>
            <a:off x="751850" y="5917134"/>
            <a:ext cx="625989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Maurizio Martín Corradini – Grado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en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Ingeniería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informática</a:t>
            </a:r>
            <a:endParaRPr lang="en-US" altLang="ko-KR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9" name="TextBox 13">
            <a:extLst>
              <a:ext uri="{FF2B5EF4-FFF2-40B4-BE49-F238E27FC236}">
                <a16:creationId xmlns:a16="http://schemas.microsoft.com/office/drawing/2014/main" id="{7E0F184F-200D-48D6-A6FE-5241A280F4E5}"/>
              </a:ext>
            </a:extLst>
          </p:cNvPr>
          <p:cNvSpPr txBox="1"/>
          <p:nvPr/>
        </p:nvSpPr>
        <p:spPr>
          <a:xfrm>
            <a:off x="759424" y="6345518"/>
            <a:ext cx="62598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Tutor: Esteban García Cuesta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C80DF25-5BD7-49DB-9304-5DEC0CC7AA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44" y="2097914"/>
            <a:ext cx="2639492" cy="2134463"/>
          </a:xfrm>
          <a:prstGeom prst="rect">
            <a:avLst/>
          </a:prstGeom>
        </p:spPr>
      </p:pic>
      <p:sp>
        <p:nvSpPr>
          <p:cNvPr id="240" name="TextBox 43">
            <a:extLst>
              <a:ext uri="{FF2B5EF4-FFF2-40B4-BE49-F238E27FC236}">
                <a16:creationId xmlns:a16="http://schemas.microsoft.com/office/drawing/2014/main" id="{75E9B660-36D9-4F9A-B929-83E9FE54675E}"/>
              </a:ext>
            </a:extLst>
          </p:cNvPr>
          <p:cNvSpPr txBox="1"/>
          <p:nvPr/>
        </p:nvSpPr>
        <p:spPr>
          <a:xfrm>
            <a:off x="3191608" y="295649"/>
            <a:ext cx="5808784" cy="4308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Preguntas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0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70761" y="1614556"/>
            <a:ext cx="5383988" cy="914978"/>
            <a:chOff x="1848112" y="1575921"/>
            <a:chExt cx="5383988" cy="914978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 idea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43824" y="2460608"/>
            <a:ext cx="5365516" cy="769441"/>
            <a:chOff x="1848112" y="1575921"/>
            <a:chExt cx="5365516" cy="76944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objetivo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590221" y="5024635"/>
            <a:ext cx="5365516" cy="769441"/>
            <a:chOff x="1848112" y="1575921"/>
            <a:chExt cx="5365516" cy="76944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Las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futuras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implementaciones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05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612663" y="4195172"/>
            <a:ext cx="5365516" cy="769441"/>
            <a:chOff x="1848112" y="1575921"/>
            <a:chExt cx="5365516" cy="7694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Los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resultados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9" name="Group 20">
            <a:extLst>
              <a:ext uri="{FF2B5EF4-FFF2-40B4-BE49-F238E27FC236}">
                <a16:creationId xmlns:a16="http://schemas.microsoft.com/office/drawing/2014/main" id="{A21CC87F-FB60-4CF4-94BD-D477CE626CE0}"/>
              </a:ext>
            </a:extLst>
          </p:cNvPr>
          <p:cNvGrpSpPr/>
          <p:nvPr/>
        </p:nvGrpSpPr>
        <p:grpSpPr>
          <a:xfrm>
            <a:off x="1642240" y="3320555"/>
            <a:ext cx="5365516" cy="769441"/>
            <a:chOff x="1848112" y="1575921"/>
            <a:chExt cx="5365516" cy="769441"/>
          </a:xfrm>
        </p:grpSpPr>
        <p:sp>
          <p:nvSpPr>
            <p:cNvPr id="180" name="TextBox 22">
              <a:extLst>
                <a:ext uri="{FF2B5EF4-FFF2-40B4-BE49-F238E27FC236}">
                  <a16:creationId xmlns:a16="http://schemas.microsoft.com/office/drawing/2014/main" id="{BB445220-DC00-48A5-B1CD-BAE338674B81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TFBot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1" name="TextBox 23">
              <a:extLst>
                <a:ext uri="{FF2B5EF4-FFF2-40B4-BE49-F238E27FC236}">
                  <a16:creationId xmlns:a16="http://schemas.microsoft.com/office/drawing/2014/main" id="{BE08835A-9674-4243-9AEE-3DF02623B241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2" name="Group 20">
            <a:extLst>
              <a:ext uri="{FF2B5EF4-FFF2-40B4-BE49-F238E27FC236}">
                <a16:creationId xmlns:a16="http://schemas.microsoft.com/office/drawing/2014/main" id="{5CCCF7A5-901E-4E15-B002-40021A0C47AB}"/>
              </a:ext>
            </a:extLst>
          </p:cNvPr>
          <p:cNvGrpSpPr/>
          <p:nvPr/>
        </p:nvGrpSpPr>
        <p:grpSpPr>
          <a:xfrm>
            <a:off x="1612663" y="5900817"/>
            <a:ext cx="5365516" cy="769441"/>
            <a:chOff x="1848112" y="1575921"/>
            <a:chExt cx="5365516" cy="769441"/>
          </a:xfrm>
        </p:grpSpPr>
        <p:sp>
          <p:nvSpPr>
            <p:cNvPr id="183" name="TextBox 22">
              <a:extLst>
                <a:ext uri="{FF2B5EF4-FFF2-40B4-BE49-F238E27FC236}">
                  <a16:creationId xmlns:a16="http://schemas.microsoft.com/office/drawing/2014/main" id="{DEB1B07A-14C4-4467-8BE0-EAFC441E6D7B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Las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conclusiones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4" name="TextBox 23">
              <a:extLst>
                <a:ext uri="{FF2B5EF4-FFF2-40B4-BE49-F238E27FC236}">
                  <a16:creationId xmlns:a16="http://schemas.microsoft.com/office/drawing/2014/main" id="{9065BF01-F077-4A81-99DB-2B4FF55C950B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06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2050" name="Picture 2" descr="https://lh5.googleusercontent.com/QAm-YiB_QnWsnz00XPBDg-5ulGwyjci49X_NWrzWesLf9sTJC6gjZ0zv9EQZpk9bLBs0izKukUyXYHGUfTo7BTOwvPmSkOTBipCN4Rk5bKwTw-OffLUlZAD2XxPQJV6haEujX5Dl6U0">
            <a:extLst>
              <a:ext uri="{FF2B5EF4-FFF2-40B4-BE49-F238E27FC236}">
                <a16:creationId xmlns:a16="http://schemas.microsoft.com/office/drawing/2014/main" id="{E0712023-250F-4F9F-8E70-CF1965E09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2211" y="130547"/>
            <a:ext cx="476110" cy="4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Imagen 184">
            <a:extLst>
              <a:ext uri="{FF2B5EF4-FFF2-40B4-BE49-F238E27FC236}">
                <a16:creationId xmlns:a16="http://schemas.microsoft.com/office/drawing/2014/main" id="{A99DC47C-04D0-4311-A827-C7454D97D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139" y="33379"/>
            <a:ext cx="730331" cy="59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84C7E176-6428-4F2F-BBC4-8119020D2361}"/>
              </a:ext>
            </a:extLst>
          </p:cNvPr>
          <p:cNvSpPr txBox="1">
            <a:spLocks/>
          </p:cNvSpPr>
          <p:nvPr/>
        </p:nvSpPr>
        <p:spPr>
          <a:xfrm>
            <a:off x="938366" y="452673"/>
            <a:ext cx="4158736" cy="253497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10000"/>
              </a:lnSpc>
              <a:buNone/>
            </a:pP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 idea</a:t>
            </a:r>
            <a:endParaRPr lang="en-US" altLang="ko-KR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B1DE5-B531-494D-96CB-47E2D24FD033}"/>
              </a:ext>
            </a:extLst>
          </p:cNvPr>
          <p:cNvSpPr txBox="1"/>
          <p:nvPr/>
        </p:nvSpPr>
        <p:spPr>
          <a:xfrm>
            <a:off x="6955517" y="4105632"/>
            <a:ext cx="41176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DDBB5-4C29-4C7C-9D94-1B509A12B459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D1D76A-9557-4E73-AD9F-645BB8099787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B4857C-E690-4914-BDF0-D0A5C9BEDB5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pic>
        <p:nvPicPr>
          <p:cNvPr id="12" name="Picture 2" descr="https://lh5.googleusercontent.com/QAm-YiB_QnWsnz00XPBDg-5ulGwyjci49X_NWrzWesLf9sTJC6gjZ0zv9EQZpk9bLBs0izKukUyXYHGUfTo7BTOwvPmSkOTBipCN4Rk5bKwTw-OffLUlZAD2XxPQJV6haEujX5Dl6U0">
            <a:extLst>
              <a:ext uri="{FF2B5EF4-FFF2-40B4-BE49-F238E27FC236}">
                <a16:creationId xmlns:a16="http://schemas.microsoft.com/office/drawing/2014/main" id="{3EDBA956-EF92-4F5E-8794-A4ACBD125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2211" y="130547"/>
            <a:ext cx="476110" cy="4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F359314-0510-447F-ABC1-3853F54A6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139" y="33379"/>
            <a:ext cx="730331" cy="59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>
            <a:extLst>
              <a:ext uri="{FF2B5EF4-FFF2-40B4-BE49-F238E27FC236}">
                <a16:creationId xmlns:a16="http://schemas.microsoft.com/office/drawing/2014/main" id="{4F3E1F45-6B3F-46A1-82A6-7F2F85378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8999" y="1567127"/>
            <a:ext cx="2689294" cy="2463620"/>
          </a:xfrm>
          <a:prstGeom prst="rect">
            <a:avLst/>
          </a:prstGeom>
        </p:spPr>
      </p:pic>
      <p:sp>
        <p:nvSpPr>
          <p:cNvPr id="25" name="Título 24">
            <a:extLst>
              <a:ext uri="{FF2B5EF4-FFF2-40B4-BE49-F238E27FC236}">
                <a16:creationId xmlns:a16="http://schemas.microsoft.com/office/drawing/2014/main" id="{334FDDE4-F80A-4D84-970D-352BFF85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r>
              <a:rPr lang="es-E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El objetivo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7367EC-D624-4AA8-9796-F91C974FA1BA}"/>
              </a:ext>
            </a:extLst>
          </p:cNvPr>
          <p:cNvCxnSpPr>
            <a:cxnSpLocks/>
          </p:cNvCxnSpPr>
          <p:nvPr/>
        </p:nvCxnSpPr>
        <p:spPr>
          <a:xfrm flipV="1">
            <a:off x="1033001" y="1831530"/>
            <a:ext cx="4284000" cy="1410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213B94-982C-49DA-98A9-8965726605B4}"/>
              </a:ext>
            </a:extLst>
          </p:cNvPr>
          <p:cNvCxnSpPr>
            <a:cxnSpLocks/>
          </p:cNvCxnSpPr>
          <p:nvPr/>
        </p:nvCxnSpPr>
        <p:spPr>
          <a:xfrm>
            <a:off x="6837146" y="1831530"/>
            <a:ext cx="4284000" cy="1410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18">
            <a:extLst>
              <a:ext uri="{FF2B5EF4-FFF2-40B4-BE49-F238E27FC236}">
                <a16:creationId xmlns:a16="http://schemas.microsoft.com/office/drawing/2014/main" id="{D144EBB9-6F45-45B3-8F98-FD4ABE344C50}"/>
              </a:ext>
            </a:extLst>
          </p:cNvPr>
          <p:cNvGrpSpPr/>
          <p:nvPr/>
        </p:nvGrpSpPr>
        <p:grpSpPr>
          <a:xfrm>
            <a:off x="1298991" y="1975546"/>
            <a:ext cx="1923387" cy="805159"/>
            <a:chOff x="1316574" y="2133806"/>
            <a:chExt cx="1652623" cy="80515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9CA652-AAC0-4133-BD29-ACA302B62717}"/>
                </a:ext>
              </a:extLst>
            </p:cNvPr>
            <p:cNvSpPr txBox="1"/>
            <p:nvPr/>
          </p:nvSpPr>
          <p:spPr>
            <a:xfrm>
              <a:off x="1316574" y="2384967"/>
              <a:ext cx="16443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641444-62F1-423A-8E67-FDB84BEA72CA}"/>
                </a:ext>
              </a:extLst>
            </p:cNvPr>
            <p:cNvSpPr txBox="1"/>
            <p:nvPr/>
          </p:nvSpPr>
          <p:spPr>
            <a:xfrm>
              <a:off x="1316574" y="2133806"/>
              <a:ext cx="16526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VISION</a:t>
              </a:r>
            </a:p>
          </p:txBody>
        </p:sp>
      </p:grpSp>
      <p:grpSp>
        <p:nvGrpSpPr>
          <p:cNvPr id="8" name="그룹 13">
            <a:extLst>
              <a:ext uri="{FF2B5EF4-FFF2-40B4-BE49-F238E27FC236}">
                <a16:creationId xmlns:a16="http://schemas.microsoft.com/office/drawing/2014/main" id="{E5213964-EA53-443F-985D-FB5D77962D47}"/>
              </a:ext>
            </a:extLst>
          </p:cNvPr>
          <p:cNvGrpSpPr/>
          <p:nvPr/>
        </p:nvGrpSpPr>
        <p:grpSpPr>
          <a:xfrm>
            <a:off x="8955274" y="1993778"/>
            <a:ext cx="1880011" cy="805159"/>
            <a:chOff x="9200245" y="2152037"/>
            <a:chExt cx="1652623" cy="80515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F9AEBD-CF49-4888-A748-2FA31CEA0A25}"/>
                </a:ext>
              </a:extLst>
            </p:cNvPr>
            <p:cNvSpPr txBox="1"/>
            <p:nvPr/>
          </p:nvSpPr>
          <p:spPr>
            <a:xfrm>
              <a:off x="9200245" y="2403198"/>
              <a:ext cx="16443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486220-B651-46DF-A275-98991EF4D3CF}"/>
                </a:ext>
              </a:extLst>
            </p:cNvPr>
            <p:cNvSpPr txBox="1"/>
            <p:nvPr/>
          </p:nvSpPr>
          <p:spPr>
            <a:xfrm>
              <a:off x="9200245" y="2152037"/>
              <a:ext cx="16526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</a:rPr>
                <a:t>MISSION</a:t>
              </a:r>
            </a:p>
          </p:txBody>
        </p:sp>
      </p:grpSp>
      <p:sp>
        <p:nvSpPr>
          <p:cNvPr id="11" name="Rounded Rectangular Callout 31">
            <a:extLst>
              <a:ext uri="{FF2B5EF4-FFF2-40B4-BE49-F238E27FC236}">
                <a16:creationId xmlns:a16="http://schemas.microsoft.com/office/drawing/2014/main" id="{FDFDF9E1-F4D2-4A03-9742-4AFE0B15CE5C}"/>
              </a:ext>
            </a:extLst>
          </p:cNvPr>
          <p:cNvSpPr/>
          <p:nvPr/>
        </p:nvSpPr>
        <p:spPr>
          <a:xfrm flipH="1">
            <a:off x="1766846" y="4557178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2" name="그룹 6">
            <a:extLst>
              <a:ext uri="{FF2B5EF4-FFF2-40B4-BE49-F238E27FC236}">
                <a16:creationId xmlns:a16="http://schemas.microsoft.com/office/drawing/2014/main" id="{080401F7-B4F9-4015-8C48-418CAE8361E7}"/>
              </a:ext>
            </a:extLst>
          </p:cNvPr>
          <p:cNvGrpSpPr/>
          <p:nvPr/>
        </p:nvGrpSpPr>
        <p:grpSpPr>
          <a:xfrm>
            <a:off x="959389" y="5143762"/>
            <a:ext cx="2262988" cy="766247"/>
            <a:chOff x="1730330" y="5175558"/>
            <a:chExt cx="1742087" cy="76624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1DF2CC-8381-40B3-83C3-1AED5E002C66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1C97BF-FB1C-48C3-88EF-15F5210E6D4C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C9EAA5-C278-479C-AA8A-866D73546AE5}"/>
              </a:ext>
            </a:extLst>
          </p:cNvPr>
          <p:cNvCxnSpPr>
            <a:cxnSpLocks/>
          </p:cNvCxnSpPr>
          <p:nvPr/>
        </p:nvCxnSpPr>
        <p:spPr>
          <a:xfrm>
            <a:off x="2118416" y="4410658"/>
            <a:ext cx="7920000" cy="104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47">
            <a:extLst>
              <a:ext uri="{FF2B5EF4-FFF2-40B4-BE49-F238E27FC236}">
                <a16:creationId xmlns:a16="http://schemas.microsoft.com/office/drawing/2014/main" id="{20BE94BC-1BBC-40AD-BCDE-F031B1FC894C}"/>
              </a:ext>
            </a:extLst>
          </p:cNvPr>
          <p:cNvSpPr/>
          <p:nvPr/>
        </p:nvSpPr>
        <p:spPr>
          <a:xfrm flipH="1">
            <a:off x="5764788" y="4558038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17" name="그룹 4">
            <a:extLst>
              <a:ext uri="{FF2B5EF4-FFF2-40B4-BE49-F238E27FC236}">
                <a16:creationId xmlns:a16="http://schemas.microsoft.com/office/drawing/2014/main" id="{200A9A07-B1E1-4E30-A933-28B210E3FC01}"/>
              </a:ext>
            </a:extLst>
          </p:cNvPr>
          <p:cNvGrpSpPr/>
          <p:nvPr/>
        </p:nvGrpSpPr>
        <p:grpSpPr>
          <a:xfrm>
            <a:off x="4957331" y="5144622"/>
            <a:ext cx="2262988" cy="766247"/>
            <a:chOff x="3727326" y="5176417"/>
            <a:chExt cx="1742087" cy="76624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F3A3A4-5295-431D-9E34-82AD90E67F49}"/>
                </a:ext>
              </a:extLst>
            </p:cNvPr>
            <p:cNvSpPr txBox="1"/>
            <p:nvPr/>
          </p:nvSpPr>
          <p:spPr>
            <a:xfrm>
              <a:off x="3727327" y="5388666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153F69-C77C-4D44-9ACE-E8FFEA1253A7}"/>
                </a:ext>
              </a:extLst>
            </p:cNvPr>
            <p:cNvSpPr txBox="1"/>
            <p:nvPr/>
          </p:nvSpPr>
          <p:spPr>
            <a:xfrm>
              <a:off x="3727326" y="5176417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20" name="Rounded Rectangular Callout 51">
            <a:extLst>
              <a:ext uri="{FF2B5EF4-FFF2-40B4-BE49-F238E27FC236}">
                <a16:creationId xmlns:a16="http://schemas.microsoft.com/office/drawing/2014/main" id="{1A52B549-BCEF-4813-B24C-B7C9F1CEBE5D}"/>
              </a:ext>
            </a:extLst>
          </p:cNvPr>
          <p:cNvSpPr/>
          <p:nvPr/>
        </p:nvSpPr>
        <p:spPr>
          <a:xfrm flipH="1">
            <a:off x="9762730" y="4558896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21" name="그룹 2">
            <a:extLst>
              <a:ext uri="{FF2B5EF4-FFF2-40B4-BE49-F238E27FC236}">
                <a16:creationId xmlns:a16="http://schemas.microsoft.com/office/drawing/2014/main" id="{272E0318-68D8-47F9-A95F-1F9B0CA7D71B}"/>
              </a:ext>
            </a:extLst>
          </p:cNvPr>
          <p:cNvGrpSpPr/>
          <p:nvPr/>
        </p:nvGrpSpPr>
        <p:grpSpPr>
          <a:xfrm>
            <a:off x="8955273" y="5145480"/>
            <a:ext cx="2262988" cy="766247"/>
            <a:chOff x="5724322" y="5177276"/>
            <a:chExt cx="1742087" cy="76624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BC6F2A-750D-4164-8E2F-32C7C2131520}"/>
                </a:ext>
              </a:extLst>
            </p:cNvPr>
            <p:cNvSpPr txBox="1"/>
            <p:nvPr/>
          </p:nvSpPr>
          <p:spPr>
            <a:xfrm>
              <a:off x="5724323" y="5389525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4FD256-3B70-48A8-AC66-87629FA32BF6}"/>
                </a:ext>
              </a:extLst>
            </p:cNvPr>
            <p:cNvSpPr txBox="1"/>
            <p:nvPr/>
          </p:nvSpPr>
          <p:spPr>
            <a:xfrm>
              <a:off x="5724322" y="5177276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D1D48D-5A93-4498-A4A1-F4A70817E4C5}"/>
              </a:ext>
            </a:extLst>
          </p:cNvPr>
          <p:cNvCxnSpPr/>
          <p:nvPr/>
        </p:nvCxnSpPr>
        <p:spPr>
          <a:xfrm flipH="1" flipV="1">
            <a:off x="6095059" y="3997168"/>
            <a:ext cx="1" cy="403013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9">
            <a:extLst>
              <a:ext uri="{FF2B5EF4-FFF2-40B4-BE49-F238E27FC236}">
                <a16:creationId xmlns:a16="http://schemas.microsoft.com/office/drawing/2014/main" id="{3E4BDAC9-1C3A-4981-A0BA-735309EEDE93}"/>
              </a:ext>
            </a:extLst>
          </p:cNvPr>
          <p:cNvSpPr/>
          <p:nvPr/>
        </p:nvSpPr>
        <p:spPr>
          <a:xfrm>
            <a:off x="1946925" y="4621278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25D61968-4C7E-4C8F-9B56-D1C0A45F18F7}"/>
              </a:ext>
            </a:extLst>
          </p:cNvPr>
          <p:cNvSpPr/>
          <p:nvPr/>
        </p:nvSpPr>
        <p:spPr>
          <a:xfrm flipH="1">
            <a:off x="5895436" y="4651608"/>
            <a:ext cx="332679" cy="2744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9D06C83-5877-4F4A-9FC5-533EA8AD484C}"/>
              </a:ext>
            </a:extLst>
          </p:cNvPr>
          <p:cNvSpPr/>
          <p:nvPr/>
        </p:nvSpPr>
        <p:spPr>
          <a:xfrm>
            <a:off x="9933976" y="4651508"/>
            <a:ext cx="294214" cy="2259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D084559-AB21-48FE-B783-B88EC3088814}"/>
              </a:ext>
            </a:extLst>
          </p:cNvPr>
          <p:cNvSpPr/>
          <p:nvPr/>
        </p:nvSpPr>
        <p:spPr>
          <a:xfrm>
            <a:off x="5082182" y="2086618"/>
            <a:ext cx="1626508" cy="1074564"/>
          </a:xfrm>
          <a:custGeom>
            <a:avLst/>
            <a:gdLst/>
            <a:ahLst/>
            <a:cxnLst/>
            <a:rect l="l" t="t" r="r" b="b"/>
            <a:pathLst>
              <a:path w="330249" h="218182">
                <a:moveTo>
                  <a:pt x="117946" y="56554"/>
                </a:moveTo>
                <a:lnTo>
                  <a:pt x="94115" y="134987"/>
                </a:lnTo>
                <a:lnTo>
                  <a:pt x="142028" y="134987"/>
                </a:lnTo>
                <a:close/>
                <a:moveTo>
                  <a:pt x="262681" y="0"/>
                </a:moveTo>
                <a:lnTo>
                  <a:pt x="330249" y="0"/>
                </a:lnTo>
                <a:lnTo>
                  <a:pt x="330249" y="218182"/>
                </a:lnTo>
                <a:lnTo>
                  <a:pt x="262681" y="218182"/>
                </a:lnTo>
                <a:close/>
                <a:moveTo>
                  <a:pt x="82004" y="0"/>
                </a:moveTo>
                <a:lnTo>
                  <a:pt x="155544" y="0"/>
                </a:lnTo>
                <a:lnTo>
                  <a:pt x="237529" y="218182"/>
                </a:lnTo>
                <a:lnTo>
                  <a:pt x="166929" y="218182"/>
                </a:lnTo>
                <a:lnTo>
                  <a:pt x="156013" y="182165"/>
                </a:lnTo>
                <a:lnTo>
                  <a:pt x="79472" y="182165"/>
                </a:lnTo>
                <a:lnTo>
                  <a:pt x="68837" y="218182"/>
                </a:lnTo>
                <a:lnTo>
                  <a:pt x="0" y="218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9E7AF35-8116-4962-B1EC-6B1FF6F1DC08}"/>
              </a:ext>
            </a:extLst>
          </p:cNvPr>
          <p:cNvGrpSpPr/>
          <p:nvPr/>
        </p:nvGrpSpPr>
        <p:grpSpPr>
          <a:xfrm>
            <a:off x="1395046" y="1136223"/>
            <a:ext cx="9401908" cy="3468330"/>
            <a:chOff x="1093177" y="989695"/>
            <a:chExt cx="10005646" cy="3691046"/>
          </a:xfrm>
          <a:solidFill>
            <a:schemeClr val="accent1">
              <a:lumMod val="5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4302FF1-D9B6-4C53-A2F6-0E3993A2689C}"/>
                </a:ext>
              </a:extLst>
            </p:cNvPr>
            <p:cNvSpPr/>
            <p:nvPr/>
          </p:nvSpPr>
          <p:spPr>
            <a:xfrm flipH="1" flipV="1">
              <a:off x="6623408" y="1349111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7903A63-4FFE-45B1-82B1-6934A2CAAEAC}"/>
                </a:ext>
              </a:extLst>
            </p:cNvPr>
            <p:cNvSpPr/>
            <p:nvPr/>
          </p:nvSpPr>
          <p:spPr>
            <a:xfrm>
              <a:off x="1667706" y="1575962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A1C6270-AAE8-43D7-B33E-A9AC33F2D067}"/>
                </a:ext>
              </a:extLst>
            </p:cNvPr>
            <p:cNvSpPr/>
            <p:nvPr/>
          </p:nvSpPr>
          <p:spPr>
            <a:xfrm flipH="1" flipV="1">
              <a:off x="6724533" y="2670316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473D73F-D2DE-4109-91E2-410C80B504F3}"/>
                </a:ext>
              </a:extLst>
            </p:cNvPr>
            <p:cNvGrpSpPr/>
            <p:nvPr/>
          </p:nvGrpSpPr>
          <p:grpSpPr>
            <a:xfrm>
              <a:off x="4692156" y="989695"/>
              <a:ext cx="2795565" cy="3631621"/>
              <a:chOff x="1257518" y="2316205"/>
              <a:chExt cx="1389446" cy="1804981"/>
            </a:xfrm>
            <a:grpFill/>
          </p:grpSpPr>
          <p:sp>
            <p:nvSpPr>
              <p:cNvPr id="40" name="Graphic 2">
                <a:extLst>
                  <a:ext uri="{FF2B5EF4-FFF2-40B4-BE49-F238E27FC236}">
                    <a16:creationId xmlns:a16="http://schemas.microsoft.com/office/drawing/2014/main" id="{53347B15-B39D-4B3A-92A7-16F069593A4D}"/>
                  </a:ext>
                </a:extLst>
              </p:cNvPr>
              <p:cNvSpPr/>
              <p:nvPr/>
            </p:nvSpPr>
            <p:spPr>
              <a:xfrm>
                <a:off x="1257518" y="2316205"/>
                <a:ext cx="1389446" cy="1804981"/>
              </a:xfrm>
              <a:custGeom>
                <a:avLst/>
                <a:gdLst>
                  <a:gd name="connsiteX0" fmla="*/ 198332 w 800100"/>
                  <a:gd name="connsiteY0" fmla="*/ 961703 h 962025"/>
                  <a:gd name="connsiteX1" fmla="*/ 646959 w 800100"/>
                  <a:gd name="connsiteY1" fmla="*/ 961703 h 962025"/>
                  <a:gd name="connsiteX2" fmla="*/ 610764 w 800100"/>
                  <a:gd name="connsiteY2" fmla="*/ 885503 h 962025"/>
                  <a:gd name="connsiteX3" fmla="*/ 686964 w 800100"/>
                  <a:gd name="connsiteY3" fmla="*/ 625471 h 962025"/>
                  <a:gd name="connsiteX4" fmla="*/ 786024 w 800100"/>
                  <a:gd name="connsiteY4" fmla="*/ 283523 h 962025"/>
                  <a:gd name="connsiteX5" fmla="*/ 359304 w 800100"/>
                  <a:gd name="connsiteY5" fmla="*/ 14918 h 962025"/>
                  <a:gd name="connsiteX6" fmla="*/ 124037 w 800100"/>
                  <a:gd name="connsiteY6" fmla="*/ 211133 h 962025"/>
                  <a:gd name="connsiteX7" fmla="*/ 116417 w 800100"/>
                  <a:gd name="connsiteY7" fmla="*/ 270188 h 962025"/>
                  <a:gd name="connsiteX8" fmla="*/ 59267 w 800100"/>
                  <a:gd name="connsiteY8" fmla="*/ 367343 h 962025"/>
                  <a:gd name="connsiteX9" fmla="*/ 13547 w 800100"/>
                  <a:gd name="connsiteY9" fmla="*/ 427351 h 962025"/>
                  <a:gd name="connsiteX10" fmla="*/ 24024 w 800100"/>
                  <a:gd name="connsiteY10" fmla="*/ 515933 h 962025"/>
                  <a:gd name="connsiteX11" fmla="*/ 63077 w 800100"/>
                  <a:gd name="connsiteY11" fmla="*/ 552128 h 962025"/>
                  <a:gd name="connsiteX12" fmla="*/ 18309 w 800100"/>
                  <a:gd name="connsiteY12" fmla="*/ 570226 h 962025"/>
                  <a:gd name="connsiteX13" fmla="*/ 30692 w 800100"/>
                  <a:gd name="connsiteY13" fmla="*/ 609278 h 962025"/>
                  <a:gd name="connsiteX14" fmla="*/ 29739 w 800100"/>
                  <a:gd name="connsiteY14" fmla="*/ 673096 h 962025"/>
                  <a:gd name="connsiteX15" fmla="*/ 85937 w 800100"/>
                  <a:gd name="connsiteY15" fmla="*/ 744533 h 962025"/>
                  <a:gd name="connsiteX16" fmla="*/ 225002 w 800100"/>
                  <a:gd name="connsiteY16" fmla="*/ 764536 h 962025"/>
                  <a:gd name="connsiteX17" fmla="*/ 198332 w 800100"/>
                  <a:gd name="connsiteY17" fmla="*/ 961703 h 962025"/>
                  <a:gd name="connsiteX0" fmla="*/ 173835 w 788240"/>
                  <a:gd name="connsiteY0" fmla="*/ 1023975 h 1023975"/>
                  <a:gd name="connsiteX1" fmla="*/ 639815 w 788240"/>
                  <a:gd name="connsiteY1" fmla="*/ 954560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8932"/>
                  <a:gd name="connsiteX1" fmla="*/ 654690 w 788240"/>
                  <a:gd name="connsiteY1" fmla="*/ 1028932 h 1028932"/>
                  <a:gd name="connsiteX2" fmla="*/ 603620 w 788240"/>
                  <a:gd name="connsiteY2" fmla="*/ 878360 h 1028932"/>
                  <a:gd name="connsiteX3" fmla="*/ 679820 w 788240"/>
                  <a:gd name="connsiteY3" fmla="*/ 618328 h 1028932"/>
                  <a:gd name="connsiteX4" fmla="*/ 778880 w 788240"/>
                  <a:gd name="connsiteY4" fmla="*/ 276380 h 1028932"/>
                  <a:gd name="connsiteX5" fmla="*/ 352160 w 788240"/>
                  <a:gd name="connsiteY5" fmla="*/ 7775 h 1028932"/>
                  <a:gd name="connsiteX6" fmla="*/ 116893 w 788240"/>
                  <a:gd name="connsiteY6" fmla="*/ 203990 h 1028932"/>
                  <a:gd name="connsiteX7" fmla="*/ 109273 w 788240"/>
                  <a:gd name="connsiteY7" fmla="*/ 263045 h 1028932"/>
                  <a:gd name="connsiteX8" fmla="*/ 52123 w 788240"/>
                  <a:gd name="connsiteY8" fmla="*/ 360200 h 1028932"/>
                  <a:gd name="connsiteX9" fmla="*/ 6403 w 788240"/>
                  <a:gd name="connsiteY9" fmla="*/ 420208 h 1028932"/>
                  <a:gd name="connsiteX10" fmla="*/ 16880 w 788240"/>
                  <a:gd name="connsiteY10" fmla="*/ 508790 h 1028932"/>
                  <a:gd name="connsiteX11" fmla="*/ 55933 w 788240"/>
                  <a:gd name="connsiteY11" fmla="*/ 544985 h 1028932"/>
                  <a:gd name="connsiteX12" fmla="*/ 11165 w 788240"/>
                  <a:gd name="connsiteY12" fmla="*/ 563083 h 1028932"/>
                  <a:gd name="connsiteX13" fmla="*/ 23548 w 788240"/>
                  <a:gd name="connsiteY13" fmla="*/ 602135 h 1028932"/>
                  <a:gd name="connsiteX14" fmla="*/ 22595 w 788240"/>
                  <a:gd name="connsiteY14" fmla="*/ 665953 h 1028932"/>
                  <a:gd name="connsiteX15" fmla="*/ 78793 w 788240"/>
                  <a:gd name="connsiteY15" fmla="*/ 737390 h 1028932"/>
                  <a:gd name="connsiteX16" fmla="*/ 217858 w 788240"/>
                  <a:gd name="connsiteY16" fmla="*/ 757393 h 1028932"/>
                  <a:gd name="connsiteX17" fmla="*/ 173835 w 788240"/>
                  <a:gd name="connsiteY17" fmla="*/ 1023975 h 1028932"/>
                  <a:gd name="connsiteX0" fmla="*/ 173835 w 788240"/>
                  <a:gd name="connsiteY0" fmla="*/ 1023975 h 1023975"/>
                  <a:gd name="connsiteX1" fmla="*/ 674523 w 788240"/>
                  <a:gd name="connsiteY1" fmla="*/ 1023974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4058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9016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21495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79248F5-92F6-4CD2-BAF4-37327B4E7647}"/>
                  </a:ext>
                </a:extLst>
              </p:cNvPr>
              <p:cNvGrpSpPr/>
              <p:nvPr/>
            </p:nvGrpSpPr>
            <p:grpSpPr>
              <a:xfrm>
                <a:off x="1684786" y="2516290"/>
                <a:ext cx="702035" cy="687994"/>
                <a:chOff x="1684786" y="2516290"/>
                <a:chExt cx="702035" cy="687994"/>
              </a:xfrm>
              <a:grpFill/>
            </p:grpSpPr>
            <p:sp>
              <p:nvSpPr>
                <p:cNvPr id="42" name="Graphic 4">
                  <a:extLst>
                    <a:ext uri="{FF2B5EF4-FFF2-40B4-BE49-F238E27FC236}">
                      <a16:creationId xmlns:a16="http://schemas.microsoft.com/office/drawing/2014/main" id="{18927834-337B-4774-B8C4-66F5BF0CE3E4}"/>
                    </a:ext>
                  </a:extLst>
                </p:cNvPr>
                <p:cNvSpPr/>
                <p:nvPr/>
              </p:nvSpPr>
              <p:spPr>
                <a:xfrm>
                  <a:off x="1684786" y="2516290"/>
                  <a:ext cx="702035" cy="687994"/>
                </a:xfrm>
                <a:custGeom>
                  <a:avLst/>
                  <a:gdLst>
                    <a:gd name="connsiteX0" fmla="*/ 462439 w 476250"/>
                    <a:gd name="connsiteY0" fmla="*/ 160496 h 466725"/>
                    <a:gd name="connsiteX1" fmla="*/ 469106 w 476250"/>
                    <a:gd name="connsiteY1" fmla="*/ 153829 h 466725"/>
                    <a:gd name="connsiteX2" fmla="*/ 469106 w 476250"/>
                    <a:gd name="connsiteY2" fmla="*/ 149066 h 466725"/>
                    <a:gd name="connsiteX3" fmla="*/ 462439 w 476250"/>
                    <a:gd name="connsiteY3" fmla="*/ 142399 h 466725"/>
                    <a:gd name="connsiteX4" fmla="*/ 415766 w 476250"/>
                    <a:gd name="connsiteY4" fmla="*/ 142399 h 466725"/>
                    <a:gd name="connsiteX5" fmla="*/ 415766 w 476250"/>
                    <a:gd name="connsiteY5" fmla="*/ 93821 h 466725"/>
                    <a:gd name="connsiteX6" fmla="*/ 391954 w 476250"/>
                    <a:gd name="connsiteY6" fmla="*/ 70009 h 466725"/>
                    <a:gd name="connsiteX7" fmla="*/ 333851 w 476250"/>
                    <a:gd name="connsiteY7" fmla="*/ 70009 h 466725"/>
                    <a:gd name="connsiteX8" fmla="*/ 333851 w 476250"/>
                    <a:gd name="connsiteY8" fmla="*/ 13811 h 466725"/>
                    <a:gd name="connsiteX9" fmla="*/ 327184 w 476250"/>
                    <a:gd name="connsiteY9" fmla="*/ 7144 h 466725"/>
                    <a:gd name="connsiteX10" fmla="*/ 322421 w 476250"/>
                    <a:gd name="connsiteY10" fmla="*/ 7144 h 466725"/>
                    <a:gd name="connsiteX11" fmla="*/ 315754 w 476250"/>
                    <a:gd name="connsiteY11" fmla="*/ 13811 h 466725"/>
                    <a:gd name="connsiteX12" fmla="*/ 315754 w 476250"/>
                    <a:gd name="connsiteY12" fmla="*/ 70009 h 466725"/>
                    <a:gd name="connsiteX13" fmla="*/ 290989 w 476250"/>
                    <a:gd name="connsiteY13" fmla="*/ 70009 h 466725"/>
                    <a:gd name="connsiteX14" fmla="*/ 290989 w 476250"/>
                    <a:gd name="connsiteY14" fmla="*/ 13811 h 466725"/>
                    <a:gd name="connsiteX15" fmla="*/ 283369 w 476250"/>
                    <a:gd name="connsiteY15" fmla="*/ 7144 h 466725"/>
                    <a:gd name="connsiteX16" fmla="*/ 278606 w 476250"/>
                    <a:gd name="connsiteY16" fmla="*/ 7144 h 466725"/>
                    <a:gd name="connsiteX17" fmla="*/ 271939 w 476250"/>
                    <a:gd name="connsiteY17" fmla="*/ 13811 h 466725"/>
                    <a:gd name="connsiteX18" fmla="*/ 271939 w 476250"/>
                    <a:gd name="connsiteY18" fmla="*/ 70009 h 466725"/>
                    <a:gd name="connsiteX19" fmla="*/ 247174 w 476250"/>
                    <a:gd name="connsiteY19" fmla="*/ 70009 h 466725"/>
                    <a:gd name="connsiteX20" fmla="*/ 247174 w 476250"/>
                    <a:gd name="connsiteY20" fmla="*/ 13811 h 466725"/>
                    <a:gd name="connsiteX21" fmla="*/ 240506 w 476250"/>
                    <a:gd name="connsiteY21" fmla="*/ 7144 h 466725"/>
                    <a:gd name="connsiteX22" fmla="*/ 235744 w 476250"/>
                    <a:gd name="connsiteY22" fmla="*/ 7144 h 466725"/>
                    <a:gd name="connsiteX23" fmla="*/ 229076 w 476250"/>
                    <a:gd name="connsiteY23" fmla="*/ 13811 h 466725"/>
                    <a:gd name="connsiteX24" fmla="*/ 229076 w 476250"/>
                    <a:gd name="connsiteY24" fmla="*/ 70009 h 466725"/>
                    <a:gd name="connsiteX25" fmla="*/ 204311 w 476250"/>
                    <a:gd name="connsiteY25" fmla="*/ 70009 h 466725"/>
                    <a:gd name="connsiteX26" fmla="*/ 204311 w 476250"/>
                    <a:gd name="connsiteY26" fmla="*/ 13811 h 466725"/>
                    <a:gd name="connsiteX27" fmla="*/ 197644 w 476250"/>
                    <a:gd name="connsiteY27" fmla="*/ 7144 h 466725"/>
                    <a:gd name="connsiteX28" fmla="*/ 192881 w 476250"/>
                    <a:gd name="connsiteY28" fmla="*/ 7144 h 466725"/>
                    <a:gd name="connsiteX29" fmla="*/ 186214 w 476250"/>
                    <a:gd name="connsiteY29" fmla="*/ 13811 h 466725"/>
                    <a:gd name="connsiteX30" fmla="*/ 186214 w 476250"/>
                    <a:gd name="connsiteY30" fmla="*/ 70009 h 466725"/>
                    <a:gd name="connsiteX31" fmla="*/ 161449 w 476250"/>
                    <a:gd name="connsiteY31" fmla="*/ 70009 h 466725"/>
                    <a:gd name="connsiteX32" fmla="*/ 161449 w 476250"/>
                    <a:gd name="connsiteY32" fmla="*/ 13811 h 466725"/>
                    <a:gd name="connsiteX33" fmla="*/ 154781 w 476250"/>
                    <a:gd name="connsiteY33" fmla="*/ 7144 h 466725"/>
                    <a:gd name="connsiteX34" fmla="*/ 150019 w 476250"/>
                    <a:gd name="connsiteY34" fmla="*/ 7144 h 466725"/>
                    <a:gd name="connsiteX35" fmla="*/ 143351 w 476250"/>
                    <a:gd name="connsiteY35" fmla="*/ 13811 h 466725"/>
                    <a:gd name="connsiteX36" fmla="*/ 143351 w 476250"/>
                    <a:gd name="connsiteY36" fmla="*/ 70009 h 466725"/>
                    <a:gd name="connsiteX37" fmla="*/ 88106 w 476250"/>
                    <a:gd name="connsiteY37" fmla="*/ 70009 h 466725"/>
                    <a:gd name="connsiteX38" fmla="*/ 64294 w 476250"/>
                    <a:gd name="connsiteY38" fmla="*/ 93821 h 466725"/>
                    <a:gd name="connsiteX39" fmla="*/ 64294 w 476250"/>
                    <a:gd name="connsiteY39" fmla="*/ 142399 h 466725"/>
                    <a:gd name="connsiteX40" fmla="*/ 13811 w 476250"/>
                    <a:gd name="connsiteY40" fmla="*/ 142399 h 466725"/>
                    <a:gd name="connsiteX41" fmla="*/ 7144 w 476250"/>
                    <a:gd name="connsiteY41" fmla="*/ 149066 h 466725"/>
                    <a:gd name="connsiteX42" fmla="*/ 7144 w 476250"/>
                    <a:gd name="connsiteY42" fmla="*/ 153829 h 466725"/>
                    <a:gd name="connsiteX43" fmla="*/ 13811 w 476250"/>
                    <a:gd name="connsiteY43" fmla="*/ 160496 h 466725"/>
                    <a:gd name="connsiteX44" fmla="*/ 64294 w 476250"/>
                    <a:gd name="connsiteY44" fmla="*/ 160496 h 466725"/>
                    <a:gd name="connsiteX45" fmla="*/ 64294 w 476250"/>
                    <a:gd name="connsiteY45" fmla="*/ 185261 h 466725"/>
                    <a:gd name="connsiteX46" fmla="*/ 13811 w 476250"/>
                    <a:gd name="connsiteY46" fmla="*/ 185261 h 466725"/>
                    <a:gd name="connsiteX47" fmla="*/ 7144 w 476250"/>
                    <a:gd name="connsiteY47" fmla="*/ 191929 h 466725"/>
                    <a:gd name="connsiteX48" fmla="*/ 7144 w 476250"/>
                    <a:gd name="connsiteY48" fmla="*/ 196691 h 466725"/>
                    <a:gd name="connsiteX49" fmla="*/ 13811 w 476250"/>
                    <a:gd name="connsiteY49" fmla="*/ 203359 h 466725"/>
                    <a:gd name="connsiteX50" fmla="*/ 64294 w 476250"/>
                    <a:gd name="connsiteY50" fmla="*/ 203359 h 466725"/>
                    <a:gd name="connsiteX51" fmla="*/ 64294 w 476250"/>
                    <a:gd name="connsiteY51" fmla="*/ 228124 h 466725"/>
                    <a:gd name="connsiteX52" fmla="*/ 13811 w 476250"/>
                    <a:gd name="connsiteY52" fmla="*/ 228124 h 466725"/>
                    <a:gd name="connsiteX53" fmla="*/ 7144 w 476250"/>
                    <a:gd name="connsiteY53" fmla="*/ 235744 h 466725"/>
                    <a:gd name="connsiteX54" fmla="*/ 7144 w 476250"/>
                    <a:gd name="connsiteY54" fmla="*/ 240506 h 466725"/>
                    <a:gd name="connsiteX55" fmla="*/ 13811 w 476250"/>
                    <a:gd name="connsiteY55" fmla="*/ 247174 h 466725"/>
                    <a:gd name="connsiteX56" fmla="*/ 64294 w 476250"/>
                    <a:gd name="connsiteY56" fmla="*/ 247174 h 466725"/>
                    <a:gd name="connsiteX57" fmla="*/ 64294 w 476250"/>
                    <a:gd name="connsiteY57" fmla="*/ 271939 h 466725"/>
                    <a:gd name="connsiteX58" fmla="*/ 13811 w 476250"/>
                    <a:gd name="connsiteY58" fmla="*/ 271939 h 466725"/>
                    <a:gd name="connsiteX59" fmla="*/ 7144 w 476250"/>
                    <a:gd name="connsiteY59" fmla="*/ 278606 h 466725"/>
                    <a:gd name="connsiteX60" fmla="*/ 7144 w 476250"/>
                    <a:gd name="connsiteY60" fmla="*/ 283369 h 466725"/>
                    <a:gd name="connsiteX61" fmla="*/ 13811 w 476250"/>
                    <a:gd name="connsiteY61" fmla="*/ 290036 h 466725"/>
                    <a:gd name="connsiteX62" fmla="*/ 64294 w 476250"/>
                    <a:gd name="connsiteY62" fmla="*/ 290036 h 466725"/>
                    <a:gd name="connsiteX63" fmla="*/ 64294 w 476250"/>
                    <a:gd name="connsiteY63" fmla="*/ 314801 h 466725"/>
                    <a:gd name="connsiteX64" fmla="*/ 13811 w 476250"/>
                    <a:gd name="connsiteY64" fmla="*/ 314801 h 466725"/>
                    <a:gd name="connsiteX65" fmla="*/ 7144 w 476250"/>
                    <a:gd name="connsiteY65" fmla="*/ 321469 h 466725"/>
                    <a:gd name="connsiteX66" fmla="*/ 7144 w 476250"/>
                    <a:gd name="connsiteY66" fmla="*/ 326231 h 466725"/>
                    <a:gd name="connsiteX67" fmla="*/ 13811 w 476250"/>
                    <a:gd name="connsiteY67" fmla="*/ 332899 h 466725"/>
                    <a:gd name="connsiteX68" fmla="*/ 64294 w 476250"/>
                    <a:gd name="connsiteY68" fmla="*/ 332899 h 466725"/>
                    <a:gd name="connsiteX69" fmla="*/ 64294 w 476250"/>
                    <a:gd name="connsiteY69" fmla="*/ 380524 h 466725"/>
                    <a:gd name="connsiteX70" fmla="*/ 88106 w 476250"/>
                    <a:gd name="connsiteY70" fmla="*/ 404336 h 466725"/>
                    <a:gd name="connsiteX71" fmla="*/ 142399 w 476250"/>
                    <a:gd name="connsiteY71" fmla="*/ 404336 h 466725"/>
                    <a:gd name="connsiteX72" fmla="*/ 142399 w 476250"/>
                    <a:gd name="connsiteY72" fmla="*/ 461486 h 466725"/>
                    <a:gd name="connsiteX73" fmla="*/ 149066 w 476250"/>
                    <a:gd name="connsiteY73" fmla="*/ 468154 h 466725"/>
                    <a:gd name="connsiteX74" fmla="*/ 153829 w 476250"/>
                    <a:gd name="connsiteY74" fmla="*/ 468154 h 466725"/>
                    <a:gd name="connsiteX75" fmla="*/ 160496 w 476250"/>
                    <a:gd name="connsiteY75" fmla="*/ 461486 h 466725"/>
                    <a:gd name="connsiteX76" fmla="*/ 160496 w 476250"/>
                    <a:gd name="connsiteY76" fmla="*/ 404336 h 466725"/>
                    <a:gd name="connsiteX77" fmla="*/ 185261 w 476250"/>
                    <a:gd name="connsiteY77" fmla="*/ 404336 h 466725"/>
                    <a:gd name="connsiteX78" fmla="*/ 185261 w 476250"/>
                    <a:gd name="connsiteY78" fmla="*/ 461486 h 466725"/>
                    <a:gd name="connsiteX79" fmla="*/ 191929 w 476250"/>
                    <a:gd name="connsiteY79" fmla="*/ 468154 h 466725"/>
                    <a:gd name="connsiteX80" fmla="*/ 196691 w 476250"/>
                    <a:gd name="connsiteY80" fmla="*/ 468154 h 466725"/>
                    <a:gd name="connsiteX81" fmla="*/ 203359 w 476250"/>
                    <a:gd name="connsiteY81" fmla="*/ 461486 h 466725"/>
                    <a:gd name="connsiteX82" fmla="*/ 203359 w 476250"/>
                    <a:gd name="connsiteY82" fmla="*/ 404336 h 466725"/>
                    <a:gd name="connsiteX83" fmla="*/ 228124 w 476250"/>
                    <a:gd name="connsiteY83" fmla="*/ 404336 h 466725"/>
                    <a:gd name="connsiteX84" fmla="*/ 228124 w 476250"/>
                    <a:gd name="connsiteY84" fmla="*/ 461486 h 466725"/>
                    <a:gd name="connsiteX85" fmla="*/ 234791 w 476250"/>
                    <a:gd name="connsiteY85" fmla="*/ 468154 h 466725"/>
                    <a:gd name="connsiteX86" fmla="*/ 239554 w 476250"/>
                    <a:gd name="connsiteY86" fmla="*/ 468154 h 466725"/>
                    <a:gd name="connsiteX87" fmla="*/ 246221 w 476250"/>
                    <a:gd name="connsiteY87" fmla="*/ 461486 h 466725"/>
                    <a:gd name="connsiteX88" fmla="*/ 246221 w 476250"/>
                    <a:gd name="connsiteY88" fmla="*/ 404336 h 466725"/>
                    <a:gd name="connsiteX89" fmla="*/ 270986 w 476250"/>
                    <a:gd name="connsiteY89" fmla="*/ 404336 h 466725"/>
                    <a:gd name="connsiteX90" fmla="*/ 270986 w 476250"/>
                    <a:gd name="connsiteY90" fmla="*/ 461486 h 466725"/>
                    <a:gd name="connsiteX91" fmla="*/ 277654 w 476250"/>
                    <a:gd name="connsiteY91" fmla="*/ 468154 h 466725"/>
                    <a:gd name="connsiteX92" fmla="*/ 283369 w 476250"/>
                    <a:gd name="connsiteY92" fmla="*/ 468154 h 466725"/>
                    <a:gd name="connsiteX93" fmla="*/ 290036 w 476250"/>
                    <a:gd name="connsiteY93" fmla="*/ 461486 h 466725"/>
                    <a:gd name="connsiteX94" fmla="*/ 290036 w 476250"/>
                    <a:gd name="connsiteY94" fmla="*/ 404336 h 466725"/>
                    <a:gd name="connsiteX95" fmla="*/ 314801 w 476250"/>
                    <a:gd name="connsiteY95" fmla="*/ 404336 h 466725"/>
                    <a:gd name="connsiteX96" fmla="*/ 314801 w 476250"/>
                    <a:gd name="connsiteY96" fmla="*/ 461486 h 466725"/>
                    <a:gd name="connsiteX97" fmla="*/ 321469 w 476250"/>
                    <a:gd name="connsiteY97" fmla="*/ 468154 h 466725"/>
                    <a:gd name="connsiteX98" fmla="*/ 326231 w 476250"/>
                    <a:gd name="connsiteY98" fmla="*/ 468154 h 466725"/>
                    <a:gd name="connsiteX99" fmla="*/ 332899 w 476250"/>
                    <a:gd name="connsiteY99" fmla="*/ 461486 h 466725"/>
                    <a:gd name="connsiteX100" fmla="*/ 332899 w 476250"/>
                    <a:gd name="connsiteY100" fmla="*/ 404336 h 466725"/>
                    <a:gd name="connsiteX101" fmla="*/ 391001 w 476250"/>
                    <a:gd name="connsiteY101" fmla="*/ 404336 h 466725"/>
                    <a:gd name="connsiteX102" fmla="*/ 414814 w 476250"/>
                    <a:gd name="connsiteY102" fmla="*/ 380524 h 466725"/>
                    <a:gd name="connsiteX103" fmla="*/ 414814 w 476250"/>
                    <a:gd name="connsiteY103" fmla="*/ 332899 h 466725"/>
                    <a:gd name="connsiteX104" fmla="*/ 461486 w 476250"/>
                    <a:gd name="connsiteY104" fmla="*/ 332899 h 466725"/>
                    <a:gd name="connsiteX105" fmla="*/ 468154 w 476250"/>
                    <a:gd name="connsiteY105" fmla="*/ 326231 h 466725"/>
                    <a:gd name="connsiteX106" fmla="*/ 468154 w 476250"/>
                    <a:gd name="connsiteY106" fmla="*/ 321469 h 466725"/>
                    <a:gd name="connsiteX107" fmla="*/ 461486 w 476250"/>
                    <a:gd name="connsiteY107" fmla="*/ 314801 h 466725"/>
                    <a:gd name="connsiteX108" fmla="*/ 414814 w 476250"/>
                    <a:gd name="connsiteY108" fmla="*/ 314801 h 466725"/>
                    <a:gd name="connsiteX109" fmla="*/ 414814 w 476250"/>
                    <a:gd name="connsiteY109" fmla="*/ 290036 h 466725"/>
                    <a:gd name="connsiteX110" fmla="*/ 461486 w 476250"/>
                    <a:gd name="connsiteY110" fmla="*/ 290036 h 466725"/>
                    <a:gd name="connsiteX111" fmla="*/ 468154 w 476250"/>
                    <a:gd name="connsiteY111" fmla="*/ 283369 h 466725"/>
                    <a:gd name="connsiteX112" fmla="*/ 468154 w 476250"/>
                    <a:gd name="connsiteY112" fmla="*/ 278606 h 466725"/>
                    <a:gd name="connsiteX113" fmla="*/ 461486 w 476250"/>
                    <a:gd name="connsiteY113" fmla="*/ 271939 h 466725"/>
                    <a:gd name="connsiteX114" fmla="*/ 414814 w 476250"/>
                    <a:gd name="connsiteY114" fmla="*/ 271939 h 466725"/>
                    <a:gd name="connsiteX115" fmla="*/ 414814 w 476250"/>
                    <a:gd name="connsiteY115" fmla="*/ 247174 h 466725"/>
                    <a:gd name="connsiteX116" fmla="*/ 461486 w 476250"/>
                    <a:gd name="connsiteY116" fmla="*/ 247174 h 466725"/>
                    <a:gd name="connsiteX117" fmla="*/ 468154 w 476250"/>
                    <a:gd name="connsiteY117" fmla="*/ 240506 h 466725"/>
                    <a:gd name="connsiteX118" fmla="*/ 468154 w 476250"/>
                    <a:gd name="connsiteY118" fmla="*/ 235744 h 466725"/>
                    <a:gd name="connsiteX119" fmla="*/ 461486 w 476250"/>
                    <a:gd name="connsiteY119" fmla="*/ 229076 h 466725"/>
                    <a:gd name="connsiteX120" fmla="*/ 414814 w 476250"/>
                    <a:gd name="connsiteY120" fmla="*/ 229076 h 466725"/>
                    <a:gd name="connsiteX121" fmla="*/ 414814 w 476250"/>
                    <a:gd name="connsiteY121" fmla="*/ 204311 h 466725"/>
                    <a:gd name="connsiteX122" fmla="*/ 461486 w 476250"/>
                    <a:gd name="connsiteY122" fmla="*/ 204311 h 466725"/>
                    <a:gd name="connsiteX123" fmla="*/ 468154 w 476250"/>
                    <a:gd name="connsiteY123" fmla="*/ 197644 h 466725"/>
                    <a:gd name="connsiteX124" fmla="*/ 468154 w 476250"/>
                    <a:gd name="connsiteY124" fmla="*/ 192881 h 466725"/>
                    <a:gd name="connsiteX125" fmla="*/ 461486 w 476250"/>
                    <a:gd name="connsiteY125" fmla="*/ 186214 h 466725"/>
                    <a:gd name="connsiteX126" fmla="*/ 414814 w 476250"/>
                    <a:gd name="connsiteY126" fmla="*/ 186214 h 466725"/>
                    <a:gd name="connsiteX127" fmla="*/ 414814 w 476250"/>
                    <a:gd name="connsiteY127" fmla="*/ 161449 h 466725"/>
                    <a:gd name="connsiteX128" fmla="*/ 462439 w 476250"/>
                    <a:gd name="connsiteY128" fmla="*/ 161449 h 46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</a:cxnLst>
                  <a:rect l="l" t="t" r="r" b="b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93BEA3D9-9AE5-46B2-A231-8B49AC2E558A}"/>
                    </a:ext>
                  </a:extLst>
                </p:cNvPr>
                <p:cNvSpPr/>
                <p:nvPr/>
              </p:nvSpPr>
              <p:spPr>
                <a:xfrm>
                  <a:off x="1855157" y="2765044"/>
                  <a:ext cx="330249" cy="218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6EB048-7D81-463A-970A-20BB88838548}"/>
                </a:ext>
              </a:extLst>
            </p:cNvPr>
            <p:cNvSpPr/>
            <p:nvPr/>
          </p:nvSpPr>
          <p:spPr>
            <a:xfrm>
              <a:off x="1912556" y="2967547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19F564-C784-4AD8-912A-2FD004D79F20}"/>
                </a:ext>
              </a:extLst>
            </p:cNvPr>
            <p:cNvSpPr/>
            <p:nvPr/>
          </p:nvSpPr>
          <p:spPr>
            <a:xfrm>
              <a:off x="1093177" y="4613033"/>
              <a:ext cx="10005646" cy="677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02F4B8E-9B3E-4F0F-A7A3-4E4CCE2F61D7}"/>
              </a:ext>
            </a:extLst>
          </p:cNvPr>
          <p:cNvSpPr txBox="1"/>
          <p:nvPr/>
        </p:nvSpPr>
        <p:spPr>
          <a:xfrm>
            <a:off x="3191608" y="4848677"/>
            <a:ext cx="5808784" cy="4308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TFBot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A13B11-B0D6-4969-8E29-77296F24B51F}"/>
              </a:ext>
            </a:extLst>
          </p:cNvPr>
          <p:cNvSpPr txBox="1"/>
          <p:nvPr/>
        </p:nvSpPr>
        <p:spPr>
          <a:xfrm>
            <a:off x="1878147" y="5329455"/>
            <a:ext cx="8435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4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Un </a:t>
            </a:r>
            <a:r>
              <a:rPr lang="en-GB" altLang="ko-KR" sz="2400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sistema</a:t>
            </a:r>
            <a:r>
              <a:rPr lang="en-GB" altLang="ko-KR" sz="24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conversacional</a:t>
            </a:r>
            <a:r>
              <a:rPr lang="en-GB" altLang="ko-KR" sz="24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con </a:t>
            </a:r>
            <a:r>
              <a:rPr lang="en-GB" altLang="ko-KR" sz="2400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detección</a:t>
            </a:r>
            <a:r>
              <a:rPr lang="en-GB" altLang="ko-KR" sz="24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de </a:t>
            </a:r>
            <a:r>
              <a:rPr lang="en-GB" altLang="ko-KR" sz="2400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emociones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5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>
            <a:extLst>
              <a:ext uri="{FF2B5EF4-FFF2-40B4-BE49-F238E27FC236}">
                <a16:creationId xmlns:a16="http://schemas.microsoft.com/office/drawing/2014/main" id="{FC8DA546-7637-458F-9AF3-2C3E84329F8E}"/>
              </a:ext>
            </a:extLst>
          </p:cNvPr>
          <p:cNvSpPr txBox="1"/>
          <p:nvPr/>
        </p:nvSpPr>
        <p:spPr>
          <a:xfrm>
            <a:off x="8609138" y="2008528"/>
            <a:ext cx="271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66C953-8E78-4339-99A6-4604FBCACA2A}"/>
              </a:ext>
            </a:extLst>
          </p:cNvPr>
          <p:cNvSpPr txBox="1"/>
          <p:nvPr/>
        </p:nvSpPr>
        <p:spPr>
          <a:xfrm>
            <a:off x="8609138" y="3389630"/>
            <a:ext cx="271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0C0347D-20FF-4740-A892-8E4532750AF5}"/>
              </a:ext>
            </a:extLst>
          </p:cNvPr>
          <p:cNvSpPr txBox="1"/>
          <p:nvPr/>
        </p:nvSpPr>
        <p:spPr>
          <a:xfrm>
            <a:off x="8609138" y="4770733"/>
            <a:ext cx="271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F70C98-BDC8-4A38-B4DE-48ED99962DE3}"/>
              </a:ext>
            </a:extLst>
          </p:cNvPr>
          <p:cNvSpPr txBox="1"/>
          <p:nvPr/>
        </p:nvSpPr>
        <p:spPr>
          <a:xfrm>
            <a:off x="867509" y="2008528"/>
            <a:ext cx="273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2D45F3F-87FE-4526-B027-79FACDAF1C53}"/>
              </a:ext>
            </a:extLst>
          </p:cNvPr>
          <p:cNvSpPr txBox="1"/>
          <p:nvPr/>
        </p:nvSpPr>
        <p:spPr>
          <a:xfrm>
            <a:off x="867509" y="3389630"/>
            <a:ext cx="273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B3C26FD-598C-4DE1-BBED-92661B32B328}"/>
              </a:ext>
            </a:extLst>
          </p:cNvPr>
          <p:cNvSpPr txBox="1"/>
          <p:nvPr/>
        </p:nvSpPr>
        <p:spPr>
          <a:xfrm>
            <a:off x="867509" y="4770733"/>
            <a:ext cx="273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CDF7A2C-EEA0-4662-98AD-EE45F7ED54F5}"/>
              </a:ext>
            </a:extLst>
          </p:cNvPr>
          <p:cNvSpPr/>
          <p:nvPr/>
        </p:nvSpPr>
        <p:spPr>
          <a:xfrm>
            <a:off x="7680620" y="2026806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4B5F07D-D028-459B-9B1B-A98877943613}"/>
              </a:ext>
            </a:extLst>
          </p:cNvPr>
          <p:cNvSpPr/>
          <p:nvPr/>
        </p:nvSpPr>
        <p:spPr>
          <a:xfrm>
            <a:off x="7680620" y="3417426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06D285E-B491-4182-BDED-0DA094A78E24}"/>
              </a:ext>
            </a:extLst>
          </p:cNvPr>
          <p:cNvSpPr/>
          <p:nvPr/>
        </p:nvSpPr>
        <p:spPr>
          <a:xfrm>
            <a:off x="7680620" y="4836352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C5D670B-8B7D-4FB2-BBA7-F568EB53A013}"/>
              </a:ext>
            </a:extLst>
          </p:cNvPr>
          <p:cNvSpPr/>
          <p:nvPr/>
        </p:nvSpPr>
        <p:spPr>
          <a:xfrm>
            <a:off x="3733556" y="2035114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639E2A1-D675-41D2-B395-0DD759AE87E8}"/>
              </a:ext>
            </a:extLst>
          </p:cNvPr>
          <p:cNvSpPr/>
          <p:nvPr/>
        </p:nvSpPr>
        <p:spPr>
          <a:xfrm>
            <a:off x="3733556" y="3403340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EEFF939-6B58-47BF-88B9-ABF1F8F190E8}"/>
              </a:ext>
            </a:extLst>
          </p:cNvPr>
          <p:cNvSpPr/>
          <p:nvPr/>
        </p:nvSpPr>
        <p:spPr>
          <a:xfrm>
            <a:off x="3733556" y="4799868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475A4E7-78C2-4EDF-A569-D0C9A59B52E3}"/>
              </a:ext>
            </a:extLst>
          </p:cNvPr>
          <p:cNvGrpSpPr/>
          <p:nvPr/>
        </p:nvGrpSpPr>
        <p:grpSpPr>
          <a:xfrm>
            <a:off x="5274528" y="2964521"/>
            <a:ext cx="1669479" cy="1669479"/>
            <a:chOff x="3807530" y="2946763"/>
            <a:chExt cx="1512168" cy="1512168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51407A0-7EC7-47B3-BAA7-1B04BFB1ECD1}"/>
                </a:ext>
              </a:extLst>
            </p:cNvPr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37E430D-3782-44AD-B3D4-E4AEC4D26D0F}"/>
                </a:ext>
              </a:extLst>
            </p:cNvPr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noFill/>
            <a:ln w="15875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4AF8747-ECF0-4502-B583-F2978D7887B4}"/>
              </a:ext>
            </a:extLst>
          </p:cNvPr>
          <p:cNvCxnSpPr>
            <a:cxnSpLocks/>
            <a:stCxn id="103" idx="6"/>
            <a:endCxn id="108" idx="1"/>
          </p:cNvCxnSpPr>
          <p:nvPr/>
        </p:nvCxnSpPr>
        <p:spPr>
          <a:xfrm>
            <a:off x="4511382" y="2424027"/>
            <a:ext cx="1007636" cy="78498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AB16BBE-209D-42A4-B442-E35A6CAFEB93}"/>
              </a:ext>
            </a:extLst>
          </p:cNvPr>
          <p:cNvCxnSpPr>
            <a:cxnSpLocks/>
            <a:stCxn id="104" idx="6"/>
            <a:endCxn id="108" idx="2"/>
          </p:cNvCxnSpPr>
          <p:nvPr/>
        </p:nvCxnSpPr>
        <p:spPr>
          <a:xfrm>
            <a:off x="4511382" y="3792251"/>
            <a:ext cx="763146" cy="700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A780DBB-7D41-4369-A581-1B1D319CB831}"/>
              </a:ext>
            </a:extLst>
          </p:cNvPr>
          <p:cNvCxnSpPr>
            <a:cxnSpLocks/>
            <a:stCxn id="105" idx="6"/>
            <a:endCxn id="108" idx="3"/>
          </p:cNvCxnSpPr>
          <p:nvPr/>
        </p:nvCxnSpPr>
        <p:spPr>
          <a:xfrm flipV="1">
            <a:off x="4511382" y="4389509"/>
            <a:ext cx="1007636" cy="79927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05623FD-3D86-4389-A21A-313DE4B6F4CB}"/>
              </a:ext>
            </a:extLst>
          </p:cNvPr>
          <p:cNvCxnSpPr>
            <a:cxnSpLocks/>
            <a:stCxn id="102" idx="2"/>
            <a:endCxn id="108" idx="5"/>
          </p:cNvCxnSpPr>
          <p:nvPr/>
        </p:nvCxnSpPr>
        <p:spPr>
          <a:xfrm flipH="1" flipV="1">
            <a:off x="6699518" y="4389510"/>
            <a:ext cx="981102" cy="8357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7FA0363-6792-4877-ABD7-6E155E4046E9}"/>
              </a:ext>
            </a:extLst>
          </p:cNvPr>
          <p:cNvCxnSpPr>
            <a:cxnSpLocks/>
            <a:stCxn id="101" idx="2"/>
            <a:endCxn id="108" idx="6"/>
          </p:cNvCxnSpPr>
          <p:nvPr/>
        </p:nvCxnSpPr>
        <p:spPr>
          <a:xfrm flipH="1" flipV="1">
            <a:off x="6944007" y="3799260"/>
            <a:ext cx="736612" cy="70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2B003FE-1BCF-489C-925C-FAEF86D90179}"/>
              </a:ext>
            </a:extLst>
          </p:cNvPr>
          <p:cNvCxnSpPr>
            <a:cxnSpLocks/>
            <a:stCxn id="100" idx="2"/>
            <a:endCxn id="108" idx="7"/>
          </p:cNvCxnSpPr>
          <p:nvPr/>
        </p:nvCxnSpPr>
        <p:spPr>
          <a:xfrm flipH="1">
            <a:off x="6699518" y="2415717"/>
            <a:ext cx="981102" cy="79329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488088D-6AD2-4CFF-84E0-141D83AB67B3}"/>
              </a:ext>
            </a:extLst>
          </p:cNvPr>
          <p:cNvSpPr txBox="1"/>
          <p:nvPr/>
        </p:nvSpPr>
        <p:spPr>
          <a:xfrm>
            <a:off x="5409202" y="3550308"/>
            <a:ext cx="143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TITLE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116" name="Group 15">
            <a:extLst>
              <a:ext uri="{FF2B5EF4-FFF2-40B4-BE49-F238E27FC236}">
                <a16:creationId xmlns:a16="http://schemas.microsoft.com/office/drawing/2014/main" id="{11237D0E-FCA9-4863-89BF-39949E0B4EC3}"/>
              </a:ext>
            </a:extLst>
          </p:cNvPr>
          <p:cNvGrpSpPr/>
          <p:nvPr/>
        </p:nvGrpSpPr>
        <p:grpSpPr>
          <a:xfrm>
            <a:off x="4824946" y="5419257"/>
            <a:ext cx="2542108" cy="835307"/>
            <a:chOff x="5328220" y="3089998"/>
            <a:chExt cx="1379637" cy="835307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505D9FC-6123-4B63-BEC9-0DA1C081886E}"/>
                </a:ext>
              </a:extLst>
            </p:cNvPr>
            <p:cNvSpPr txBox="1"/>
            <p:nvPr/>
          </p:nvSpPr>
          <p:spPr>
            <a:xfrm>
              <a:off x="5328220" y="3089998"/>
              <a:ext cx="137963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B99C59D-38E6-4A33-A9FA-2CFAEDD464BA}"/>
                </a:ext>
              </a:extLst>
            </p:cNvPr>
            <p:cNvSpPr txBox="1"/>
            <p:nvPr/>
          </p:nvSpPr>
          <p:spPr>
            <a:xfrm>
              <a:off x="5334559" y="3417474"/>
              <a:ext cx="1366958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9" name="Rectangle 30">
            <a:extLst>
              <a:ext uri="{FF2B5EF4-FFF2-40B4-BE49-F238E27FC236}">
                <a16:creationId xmlns:a16="http://schemas.microsoft.com/office/drawing/2014/main" id="{2A47F3C4-CF8D-45BB-9BC0-8F7F3CA10E3E}"/>
              </a:ext>
            </a:extLst>
          </p:cNvPr>
          <p:cNvSpPr/>
          <p:nvPr/>
        </p:nvSpPr>
        <p:spPr>
          <a:xfrm>
            <a:off x="3976436" y="503064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0" name="Frame 17">
            <a:extLst>
              <a:ext uri="{FF2B5EF4-FFF2-40B4-BE49-F238E27FC236}">
                <a16:creationId xmlns:a16="http://schemas.microsoft.com/office/drawing/2014/main" id="{ADBC3508-69E5-45F6-A48E-9B974B5CEA07}"/>
              </a:ext>
            </a:extLst>
          </p:cNvPr>
          <p:cNvSpPr/>
          <p:nvPr/>
        </p:nvSpPr>
        <p:spPr>
          <a:xfrm>
            <a:off x="3969122" y="2262108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25">
            <a:extLst>
              <a:ext uri="{FF2B5EF4-FFF2-40B4-BE49-F238E27FC236}">
                <a16:creationId xmlns:a16="http://schemas.microsoft.com/office/drawing/2014/main" id="{060F5C2A-47F2-4B69-BBE2-4CE32C45493E}"/>
              </a:ext>
            </a:extLst>
          </p:cNvPr>
          <p:cNvSpPr/>
          <p:nvPr/>
        </p:nvSpPr>
        <p:spPr>
          <a:xfrm>
            <a:off x="7876754" y="226117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2" name="Donut 39">
            <a:extLst>
              <a:ext uri="{FF2B5EF4-FFF2-40B4-BE49-F238E27FC236}">
                <a16:creationId xmlns:a16="http://schemas.microsoft.com/office/drawing/2014/main" id="{B4EB1CC5-CD98-4F7E-9D0C-8BC16F0B6BC0}"/>
              </a:ext>
            </a:extLst>
          </p:cNvPr>
          <p:cNvSpPr/>
          <p:nvPr/>
        </p:nvSpPr>
        <p:spPr>
          <a:xfrm>
            <a:off x="7871882" y="3610846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Trapezoid 22">
            <a:extLst>
              <a:ext uri="{FF2B5EF4-FFF2-40B4-BE49-F238E27FC236}">
                <a16:creationId xmlns:a16="http://schemas.microsoft.com/office/drawing/2014/main" id="{AEC77BBE-1CB3-428C-BAB7-B807B024431F}"/>
              </a:ext>
            </a:extLst>
          </p:cNvPr>
          <p:cNvSpPr>
            <a:spLocks noChangeAspect="1"/>
          </p:cNvSpPr>
          <p:nvPr/>
        </p:nvSpPr>
        <p:spPr>
          <a:xfrm>
            <a:off x="7858008" y="5110888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4" name="Freeform 53">
            <a:extLst>
              <a:ext uri="{FF2B5EF4-FFF2-40B4-BE49-F238E27FC236}">
                <a16:creationId xmlns:a16="http://schemas.microsoft.com/office/drawing/2014/main" id="{FE07BEE4-0B59-4D06-8B24-FE3D83416B69}"/>
              </a:ext>
            </a:extLst>
          </p:cNvPr>
          <p:cNvSpPr/>
          <p:nvPr/>
        </p:nvSpPr>
        <p:spPr>
          <a:xfrm>
            <a:off x="3951765" y="3620114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6457A97-48E4-46A9-B33D-53F24BE6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spcBef>
                <a:spcPct val="20000"/>
              </a:spcBef>
            </a:pPr>
            <a:r>
              <a:rPr lang="es-ES" sz="4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¿Qué es </a:t>
            </a:r>
            <a:r>
              <a:rPr lang="es-ES" sz="4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TFBot</a:t>
            </a:r>
            <a:r>
              <a:rPr lang="es-ES" sz="4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940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ítulo 47">
            <a:extLst>
              <a:ext uri="{FF2B5EF4-FFF2-40B4-BE49-F238E27FC236}">
                <a16:creationId xmlns:a16="http://schemas.microsoft.com/office/drawing/2014/main" id="{C51D574D-AA0F-48D1-A79A-66F6E9BE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spcBef>
                <a:spcPct val="20000"/>
              </a:spcBef>
            </a:pPr>
            <a:r>
              <a:rPr lang="es-ES" sz="4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¿Cómo funciona?</a:t>
            </a:r>
          </a:p>
        </p:txBody>
      </p:sp>
      <p:grpSp>
        <p:nvGrpSpPr>
          <p:cNvPr id="3" name="그룹 12">
            <a:extLst>
              <a:ext uri="{FF2B5EF4-FFF2-40B4-BE49-F238E27FC236}">
                <a16:creationId xmlns:a16="http://schemas.microsoft.com/office/drawing/2014/main" id="{F1A6E420-5886-40BB-B28E-F03586653916}"/>
              </a:ext>
            </a:extLst>
          </p:cNvPr>
          <p:cNvGrpSpPr/>
          <p:nvPr/>
        </p:nvGrpSpPr>
        <p:grpSpPr>
          <a:xfrm>
            <a:off x="3938137" y="2062160"/>
            <a:ext cx="4289312" cy="1262873"/>
            <a:chOff x="4054872" y="2062159"/>
            <a:chExt cx="4289312" cy="1262873"/>
          </a:xfrm>
        </p:grpSpPr>
        <p:sp>
          <p:nvSpPr>
            <p:cNvPr id="4" name="Rectangle 44">
              <a:extLst>
                <a:ext uri="{FF2B5EF4-FFF2-40B4-BE49-F238E27FC236}">
                  <a16:creationId xmlns:a16="http://schemas.microsoft.com/office/drawing/2014/main" id="{00655559-54B2-4B2E-9B99-130B2E5EE92B}"/>
                </a:ext>
              </a:extLst>
            </p:cNvPr>
            <p:cNvSpPr/>
            <p:nvPr/>
          </p:nvSpPr>
          <p:spPr>
            <a:xfrm>
              <a:off x="5317238" y="3133113"/>
              <a:ext cx="785533" cy="1919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162B0D-3F11-4A7F-A326-E2E7433CF36E}"/>
                </a:ext>
              </a:extLst>
            </p:cNvPr>
            <p:cNvSpPr/>
            <p:nvPr/>
          </p:nvSpPr>
          <p:spPr>
            <a:xfrm>
              <a:off x="5317238" y="2231199"/>
              <a:ext cx="2747277" cy="192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82B2FC03-6709-4A40-8CED-9A2FA4968482}"/>
                </a:ext>
              </a:extLst>
            </p:cNvPr>
            <p:cNvSpPr/>
            <p:nvPr/>
          </p:nvSpPr>
          <p:spPr>
            <a:xfrm rot="5400000">
              <a:off x="7894041" y="2157089"/>
              <a:ext cx="545074" cy="35521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Block Arc 2">
              <a:extLst>
                <a:ext uri="{FF2B5EF4-FFF2-40B4-BE49-F238E27FC236}">
                  <a16:creationId xmlns:a16="http://schemas.microsoft.com/office/drawing/2014/main" id="{A47BF0B0-BC34-4596-AC40-E33E95E889EF}"/>
                </a:ext>
              </a:extLst>
            </p:cNvPr>
            <p:cNvSpPr/>
            <p:nvPr/>
          </p:nvSpPr>
          <p:spPr>
            <a:xfrm rot="16200000">
              <a:off x="4139139" y="2146933"/>
              <a:ext cx="1093832" cy="1262365"/>
            </a:xfrm>
            <a:custGeom>
              <a:avLst/>
              <a:gdLst>
                <a:gd name="connsiteX0" fmla="*/ 990372 w 1011518"/>
                <a:gd name="connsiteY0" fmla="*/ 485411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14" fmla="*/ 990372 w 1011518"/>
                <a:gd name="connsiteY14" fmla="*/ 485411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485411 h 1167369"/>
                <a:gd name="connsiteX10" fmla="*/ 1856 w 1011518"/>
                <a:gd name="connsiteY10" fmla="*/ 485411 h 1167369"/>
                <a:gd name="connsiteX11" fmla="*/ 494398 w 1011518"/>
                <a:gd name="connsiteY11" fmla="*/ 94 h 1167369"/>
                <a:gd name="connsiteX12" fmla="*/ 1007742 w 1011518"/>
                <a:gd name="connsiteY12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1381 w 1011518"/>
                <a:gd name="connsiteY3" fmla="*/ 491507 h 1167369"/>
                <a:gd name="connsiteX4" fmla="*/ 497779 w 1011518"/>
                <a:gd name="connsiteY4" fmla="*/ 176552 h 1167369"/>
                <a:gd name="connsiteX5" fmla="*/ 177148 w 1011518"/>
                <a:gd name="connsiteY5" fmla="*/ 497438 h 1167369"/>
                <a:gd name="connsiteX6" fmla="*/ 177148 w 1011518"/>
                <a:gd name="connsiteY6" fmla="*/ 1167369 h 1167369"/>
                <a:gd name="connsiteX7" fmla="*/ 0 w 1011518"/>
                <a:gd name="connsiteY7" fmla="*/ 1167369 h 1167369"/>
                <a:gd name="connsiteX8" fmla="*/ 0 w 1011518"/>
                <a:gd name="connsiteY8" fmla="*/ 485411 h 1167369"/>
                <a:gd name="connsiteX9" fmla="*/ 1856 w 1011518"/>
                <a:gd name="connsiteY9" fmla="*/ 485411 h 1167369"/>
                <a:gd name="connsiteX10" fmla="*/ 494398 w 1011518"/>
                <a:gd name="connsiteY10" fmla="*/ 94 h 1167369"/>
                <a:gd name="connsiteX11" fmla="*/ 1007742 w 1011518"/>
                <a:gd name="connsiteY11" fmla="*/ 484745 h 116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518" h="1167369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13">
            <a:extLst>
              <a:ext uri="{FF2B5EF4-FFF2-40B4-BE49-F238E27FC236}">
                <a16:creationId xmlns:a16="http://schemas.microsoft.com/office/drawing/2014/main" id="{6A3BB4A9-AD5C-460C-AD12-037516CC3799}"/>
              </a:ext>
            </a:extLst>
          </p:cNvPr>
          <p:cNvGrpSpPr/>
          <p:nvPr/>
        </p:nvGrpSpPr>
        <p:grpSpPr>
          <a:xfrm>
            <a:off x="5630822" y="2962342"/>
            <a:ext cx="2075574" cy="1257774"/>
            <a:chOff x="5747557" y="2962342"/>
            <a:chExt cx="2075574" cy="1257774"/>
          </a:xfrm>
          <a:solidFill>
            <a:schemeClr val="accent1"/>
          </a:solidFill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5C456C90-6188-47B9-858F-8424550AF71E}"/>
                </a:ext>
              </a:extLst>
            </p:cNvPr>
            <p:cNvSpPr/>
            <p:nvPr/>
          </p:nvSpPr>
          <p:spPr>
            <a:xfrm>
              <a:off x="5778874" y="4028197"/>
              <a:ext cx="784800" cy="1919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236B3BD7-E677-4838-BF3C-72DAE6DA93AB}"/>
                </a:ext>
              </a:extLst>
            </p:cNvPr>
            <p:cNvSpPr/>
            <p:nvPr/>
          </p:nvSpPr>
          <p:spPr>
            <a:xfrm rot="16200000">
              <a:off x="5652627" y="3057272"/>
              <a:ext cx="545074" cy="3552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44">
              <a:extLst>
                <a:ext uri="{FF2B5EF4-FFF2-40B4-BE49-F238E27FC236}">
                  <a16:creationId xmlns:a16="http://schemas.microsoft.com/office/drawing/2014/main" id="{320ED770-B507-4274-A551-19624D8E8459}"/>
                </a:ext>
              </a:extLst>
            </p:cNvPr>
            <p:cNvSpPr/>
            <p:nvPr/>
          </p:nvSpPr>
          <p:spPr>
            <a:xfrm>
              <a:off x="6095999" y="3126283"/>
              <a:ext cx="467675" cy="1919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Block Arc 2">
              <a:extLst>
                <a:ext uri="{FF2B5EF4-FFF2-40B4-BE49-F238E27FC236}">
                  <a16:creationId xmlns:a16="http://schemas.microsoft.com/office/drawing/2014/main" id="{5F505146-A72A-4900-A7C3-ACDBF94B7344}"/>
                </a:ext>
              </a:extLst>
            </p:cNvPr>
            <p:cNvSpPr/>
            <p:nvPr/>
          </p:nvSpPr>
          <p:spPr>
            <a:xfrm rot="5400000">
              <a:off x="6645033" y="3041261"/>
              <a:ext cx="1093832" cy="1262365"/>
            </a:xfrm>
            <a:custGeom>
              <a:avLst/>
              <a:gdLst>
                <a:gd name="connsiteX0" fmla="*/ 990372 w 1011518"/>
                <a:gd name="connsiteY0" fmla="*/ 485411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14" fmla="*/ 990372 w 1011518"/>
                <a:gd name="connsiteY14" fmla="*/ 485411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485411 h 1167369"/>
                <a:gd name="connsiteX10" fmla="*/ 1856 w 1011518"/>
                <a:gd name="connsiteY10" fmla="*/ 485411 h 1167369"/>
                <a:gd name="connsiteX11" fmla="*/ 494398 w 1011518"/>
                <a:gd name="connsiteY11" fmla="*/ 94 h 1167369"/>
                <a:gd name="connsiteX12" fmla="*/ 1007742 w 1011518"/>
                <a:gd name="connsiteY12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1381 w 1011518"/>
                <a:gd name="connsiteY3" fmla="*/ 491507 h 1167369"/>
                <a:gd name="connsiteX4" fmla="*/ 497779 w 1011518"/>
                <a:gd name="connsiteY4" fmla="*/ 176552 h 1167369"/>
                <a:gd name="connsiteX5" fmla="*/ 177148 w 1011518"/>
                <a:gd name="connsiteY5" fmla="*/ 497438 h 1167369"/>
                <a:gd name="connsiteX6" fmla="*/ 177148 w 1011518"/>
                <a:gd name="connsiteY6" fmla="*/ 1167369 h 1167369"/>
                <a:gd name="connsiteX7" fmla="*/ 0 w 1011518"/>
                <a:gd name="connsiteY7" fmla="*/ 1167369 h 1167369"/>
                <a:gd name="connsiteX8" fmla="*/ 0 w 1011518"/>
                <a:gd name="connsiteY8" fmla="*/ 485411 h 1167369"/>
                <a:gd name="connsiteX9" fmla="*/ 1856 w 1011518"/>
                <a:gd name="connsiteY9" fmla="*/ 485411 h 1167369"/>
                <a:gd name="connsiteX10" fmla="*/ 494398 w 1011518"/>
                <a:gd name="connsiteY10" fmla="*/ 94 h 1167369"/>
                <a:gd name="connsiteX11" fmla="*/ 1007742 w 1011518"/>
                <a:gd name="connsiteY11" fmla="*/ 484745 h 116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518" h="1167369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752648-1165-45BE-AE28-592F133A4448}"/>
              </a:ext>
            </a:extLst>
          </p:cNvPr>
          <p:cNvGrpSpPr/>
          <p:nvPr/>
        </p:nvGrpSpPr>
        <p:grpSpPr>
          <a:xfrm>
            <a:off x="1418863" y="2276791"/>
            <a:ext cx="2395361" cy="860967"/>
            <a:chOff x="186703" y="2121142"/>
            <a:chExt cx="2395361" cy="86096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3DE50B-FBFB-4A77-9248-8C798104470A}"/>
                </a:ext>
              </a:extLst>
            </p:cNvPr>
            <p:cNvSpPr txBox="1"/>
            <p:nvPr/>
          </p:nvSpPr>
          <p:spPr>
            <a:xfrm>
              <a:off x="186703" y="2121142"/>
              <a:ext cx="239536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D96F4C-F44F-4570-A1CC-444D5F5281A8}"/>
                </a:ext>
              </a:extLst>
            </p:cNvPr>
            <p:cNvSpPr txBox="1"/>
            <p:nvPr/>
          </p:nvSpPr>
          <p:spPr>
            <a:xfrm>
              <a:off x="186703" y="2335778"/>
              <a:ext cx="2395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03F2D7-6B84-410D-83D1-082E0E522B93}"/>
              </a:ext>
            </a:extLst>
          </p:cNvPr>
          <p:cNvGrpSpPr/>
          <p:nvPr/>
        </p:nvGrpSpPr>
        <p:grpSpPr>
          <a:xfrm>
            <a:off x="7834756" y="3237796"/>
            <a:ext cx="2084225" cy="860967"/>
            <a:chOff x="5546540" y="3082146"/>
            <a:chExt cx="2084225" cy="8609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403420-BD0A-42DC-96D2-66CDAB31559D}"/>
                </a:ext>
              </a:extLst>
            </p:cNvPr>
            <p:cNvSpPr txBox="1"/>
            <p:nvPr/>
          </p:nvSpPr>
          <p:spPr>
            <a:xfrm>
              <a:off x="5546540" y="3082146"/>
              <a:ext cx="208422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62E717-009D-49F3-89FF-FB2BFF3CB923}"/>
                </a:ext>
              </a:extLst>
            </p:cNvPr>
            <p:cNvSpPr txBox="1"/>
            <p:nvPr/>
          </p:nvSpPr>
          <p:spPr>
            <a:xfrm>
              <a:off x="5546540" y="3296782"/>
              <a:ext cx="2084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123FE3-B720-4262-B24F-36BC34AC3D93}"/>
              </a:ext>
            </a:extLst>
          </p:cNvPr>
          <p:cNvGrpSpPr/>
          <p:nvPr/>
        </p:nvGrpSpPr>
        <p:grpSpPr>
          <a:xfrm>
            <a:off x="7834756" y="5043327"/>
            <a:ext cx="2084225" cy="860967"/>
            <a:chOff x="5561445" y="4887679"/>
            <a:chExt cx="2084225" cy="86096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BEA39F-F55C-4CE3-9A1A-ADF373428CA8}"/>
                </a:ext>
              </a:extLst>
            </p:cNvPr>
            <p:cNvSpPr txBox="1"/>
            <p:nvPr/>
          </p:nvSpPr>
          <p:spPr>
            <a:xfrm>
              <a:off x="5561445" y="4887679"/>
              <a:ext cx="208422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FD7FDD-D03C-4148-B776-487388C72DE4}"/>
                </a:ext>
              </a:extLst>
            </p:cNvPr>
            <p:cNvSpPr txBox="1"/>
            <p:nvPr/>
          </p:nvSpPr>
          <p:spPr>
            <a:xfrm>
              <a:off x="5561445" y="5102315"/>
              <a:ext cx="2084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1875B6-6CD6-4B6F-AC66-A9C5CF6E7CDB}"/>
              </a:ext>
            </a:extLst>
          </p:cNvPr>
          <p:cNvGrpSpPr/>
          <p:nvPr/>
        </p:nvGrpSpPr>
        <p:grpSpPr>
          <a:xfrm>
            <a:off x="1418863" y="4217864"/>
            <a:ext cx="2395361" cy="845578"/>
            <a:chOff x="232423" y="4062214"/>
            <a:chExt cx="2395361" cy="84557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E778D1-836B-4AA3-9556-3DBC1107D343}"/>
                </a:ext>
              </a:extLst>
            </p:cNvPr>
            <p:cNvSpPr txBox="1"/>
            <p:nvPr/>
          </p:nvSpPr>
          <p:spPr>
            <a:xfrm>
              <a:off x="232423" y="4062214"/>
              <a:ext cx="239536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D9E118-19C0-4676-800E-F0D5609ED802}"/>
                </a:ext>
              </a:extLst>
            </p:cNvPr>
            <p:cNvSpPr txBox="1"/>
            <p:nvPr/>
          </p:nvSpPr>
          <p:spPr>
            <a:xfrm>
              <a:off x="232423" y="4261461"/>
              <a:ext cx="2395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C68FBEE-84F2-45B5-9A45-3E97E2B3685B}"/>
              </a:ext>
            </a:extLst>
          </p:cNvPr>
          <p:cNvSpPr/>
          <p:nvPr/>
        </p:nvSpPr>
        <p:spPr>
          <a:xfrm>
            <a:off x="8337103" y="1837518"/>
            <a:ext cx="1008000" cy="10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BEB4BE-CC3C-4179-AA2B-BF9DAB305222}"/>
              </a:ext>
            </a:extLst>
          </p:cNvPr>
          <p:cNvGrpSpPr/>
          <p:nvPr/>
        </p:nvGrpSpPr>
        <p:grpSpPr>
          <a:xfrm>
            <a:off x="9425573" y="1891057"/>
            <a:ext cx="2143947" cy="891519"/>
            <a:chOff x="7308304" y="1342901"/>
            <a:chExt cx="1691680" cy="89151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ED8BBC-A235-42AD-9878-8E750933FA12}"/>
                </a:ext>
              </a:extLst>
            </p:cNvPr>
            <p:cNvSpPr txBox="1"/>
            <p:nvPr/>
          </p:nvSpPr>
          <p:spPr>
            <a:xfrm>
              <a:off x="7308304" y="1342901"/>
              <a:ext cx="169168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FEABC1-6CFC-436B-AED7-73F26ED6E7C7}"/>
                </a:ext>
              </a:extLst>
            </p:cNvPr>
            <p:cNvSpPr txBox="1"/>
            <p:nvPr/>
          </p:nvSpPr>
          <p:spPr>
            <a:xfrm>
              <a:off x="7308304" y="1588089"/>
              <a:ext cx="1691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8A264166-9FF1-4AA9-8843-E4541D1B66ED}"/>
              </a:ext>
            </a:extLst>
          </p:cNvPr>
          <p:cNvSpPr/>
          <p:nvPr/>
        </p:nvSpPr>
        <p:spPr>
          <a:xfrm>
            <a:off x="4175723" y="2484378"/>
            <a:ext cx="609425" cy="60942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3A6001F-1BAD-406A-8E77-8E0FEE9F7799}"/>
              </a:ext>
            </a:extLst>
          </p:cNvPr>
          <p:cNvSpPr/>
          <p:nvPr/>
        </p:nvSpPr>
        <p:spPr>
          <a:xfrm>
            <a:off x="6861191" y="3370092"/>
            <a:ext cx="609425" cy="60942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F218373-D126-45A6-A6C2-6431474740C4}"/>
              </a:ext>
            </a:extLst>
          </p:cNvPr>
          <p:cNvSpPr/>
          <p:nvPr/>
        </p:nvSpPr>
        <p:spPr>
          <a:xfrm>
            <a:off x="4175723" y="4284786"/>
            <a:ext cx="609425" cy="60942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2A19C4C-6424-4DD2-B626-2A741A35B581}"/>
              </a:ext>
            </a:extLst>
          </p:cNvPr>
          <p:cNvSpPr/>
          <p:nvPr/>
        </p:nvSpPr>
        <p:spPr>
          <a:xfrm>
            <a:off x="6861191" y="5183317"/>
            <a:ext cx="609425" cy="609424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3" name="그룹 14">
            <a:extLst>
              <a:ext uri="{FF2B5EF4-FFF2-40B4-BE49-F238E27FC236}">
                <a16:creationId xmlns:a16="http://schemas.microsoft.com/office/drawing/2014/main" id="{880EBCDB-6776-431B-BC15-154EFD4CBA35}"/>
              </a:ext>
            </a:extLst>
          </p:cNvPr>
          <p:cNvGrpSpPr/>
          <p:nvPr/>
        </p:nvGrpSpPr>
        <p:grpSpPr>
          <a:xfrm>
            <a:off x="3938138" y="3855554"/>
            <a:ext cx="2079217" cy="1269226"/>
            <a:chOff x="4054872" y="3855554"/>
            <a:chExt cx="2079217" cy="1269226"/>
          </a:xfrm>
          <a:solidFill>
            <a:schemeClr val="accent1"/>
          </a:solidFill>
        </p:grpSpPr>
        <p:sp>
          <p:nvSpPr>
            <p:cNvPr id="34" name="Rectangle 44">
              <a:extLst>
                <a:ext uri="{FF2B5EF4-FFF2-40B4-BE49-F238E27FC236}">
                  <a16:creationId xmlns:a16="http://schemas.microsoft.com/office/drawing/2014/main" id="{AEA548EC-554D-485B-AF0E-B1F332071A97}"/>
                </a:ext>
              </a:extLst>
            </p:cNvPr>
            <p:cNvSpPr/>
            <p:nvPr/>
          </p:nvSpPr>
          <p:spPr>
            <a:xfrm>
              <a:off x="5317238" y="4932861"/>
              <a:ext cx="785533" cy="1919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5" name="Block Arc 2">
              <a:extLst>
                <a:ext uri="{FF2B5EF4-FFF2-40B4-BE49-F238E27FC236}">
                  <a16:creationId xmlns:a16="http://schemas.microsoft.com/office/drawing/2014/main" id="{7F9F3B16-04F1-4938-9980-14443F0AFD7C}"/>
                </a:ext>
              </a:extLst>
            </p:cNvPr>
            <p:cNvSpPr/>
            <p:nvPr/>
          </p:nvSpPr>
          <p:spPr>
            <a:xfrm rot="16200000">
              <a:off x="4139139" y="3946681"/>
              <a:ext cx="1093832" cy="1262365"/>
            </a:xfrm>
            <a:custGeom>
              <a:avLst/>
              <a:gdLst>
                <a:gd name="connsiteX0" fmla="*/ 990372 w 1011518"/>
                <a:gd name="connsiteY0" fmla="*/ 485411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14" fmla="*/ 990372 w 1011518"/>
                <a:gd name="connsiteY14" fmla="*/ 485411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485411 h 1167369"/>
                <a:gd name="connsiteX10" fmla="*/ 1856 w 1011518"/>
                <a:gd name="connsiteY10" fmla="*/ 485411 h 1167369"/>
                <a:gd name="connsiteX11" fmla="*/ 494398 w 1011518"/>
                <a:gd name="connsiteY11" fmla="*/ 94 h 1167369"/>
                <a:gd name="connsiteX12" fmla="*/ 1007742 w 1011518"/>
                <a:gd name="connsiteY12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1381 w 1011518"/>
                <a:gd name="connsiteY3" fmla="*/ 491507 h 1167369"/>
                <a:gd name="connsiteX4" fmla="*/ 497779 w 1011518"/>
                <a:gd name="connsiteY4" fmla="*/ 176552 h 1167369"/>
                <a:gd name="connsiteX5" fmla="*/ 177148 w 1011518"/>
                <a:gd name="connsiteY5" fmla="*/ 497438 h 1167369"/>
                <a:gd name="connsiteX6" fmla="*/ 177148 w 1011518"/>
                <a:gd name="connsiteY6" fmla="*/ 1167369 h 1167369"/>
                <a:gd name="connsiteX7" fmla="*/ 0 w 1011518"/>
                <a:gd name="connsiteY7" fmla="*/ 1167369 h 1167369"/>
                <a:gd name="connsiteX8" fmla="*/ 0 w 1011518"/>
                <a:gd name="connsiteY8" fmla="*/ 485411 h 1167369"/>
                <a:gd name="connsiteX9" fmla="*/ 1856 w 1011518"/>
                <a:gd name="connsiteY9" fmla="*/ 485411 h 1167369"/>
                <a:gd name="connsiteX10" fmla="*/ 494398 w 1011518"/>
                <a:gd name="connsiteY10" fmla="*/ 94 h 1167369"/>
                <a:gd name="connsiteX11" fmla="*/ 1007742 w 1011518"/>
                <a:gd name="connsiteY11" fmla="*/ 484745 h 116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518" h="1167369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E10DD9F-76F0-41B9-A17F-372726212FA6}"/>
                </a:ext>
              </a:extLst>
            </p:cNvPr>
            <p:cNvSpPr/>
            <p:nvPr/>
          </p:nvSpPr>
          <p:spPr>
            <a:xfrm rot="5400000">
              <a:off x="5683946" y="3950484"/>
              <a:ext cx="545074" cy="3552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Rectangle 44">
              <a:extLst>
                <a:ext uri="{FF2B5EF4-FFF2-40B4-BE49-F238E27FC236}">
                  <a16:creationId xmlns:a16="http://schemas.microsoft.com/office/drawing/2014/main" id="{AF0E0E17-2565-4DD6-9EAE-283ADD59A045}"/>
                </a:ext>
              </a:extLst>
            </p:cNvPr>
            <p:cNvSpPr/>
            <p:nvPr/>
          </p:nvSpPr>
          <p:spPr>
            <a:xfrm>
              <a:off x="5317239" y="4030947"/>
              <a:ext cx="559042" cy="1919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8" name="그룹 15">
            <a:extLst>
              <a:ext uri="{FF2B5EF4-FFF2-40B4-BE49-F238E27FC236}">
                <a16:creationId xmlns:a16="http://schemas.microsoft.com/office/drawing/2014/main" id="{56A3AFF8-5848-43C4-8E09-A32442720238}"/>
              </a:ext>
            </a:extLst>
          </p:cNvPr>
          <p:cNvGrpSpPr/>
          <p:nvPr/>
        </p:nvGrpSpPr>
        <p:grpSpPr>
          <a:xfrm>
            <a:off x="-1" y="4753301"/>
            <a:ext cx="7706397" cy="1270361"/>
            <a:chOff x="116734" y="4753300"/>
            <a:chExt cx="7706397" cy="1270361"/>
          </a:xfrm>
        </p:grpSpPr>
        <p:sp>
          <p:nvSpPr>
            <p:cNvPr id="39" name="Block Arc 2">
              <a:extLst>
                <a:ext uri="{FF2B5EF4-FFF2-40B4-BE49-F238E27FC236}">
                  <a16:creationId xmlns:a16="http://schemas.microsoft.com/office/drawing/2014/main" id="{841CC194-A6AC-48EF-ADEB-1FB6463E4F5F}"/>
                </a:ext>
              </a:extLst>
            </p:cNvPr>
            <p:cNvSpPr/>
            <p:nvPr/>
          </p:nvSpPr>
          <p:spPr>
            <a:xfrm rot="5400000">
              <a:off x="6645033" y="4845562"/>
              <a:ext cx="1093832" cy="1262365"/>
            </a:xfrm>
            <a:custGeom>
              <a:avLst/>
              <a:gdLst/>
              <a:ahLst/>
              <a:cxnLst/>
              <a:rect l="l" t="t" r="r" b="b"/>
              <a:pathLst>
                <a:path w="1011518" h="1167369">
                  <a:moveTo>
                    <a:pt x="1011518" y="485411"/>
                  </a:moveTo>
                  <a:lnTo>
                    <a:pt x="1011518" y="1167369"/>
                  </a:lnTo>
                  <a:lnTo>
                    <a:pt x="834370" y="1167369"/>
                  </a:lnTo>
                  <a:lnTo>
                    <a:pt x="834370" y="491393"/>
                  </a:lnTo>
                  <a:lnTo>
                    <a:pt x="831381" y="491507"/>
                  </a:ln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504057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lnTo>
                    <a:pt x="990372" y="4854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E91589A-D1DF-45F6-85B4-E82D8B3D2DA3}"/>
                </a:ext>
              </a:extLst>
            </p:cNvPr>
            <p:cNvSpPr/>
            <p:nvPr/>
          </p:nvSpPr>
          <p:spPr>
            <a:xfrm>
              <a:off x="116734" y="5828472"/>
              <a:ext cx="6446939" cy="1919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6339B145-AE8E-4E3B-8D9F-C815A86E344F}"/>
                </a:ext>
              </a:extLst>
            </p:cNvPr>
            <p:cNvSpPr/>
            <p:nvPr/>
          </p:nvSpPr>
          <p:spPr>
            <a:xfrm rot="16200000">
              <a:off x="5652627" y="4848230"/>
              <a:ext cx="545074" cy="35521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" name="Rectangle 44">
              <a:extLst>
                <a:ext uri="{FF2B5EF4-FFF2-40B4-BE49-F238E27FC236}">
                  <a16:creationId xmlns:a16="http://schemas.microsoft.com/office/drawing/2014/main" id="{58710DD0-39FA-4B48-8AAE-12C94EFC6624}"/>
                </a:ext>
              </a:extLst>
            </p:cNvPr>
            <p:cNvSpPr/>
            <p:nvPr/>
          </p:nvSpPr>
          <p:spPr>
            <a:xfrm>
              <a:off x="6102771" y="4936555"/>
              <a:ext cx="460903" cy="1919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3" name="Rectangle 130">
            <a:extLst>
              <a:ext uri="{FF2B5EF4-FFF2-40B4-BE49-F238E27FC236}">
                <a16:creationId xmlns:a16="http://schemas.microsoft.com/office/drawing/2014/main" id="{65F77056-A3C4-4150-93DF-B3F1B0F72E56}"/>
              </a:ext>
            </a:extLst>
          </p:cNvPr>
          <p:cNvSpPr/>
          <p:nvPr/>
        </p:nvSpPr>
        <p:spPr>
          <a:xfrm>
            <a:off x="8564736" y="2097343"/>
            <a:ext cx="552735" cy="555244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10">
            <a:extLst>
              <a:ext uri="{FF2B5EF4-FFF2-40B4-BE49-F238E27FC236}">
                <a16:creationId xmlns:a16="http://schemas.microsoft.com/office/drawing/2014/main" id="{885ACBBA-BA17-401F-9CA6-0B80704BBAAA}"/>
              </a:ext>
            </a:extLst>
          </p:cNvPr>
          <p:cNvSpPr/>
          <p:nvPr/>
        </p:nvSpPr>
        <p:spPr>
          <a:xfrm>
            <a:off x="7043975" y="3519201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Frame 17">
            <a:extLst>
              <a:ext uri="{FF2B5EF4-FFF2-40B4-BE49-F238E27FC236}">
                <a16:creationId xmlns:a16="http://schemas.microsoft.com/office/drawing/2014/main" id="{CFCEFB15-164D-4D24-8734-CFEDE2F6BAC2}"/>
              </a:ext>
            </a:extLst>
          </p:cNvPr>
          <p:cNvSpPr/>
          <p:nvPr/>
        </p:nvSpPr>
        <p:spPr>
          <a:xfrm>
            <a:off x="4321218" y="2629874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5">
            <a:extLst>
              <a:ext uri="{FF2B5EF4-FFF2-40B4-BE49-F238E27FC236}">
                <a16:creationId xmlns:a16="http://schemas.microsoft.com/office/drawing/2014/main" id="{42A8F73C-33E3-485C-9F27-8E240C6CF45E}"/>
              </a:ext>
            </a:extLst>
          </p:cNvPr>
          <p:cNvSpPr/>
          <p:nvPr/>
        </p:nvSpPr>
        <p:spPr>
          <a:xfrm flipH="1">
            <a:off x="4280240" y="442794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Oval 7">
            <a:extLst>
              <a:ext uri="{FF2B5EF4-FFF2-40B4-BE49-F238E27FC236}">
                <a16:creationId xmlns:a16="http://schemas.microsoft.com/office/drawing/2014/main" id="{AAAF423E-BAEF-4ADF-B5A7-0E65F48EDDEE}"/>
              </a:ext>
            </a:extLst>
          </p:cNvPr>
          <p:cNvSpPr/>
          <p:nvPr/>
        </p:nvSpPr>
        <p:spPr>
          <a:xfrm>
            <a:off x="6985264" y="5296106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4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CB718-C787-4BA7-9EC6-7413ECEC59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B5D97DE5-D42F-4123-BDE2-006B36110448}"/>
              </a:ext>
            </a:extLst>
          </p:cNvPr>
          <p:cNvSpPr txBox="1">
            <a:spLocks/>
          </p:cNvSpPr>
          <p:nvPr/>
        </p:nvSpPr>
        <p:spPr>
          <a:xfrm>
            <a:off x="762584" y="718649"/>
            <a:ext cx="4992866" cy="161427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06DDE-CF78-4F64-8AEA-C35547A603A3}"/>
              </a:ext>
            </a:extLst>
          </p:cNvPr>
          <p:cNvSpPr txBox="1"/>
          <p:nvPr/>
        </p:nvSpPr>
        <p:spPr>
          <a:xfrm>
            <a:off x="8657854" y="2148255"/>
            <a:ext cx="317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Hello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TFBot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CF4905B-945C-4F5B-BBFD-133CCDF298A0}"/>
              </a:ext>
            </a:extLst>
          </p:cNvPr>
          <p:cNvSpPr/>
          <p:nvPr/>
        </p:nvSpPr>
        <p:spPr>
          <a:xfrm>
            <a:off x="8026740" y="1651855"/>
            <a:ext cx="631114" cy="496400"/>
          </a:xfrm>
          <a:custGeom>
            <a:avLst/>
            <a:gdLst/>
            <a:ahLst/>
            <a:cxnLst/>
            <a:rect l="l" t="t" r="r" b="b"/>
            <a:pathLst>
              <a:path w="959899" h="755005">
                <a:moveTo>
                  <a:pt x="891601" y="0"/>
                </a:moveTo>
                <a:lnTo>
                  <a:pt x="959899" y="144047"/>
                </a:lnTo>
                <a:cubicBezTo>
                  <a:pt x="890359" y="167227"/>
                  <a:pt x="840481" y="199513"/>
                  <a:pt x="810264" y="240906"/>
                </a:cubicBezTo>
                <a:cubicBezTo>
                  <a:pt x="780048" y="282299"/>
                  <a:pt x="764111" y="337351"/>
                  <a:pt x="762456" y="406063"/>
                </a:cubicBezTo>
                <a:lnTo>
                  <a:pt x="931338" y="406063"/>
                </a:lnTo>
                <a:lnTo>
                  <a:pt x="931338" y="755005"/>
                </a:lnTo>
                <a:lnTo>
                  <a:pt x="582397" y="755005"/>
                </a:lnTo>
                <a:lnTo>
                  <a:pt x="582397" y="505406"/>
                </a:lnTo>
                <a:cubicBezTo>
                  <a:pt x="582397" y="403580"/>
                  <a:pt x="591296" y="323692"/>
                  <a:pt x="609095" y="265742"/>
                </a:cubicBezTo>
                <a:cubicBezTo>
                  <a:pt x="626894" y="207792"/>
                  <a:pt x="660008" y="155637"/>
                  <a:pt x="708438" y="109277"/>
                </a:cubicBezTo>
                <a:cubicBezTo>
                  <a:pt x="756868" y="62917"/>
                  <a:pt x="817922" y="26491"/>
                  <a:pt x="891601" y="0"/>
                </a:cubicBezTo>
                <a:close/>
                <a:moveTo>
                  <a:pt x="309204" y="0"/>
                </a:moveTo>
                <a:lnTo>
                  <a:pt x="377502" y="144047"/>
                </a:lnTo>
                <a:cubicBezTo>
                  <a:pt x="307962" y="167227"/>
                  <a:pt x="258084" y="199513"/>
                  <a:pt x="227867" y="240906"/>
                </a:cubicBezTo>
                <a:cubicBezTo>
                  <a:pt x="197650" y="282299"/>
                  <a:pt x="181714" y="337351"/>
                  <a:pt x="180059" y="406063"/>
                </a:cubicBezTo>
                <a:lnTo>
                  <a:pt x="348941" y="406063"/>
                </a:lnTo>
                <a:lnTo>
                  <a:pt x="348941" y="755005"/>
                </a:lnTo>
                <a:lnTo>
                  <a:pt x="0" y="755005"/>
                </a:lnTo>
                <a:lnTo>
                  <a:pt x="0" y="505406"/>
                </a:lnTo>
                <a:cubicBezTo>
                  <a:pt x="0" y="404408"/>
                  <a:pt x="8899" y="324726"/>
                  <a:pt x="26698" y="266363"/>
                </a:cubicBezTo>
                <a:cubicBezTo>
                  <a:pt x="44497" y="207999"/>
                  <a:pt x="77404" y="155637"/>
                  <a:pt x="125420" y="109277"/>
                </a:cubicBezTo>
                <a:cubicBezTo>
                  <a:pt x="173436" y="62917"/>
                  <a:pt x="234697" y="26491"/>
                  <a:pt x="30920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6789111-CC7F-496B-BBB6-757FD8A69EF2}"/>
              </a:ext>
            </a:extLst>
          </p:cNvPr>
          <p:cNvSpPr/>
          <p:nvPr/>
        </p:nvSpPr>
        <p:spPr>
          <a:xfrm rot="10800000">
            <a:off x="9996818" y="2536276"/>
            <a:ext cx="631114" cy="496400"/>
          </a:xfrm>
          <a:custGeom>
            <a:avLst/>
            <a:gdLst/>
            <a:ahLst/>
            <a:cxnLst/>
            <a:rect l="l" t="t" r="r" b="b"/>
            <a:pathLst>
              <a:path w="959899" h="755005">
                <a:moveTo>
                  <a:pt x="891601" y="0"/>
                </a:moveTo>
                <a:lnTo>
                  <a:pt x="959899" y="144047"/>
                </a:lnTo>
                <a:cubicBezTo>
                  <a:pt x="890359" y="167227"/>
                  <a:pt x="840481" y="199513"/>
                  <a:pt x="810264" y="240906"/>
                </a:cubicBezTo>
                <a:cubicBezTo>
                  <a:pt x="780048" y="282299"/>
                  <a:pt x="764111" y="337351"/>
                  <a:pt x="762456" y="406063"/>
                </a:cubicBezTo>
                <a:lnTo>
                  <a:pt x="931338" y="406063"/>
                </a:lnTo>
                <a:lnTo>
                  <a:pt x="931338" y="755005"/>
                </a:lnTo>
                <a:lnTo>
                  <a:pt x="582397" y="755005"/>
                </a:lnTo>
                <a:lnTo>
                  <a:pt x="582397" y="505406"/>
                </a:lnTo>
                <a:cubicBezTo>
                  <a:pt x="582397" y="403580"/>
                  <a:pt x="591296" y="323692"/>
                  <a:pt x="609095" y="265742"/>
                </a:cubicBezTo>
                <a:cubicBezTo>
                  <a:pt x="626894" y="207792"/>
                  <a:pt x="660008" y="155637"/>
                  <a:pt x="708438" y="109277"/>
                </a:cubicBezTo>
                <a:cubicBezTo>
                  <a:pt x="756868" y="62917"/>
                  <a:pt x="817922" y="26491"/>
                  <a:pt x="891601" y="0"/>
                </a:cubicBezTo>
                <a:close/>
                <a:moveTo>
                  <a:pt x="309204" y="0"/>
                </a:moveTo>
                <a:lnTo>
                  <a:pt x="377502" y="144047"/>
                </a:lnTo>
                <a:cubicBezTo>
                  <a:pt x="307962" y="167227"/>
                  <a:pt x="258084" y="199513"/>
                  <a:pt x="227867" y="240906"/>
                </a:cubicBezTo>
                <a:cubicBezTo>
                  <a:pt x="197650" y="282299"/>
                  <a:pt x="181714" y="337351"/>
                  <a:pt x="180059" y="406063"/>
                </a:cubicBezTo>
                <a:lnTo>
                  <a:pt x="348941" y="406063"/>
                </a:lnTo>
                <a:lnTo>
                  <a:pt x="348941" y="755005"/>
                </a:lnTo>
                <a:lnTo>
                  <a:pt x="0" y="755005"/>
                </a:lnTo>
                <a:lnTo>
                  <a:pt x="0" y="505406"/>
                </a:lnTo>
                <a:cubicBezTo>
                  <a:pt x="0" y="404408"/>
                  <a:pt x="8899" y="324726"/>
                  <a:pt x="26698" y="266363"/>
                </a:cubicBezTo>
                <a:cubicBezTo>
                  <a:pt x="44497" y="207999"/>
                  <a:pt x="77404" y="155637"/>
                  <a:pt x="125420" y="109277"/>
                </a:cubicBezTo>
                <a:cubicBezTo>
                  <a:pt x="173436" y="62917"/>
                  <a:pt x="234697" y="26491"/>
                  <a:pt x="30920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B50C6-66A5-4180-A0BD-E84124AC383C}"/>
              </a:ext>
            </a:extLst>
          </p:cNvPr>
          <p:cNvSpPr txBox="1"/>
          <p:nvPr/>
        </p:nvSpPr>
        <p:spPr>
          <a:xfrm>
            <a:off x="7131466" y="4967494"/>
            <a:ext cx="4326335" cy="55399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resultados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1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E80C560-723C-4106-B75D-956C7AC7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spcBef>
                <a:spcPct val="20000"/>
              </a:spcBef>
            </a:pPr>
            <a:r>
              <a:rPr lang="es-ES" sz="4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Las futuras implementaciones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F53AC23-816A-4DE3-B27A-94744CB01133}"/>
              </a:ext>
            </a:extLst>
          </p:cNvPr>
          <p:cNvCxnSpPr>
            <a:cxnSpLocks/>
            <a:stCxn id="97" idx="6"/>
            <a:endCxn id="98" idx="3"/>
          </p:cNvCxnSpPr>
          <p:nvPr/>
        </p:nvCxnSpPr>
        <p:spPr>
          <a:xfrm flipV="1">
            <a:off x="8345422" y="2178028"/>
            <a:ext cx="1322442" cy="1439318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3FE2F2E-C24A-4ED9-B873-75A2B25B6BB9}"/>
              </a:ext>
            </a:extLst>
          </p:cNvPr>
          <p:cNvCxnSpPr>
            <a:cxnSpLocks/>
            <a:stCxn id="97" idx="6"/>
            <a:endCxn id="101" idx="2"/>
          </p:cNvCxnSpPr>
          <p:nvPr/>
        </p:nvCxnSpPr>
        <p:spPr>
          <a:xfrm flipV="1">
            <a:off x="8345422" y="3030615"/>
            <a:ext cx="2021413" cy="586731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6C9C88-2FFC-4243-9227-0AA00DDD4989}"/>
              </a:ext>
            </a:extLst>
          </p:cNvPr>
          <p:cNvCxnSpPr>
            <a:cxnSpLocks/>
            <a:stCxn id="97" idx="6"/>
            <a:endCxn id="99" idx="2"/>
          </p:cNvCxnSpPr>
          <p:nvPr/>
        </p:nvCxnSpPr>
        <p:spPr>
          <a:xfrm>
            <a:off x="8345422" y="3617346"/>
            <a:ext cx="2021413" cy="573647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D20C7D3-5B14-4116-8CE1-CC74074815C8}"/>
              </a:ext>
            </a:extLst>
          </p:cNvPr>
          <p:cNvCxnSpPr>
            <a:cxnSpLocks/>
            <a:stCxn id="97" idx="6"/>
            <a:endCxn id="100" idx="1"/>
          </p:cNvCxnSpPr>
          <p:nvPr/>
        </p:nvCxnSpPr>
        <p:spPr>
          <a:xfrm>
            <a:off x="8345422" y="3617346"/>
            <a:ext cx="1322442" cy="1426235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49D9E946-7A71-4F10-8068-05C6F6315809}"/>
              </a:ext>
            </a:extLst>
          </p:cNvPr>
          <p:cNvSpPr/>
          <p:nvPr/>
        </p:nvSpPr>
        <p:spPr>
          <a:xfrm>
            <a:off x="3668237" y="3769724"/>
            <a:ext cx="630965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44F0143-1245-4BBF-A1D4-318A2228FDC1}"/>
              </a:ext>
            </a:extLst>
          </p:cNvPr>
          <p:cNvSpPr/>
          <p:nvPr/>
        </p:nvSpPr>
        <p:spPr>
          <a:xfrm>
            <a:off x="931925" y="3769724"/>
            <a:ext cx="630965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CA9BD9A-F216-4445-9FEC-B0BFDF982078}"/>
              </a:ext>
            </a:extLst>
          </p:cNvPr>
          <p:cNvSpPr/>
          <p:nvPr/>
        </p:nvSpPr>
        <p:spPr>
          <a:xfrm>
            <a:off x="7023232" y="2956251"/>
            <a:ext cx="1322190" cy="13221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332D8C6-5DB0-42CA-9C74-C05C2C24E9B6}"/>
              </a:ext>
            </a:extLst>
          </p:cNvPr>
          <p:cNvSpPr/>
          <p:nvPr/>
        </p:nvSpPr>
        <p:spPr>
          <a:xfrm>
            <a:off x="9540373" y="1434955"/>
            <a:ext cx="870564" cy="870564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D8034BB-A4D2-44D2-AA8F-F7E9DC3E634B}"/>
              </a:ext>
            </a:extLst>
          </p:cNvPr>
          <p:cNvSpPr/>
          <p:nvPr/>
        </p:nvSpPr>
        <p:spPr>
          <a:xfrm>
            <a:off x="10366835" y="3755711"/>
            <a:ext cx="870564" cy="870564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36EF988-FBA5-4990-B8A4-BC1A91FCFD64}"/>
              </a:ext>
            </a:extLst>
          </p:cNvPr>
          <p:cNvSpPr/>
          <p:nvPr/>
        </p:nvSpPr>
        <p:spPr>
          <a:xfrm>
            <a:off x="9540373" y="4916090"/>
            <a:ext cx="870564" cy="870564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EE84B0A-B108-467C-BE8D-9225D9F77367}"/>
              </a:ext>
            </a:extLst>
          </p:cNvPr>
          <p:cNvSpPr/>
          <p:nvPr/>
        </p:nvSpPr>
        <p:spPr>
          <a:xfrm>
            <a:off x="10366835" y="2595333"/>
            <a:ext cx="870564" cy="870564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D311DE8-D25C-4993-AA0A-4BCE9B05CC99}"/>
              </a:ext>
            </a:extLst>
          </p:cNvPr>
          <p:cNvGrpSpPr/>
          <p:nvPr/>
        </p:nvGrpSpPr>
        <p:grpSpPr>
          <a:xfrm>
            <a:off x="1630981" y="3652673"/>
            <a:ext cx="1818547" cy="911229"/>
            <a:chOff x="3131840" y="2204864"/>
            <a:chExt cx="3096344" cy="911229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1134F5-67A0-4B7A-A4BF-F21EF1FC3EB1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74496A3-5A33-468E-9D1A-04F6E64F7F37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88DE35B-33D1-4327-BF4A-1675ECC4B87C}"/>
              </a:ext>
            </a:extLst>
          </p:cNvPr>
          <p:cNvGrpSpPr/>
          <p:nvPr/>
        </p:nvGrpSpPr>
        <p:grpSpPr>
          <a:xfrm>
            <a:off x="4367293" y="3652673"/>
            <a:ext cx="1818547" cy="911229"/>
            <a:chOff x="3131840" y="2204864"/>
            <a:chExt cx="3096344" cy="911229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B0ECC79-B389-47A4-9B60-18AEF745FEF6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7856290-185C-4582-970D-67F9D19574DC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42F889FF-5B09-4017-8D12-2ED281D252D7}"/>
              </a:ext>
            </a:extLst>
          </p:cNvPr>
          <p:cNvSpPr/>
          <p:nvPr/>
        </p:nvSpPr>
        <p:spPr>
          <a:xfrm>
            <a:off x="3668237" y="4943010"/>
            <a:ext cx="630965" cy="63096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FBBCC56-F5C4-481B-AC64-3AB444481AE3}"/>
              </a:ext>
            </a:extLst>
          </p:cNvPr>
          <p:cNvSpPr/>
          <p:nvPr/>
        </p:nvSpPr>
        <p:spPr>
          <a:xfrm>
            <a:off x="931925" y="4943010"/>
            <a:ext cx="630965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D862FC9-8EFF-4C73-98C9-10A29794A139}"/>
              </a:ext>
            </a:extLst>
          </p:cNvPr>
          <p:cNvGrpSpPr/>
          <p:nvPr/>
        </p:nvGrpSpPr>
        <p:grpSpPr>
          <a:xfrm>
            <a:off x="1630981" y="4810571"/>
            <a:ext cx="1818547" cy="926617"/>
            <a:chOff x="3131840" y="2189476"/>
            <a:chExt cx="3096344" cy="926617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92B1B8B-88C8-4FCB-BDCD-07F84665A509}"/>
                </a:ext>
              </a:extLst>
            </p:cNvPr>
            <p:cNvSpPr txBox="1"/>
            <p:nvPr/>
          </p:nvSpPr>
          <p:spPr>
            <a:xfrm>
              <a:off x="3131840" y="2189476"/>
              <a:ext cx="309634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7A0AA9A-B794-4D69-B09C-09835BBB6BF0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80C1A6A-FDC3-43AF-A1E9-8C8F5474751C}"/>
              </a:ext>
            </a:extLst>
          </p:cNvPr>
          <p:cNvGrpSpPr/>
          <p:nvPr/>
        </p:nvGrpSpPr>
        <p:grpSpPr>
          <a:xfrm>
            <a:off x="4367293" y="4825959"/>
            <a:ext cx="1818547" cy="911229"/>
            <a:chOff x="3131840" y="2204864"/>
            <a:chExt cx="3096344" cy="911229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C93307C-F335-4304-9333-8F01887E27A2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C019A28-424D-457A-873A-76F39EA931BC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F4E301B-D4E9-4E13-B8CA-269B4E3944D1}"/>
              </a:ext>
            </a:extLst>
          </p:cNvPr>
          <p:cNvGrpSpPr/>
          <p:nvPr/>
        </p:nvGrpSpPr>
        <p:grpSpPr>
          <a:xfrm>
            <a:off x="1075941" y="1468865"/>
            <a:ext cx="5109899" cy="1477328"/>
            <a:chOff x="3017859" y="4283314"/>
            <a:chExt cx="1249476" cy="1477328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ED6FCE6-7CE0-47F2-96B8-48AB94E61DA5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BA3D0A5-4590-4D07-8CB7-BD30C3352948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EA3ECEFF-FBE8-4F02-B843-1EF6CDFEF877}"/>
              </a:ext>
            </a:extLst>
          </p:cNvPr>
          <p:cNvSpPr txBox="1"/>
          <p:nvPr/>
        </p:nvSpPr>
        <p:spPr>
          <a:xfrm>
            <a:off x="1075941" y="3213585"/>
            <a:ext cx="162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0" name="Block Arc 14">
            <a:extLst>
              <a:ext uri="{FF2B5EF4-FFF2-40B4-BE49-F238E27FC236}">
                <a16:creationId xmlns:a16="http://schemas.microsoft.com/office/drawing/2014/main" id="{E26EBB16-0BF1-4E9B-A6D9-604B13C52346}"/>
              </a:ext>
            </a:extLst>
          </p:cNvPr>
          <p:cNvSpPr/>
          <p:nvPr/>
        </p:nvSpPr>
        <p:spPr>
          <a:xfrm rot="16200000">
            <a:off x="7391869" y="3315210"/>
            <a:ext cx="603871" cy="60426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Isosceles Triangle 51">
            <a:extLst>
              <a:ext uri="{FF2B5EF4-FFF2-40B4-BE49-F238E27FC236}">
                <a16:creationId xmlns:a16="http://schemas.microsoft.com/office/drawing/2014/main" id="{0D44217D-1715-4BFB-876B-DBF27566956C}"/>
              </a:ext>
            </a:extLst>
          </p:cNvPr>
          <p:cNvSpPr/>
          <p:nvPr/>
        </p:nvSpPr>
        <p:spPr>
          <a:xfrm>
            <a:off x="9792496" y="1745389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2" name="Rounded Rectangle 6">
            <a:extLst>
              <a:ext uri="{FF2B5EF4-FFF2-40B4-BE49-F238E27FC236}">
                <a16:creationId xmlns:a16="http://schemas.microsoft.com/office/drawing/2014/main" id="{2635EB16-3846-45E7-85B4-94AB480C8972}"/>
              </a:ext>
            </a:extLst>
          </p:cNvPr>
          <p:cNvSpPr/>
          <p:nvPr/>
        </p:nvSpPr>
        <p:spPr>
          <a:xfrm>
            <a:off x="10634202" y="2862717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3" name="Teardrop 1">
            <a:extLst>
              <a:ext uri="{FF2B5EF4-FFF2-40B4-BE49-F238E27FC236}">
                <a16:creationId xmlns:a16="http://schemas.microsoft.com/office/drawing/2014/main" id="{E0D5C947-CA17-470F-919D-3ABB9A57EA6D}"/>
              </a:ext>
            </a:extLst>
          </p:cNvPr>
          <p:cNvSpPr/>
          <p:nvPr/>
        </p:nvSpPr>
        <p:spPr>
          <a:xfrm rot="18805991">
            <a:off x="10637542" y="4004527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Rounded Rectangle 27">
            <a:extLst>
              <a:ext uri="{FF2B5EF4-FFF2-40B4-BE49-F238E27FC236}">
                <a16:creationId xmlns:a16="http://schemas.microsoft.com/office/drawing/2014/main" id="{6AF4D26C-A3D7-49BD-8F95-F0ACDF0B778C}"/>
              </a:ext>
            </a:extLst>
          </p:cNvPr>
          <p:cNvSpPr/>
          <p:nvPr/>
        </p:nvSpPr>
        <p:spPr>
          <a:xfrm>
            <a:off x="9802457" y="5218333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5" name="Isosceles Triangle 51">
            <a:extLst>
              <a:ext uri="{FF2B5EF4-FFF2-40B4-BE49-F238E27FC236}">
                <a16:creationId xmlns:a16="http://schemas.microsoft.com/office/drawing/2014/main" id="{A69FCEBA-BDE2-4470-AD4D-094E8C0FD31D}"/>
              </a:ext>
            </a:extLst>
          </p:cNvPr>
          <p:cNvSpPr/>
          <p:nvPr/>
        </p:nvSpPr>
        <p:spPr>
          <a:xfrm>
            <a:off x="1073082" y="3958043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0FFAF79A-1F4E-4EB4-9E37-277EAEDCF7E0}"/>
              </a:ext>
            </a:extLst>
          </p:cNvPr>
          <p:cNvSpPr/>
          <p:nvPr/>
        </p:nvSpPr>
        <p:spPr>
          <a:xfrm>
            <a:off x="3827112" y="3917571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7" name="Teardrop 1">
            <a:extLst>
              <a:ext uri="{FF2B5EF4-FFF2-40B4-BE49-F238E27FC236}">
                <a16:creationId xmlns:a16="http://schemas.microsoft.com/office/drawing/2014/main" id="{847587CC-7E09-49CD-96C8-80545427932B}"/>
              </a:ext>
            </a:extLst>
          </p:cNvPr>
          <p:cNvSpPr/>
          <p:nvPr/>
        </p:nvSpPr>
        <p:spPr>
          <a:xfrm rot="18805991">
            <a:off x="3798904" y="5078187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8" name="Rounded Rectangle 27">
            <a:extLst>
              <a:ext uri="{FF2B5EF4-FFF2-40B4-BE49-F238E27FC236}">
                <a16:creationId xmlns:a16="http://schemas.microsoft.com/office/drawing/2014/main" id="{B873B5FA-57B3-4D17-BF0A-2F20699D4A38}"/>
              </a:ext>
            </a:extLst>
          </p:cNvPr>
          <p:cNvSpPr/>
          <p:nvPr/>
        </p:nvSpPr>
        <p:spPr>
          <a:xfrm>
            <a:off x="1075523" y="5125452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580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714</Words>
  <Application>Microsoft Office PowerPoint</Application>
  <PresentationFormat>Panorámica</PresentationFormat>
  <Paragraphs>87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FZShuTi</vt:lpstr>
      <vt:lpstr>Tema de Office</vt:lpstr>
      <vt:lpstr>Presentación de PowerPoint</vt:lpstr>
      <vt:lpstr>Presentación de PowerPoint</vt:lpstr>
      <vt:lpstr>Presentación de PowerPoint</vt:lpstr>
      <vt:lpstr>El objetivo</vt:lpstr>
      <vt:lpstr>Presentación de PowerPoint</vt:lpstr>
      <vt:lpstr>¿Qué es TFBot?</vt:lpstr>
      <vt:lpstr>¿Cómo funciona?</vt:lpstr>
      <vt:lpstr>Presentación de PowerPoint</vt:lpstr>
      <vt:lpstr>Las futuras implementaciones</vt:lpstr>
      <vt:lpstr>Las conclusiones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Maurizio Martin Corradini</dc:creator>
  <cp:lastModifiedBy>Maurizio Martin Corradini</cp:lastModifiedBy>
  <cp:revision>7</cp:revision>
  <dcterms:created xsi:type="dcterms:W3CDTF">2019-07-08T15:21:22Z</dcterms:created>
  <dcterms:modified xsi:type="dcterms:W3CDTF">2019-07-11T14:45:04Z</dcterms:modified>
</cp:coreProperties>
</file>