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45D73-F205-4DFA-9E72-C5CC8F3E3728}" v="1" dt="2022-08-31T13:13:11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F8E45D73-F205-4DFA-9E72-C5CC8F3E3728}"/>
    <pc:docChg chg="custSel addSld modSld">
      <pc:chgData name="Maurizio Sicorello" userId="441cc9bc8c67f6c4" providerId="LiveId" clId="{F8E45D73-F205-4DFA-9E72-C5CC8F3E3728}" dt="2022-08-31T13:24:06.154" v="12" actId="1076"/>
      <pc:docMkLst>
        <pc:docMk/>
      </pc:docMkLst>
      <pc:sldChg chg="delSp modSp add mod">
        <pc:chgData name="Maurizio Sicorello" userId="441cc9bc8c67f6c4" providerId="LiveId" clId="{F8E45D73-F205-4DFA-9E72-C5CC8F3E3728}" dt="2022-08-31T13:24:06.154" v="12" actId="1076"/>
        <pc:sldMkLst>
          <pc:docMk/>
          <pc:sldMk cId="2625886412" sldId="258"/>
        </pc:sldMkLst>
        <pc:spChg chg="mod">
          <ac:chgData name="Maurizio Sicorello" userId="441cc9bc8c67f6c4" providerId="LiveId" clId="{F8E45D73-F205-4DFA-9E72-C5CC8F3E3728}" dt="2022-08-31T13:24:06.154" v="12" actId="1076"/>
          <ac:spMkLst>
            <pc:docMk/>
            <pc:sldMk cId="2625886412" sldId="258"/>
            <ac:spMk id="4" creationId="{7A9F2774-6E7C-BF42-3588-108B0713E432}"/>
          </ac:spMkLst>
        </pc:spChg>
        <pc:spChg chg="mod">
          <ac:chgData name="Maurizio Sicorello" userId="441cc9bc8c67f6c4" providerId="LiveId" clId="{F8E45D73-F205-4DFA-9E72-C5CC8F3E3728}" dt="2022-08-31T13:24:06.154" v="12" actId="1076"/>
          <ac:spMkLst>
            <pc:docMk/>
            <pc:sldMk cId="2625886412" sldId="258"/>
            <ac:spMk id="6" creationId="{C7EE1FF1-0B48-52EB-5754-663A14E1819E}"/>
          </ac:spMkLst>
        </pc:spChg>
        <pc:spChg chg="mod">
          <ac:chgData name="Maurizio Sicorello" userId="441cc9bc8c67f6c4" providerId="LiveId" clId="{F8E45D73-F205-4DFA-9E72-C5CC8F3E3728}" dt="2022-08-31T13:24:06.154" v="12" actId="1076"/>
          <ac:spMkLst>
            <pc:docMk/>
            <pc:sldMk cId="2625886412" sldId="258"/>
            <ac:spMk id="8" creationId="{B21F8106-67A9-4088-02FC-AFCB916801FB}"/>
          </ac:spMkLst>
        </pc:spChg>
        <pc:spChg chg="mod">
          <ac:chgData name="Maurizio Sicorello" userId="441cc9bc8c67f6c4" providerId="LiveId" clId="{F8E45D73-F205-4DFA-9E72-C5CC8F3E3728}" dt="2022-08-31T13:24:06.154" v="12" actId="1076"/>
          <ac:spMkLst>
            <pc:docMk/>
            <pc:sldMk cId="2625886412" sldId="258"/>
            <ac:spMk id="15" creationId="{9A570189-AD35-3C2E-1144-FC589B54D211}"/>
          </ac:spMkLst>
        </pc:spChg>
        <pc:spChg chg="del">
          <ac:chgData name="Maurizio Sicorello" userId="441cc9bc8c67f6c4" providerId="LiveId" clId="{F8E45D73-F205-4DFA-9E72-C5CC8F3E3728}" dt="2022-08-31T13:13:25.289" v="4" actId="478"/>
          <ac:spMkLst>
            <pc:docMk/>
            <pc:sldMk cId="2625886412" sldId="258"/>
            <ac:spMk id="20" creationId="{3DFE0074-6492-6C59-A439-6345616076DE}"/>
          </ac:spMkLst>
        </pc:spChg>
        <pc:spChg chg="mod">
          <ac:chgData name="Maurizio Sicorello" userId="441cc9bc8c67f6c4" providerId="LiveId" clId="{F8E45D73-F205-4DFA-9E72-C5CC8F3E3728}" dt="2022-08-31T13:24:06.154" v="12" actId="1076"/>
          <ac:spMkLst>
            <pc:docMk/>
            <pc:sldMk cId="2625886412" sldId="258"/>
            <ac:spMk id="22" creationId="{01FC5766-EFBF-776C-5E35-12CADBE85ABC}"/>
          </ac:spMkLst>
        </pc:spChg>
        <pc:spChg chg="del">
          <ac:chgData name="Maurizio Sicorello" userId="441cc9bc8c67f6c4" providerId="LiveId" clId="{F8E45D73-F205-4DFA-9E72-C5CC8F3E3728}" dt="2022-08-31T13:13:20.584" v="1" actId="478"/>
          <ac:spMkLst>
            <pc:docMk/>
            <pc:sldMk cId="2625886412" sldId="258"/>
            <ac:spMk id="24" creationId="{34C914F0-A164-8F9D-5469-C431E38F3BF8}"/>
          </ac:spMkLst>
        </pc:spChg>
        <pc:spChg chg="mod">
          <ac:chgData name="Maurizio Sicorello" userId="441cc9bc8c67f6c4" providerId="LiveId" clId="{F8E45D73-F205-4DFA-9E72-C5CC8F3E3728}" dt="2022-08-31T13:24:06.154" v="12" actId="1076"/>
          <ac:spMkLst>
            <pc:docMk/>
            <pc:sldMk cId="2625886412" sldId="258"/>
            <ac:spMk id="30" creationId="{9BA9AAEB-FCEE-E5D4-425B-62A1003FBDF4}"/>
          </ac:spMkLst>
        </pc:spChg>
        <pc:spChg chg="del">
          <ac:chgData name="Maurizio Sicorello" userId="441cc9bc8c67f6c4" providerId="LiveId" clId="{F8E45D73-F205-4DFA-9E72-C5CC8F3E3728}" dt="2022-08-31T13:13:23.331" v="3" actId="478"/>
          <ac:spMkLst>
            <pc:docMk/>
            <pc:sldMk cId="2625886412" sldId="258"/>
            <ac:spMk id="32" creationId="{08358152-C16D-8BC3-BEE4-76F1EA03C5E8}"/>
          </ac:spMkLst>
        </pc:spChg>
        <pc:spChg chg="del">
          <ac:chgData name="Maurizio Sicorello" userId="441cc9bc8c67f6c4" providerId="LiveId" clId="{F8E45D73-F205-4DFA-9E72-C5CC8F3E3728}" dt="2022-08-31T13:13:29.369" v="7" actId="478"/>
          <ac:spMkLst>
            <pc:docMk/>
            <pc:sldMk cId="2625886412" sldId="258"/>
            <ac:spMk id="36" creationId="{619AB394-0004-54F0-049F-581773F75F78}"/>
          </ac:spMkLst>
        </pc:spChg>
        <pc:cxnChg chg="mod">
          <ac:chgData name="Maurizio Sicorello" userId="441cc9bc8c67f6c4" providerId="LiveId" clId="{F8E45D73-F205-4DFA-9E72-C5CC8F3E3728}" dt="2022-08-31T13:24:06.154" v="12" actId="1076"/>
          <ac:cxnSpMkLst>
            <pc:docMk/>
            <pc:sldMk cId="2625886412" sldId="258"/>
            <ac:cxnSpMk id="10" creationId="{FD5ED144-A352-941E-CC96-F387610CAF33}"/>
          </ac:cxnSpMkLst>
        </pc:cxnChg>
        <pc:cxnChg chg="del">
          <ac:chgData name="Maurizio Sicorello" userId="441cc9bc8c67f6c4" providerId="LiveId" clId="{F8E45D73-F205-4DFA-9E72-C5CC8F3E3728}" dt="2022-08-31T13:13:21.202" v="2" actId="478"/>
          <ac:cxnSpMkLst>
            <pc:docMk/>
            <pc:sldMk cId="2625886412" sldId="258"/>
            <ac:cxnSpMk id="11" creationId="{4D3BAC19-323E-8933-F0DB-218AD018A283}"/>
          </ac:cxnSpMkLst>
        </pc:cxnChg>
        <pc:cxnChg chg="mod">
          <ac:chgData name="Maurizio Sicorello" userId="441cc9bc8c67f6c4" providerId="LiveId" clId="{F8E45D73-F205-4DFA-9E72-C5CC8F3E3728}" dt="2022-08-31T13:24:06.154" v="12" actId="1076"/>
          <ac:cxnSpMkLst>
            <pc:docMk/>
            <pc:sldMk cId="2625886412" sldId="258"/>
            <ac:cxnSpMk id="13" creationId="{0E7A6992-FB02-79FA-184F-0FEDB1B22CC6}"/>
          </ac:cxnSpMkLst>
        </pc:cxnChg>
        <pc:cxnChg chg="del">
          <ac:chgData name="Maurizio Sicorello" userId="441cc9bc8c67f6c4" providerId="LiveId" clId="{F8E45D73-F205-4DFA-9E72-C5CC8F3E3728}" dt="2022-08-31T13:13:26.042" v="5" actId="478"/>
          <ac:cxnSpMkLst>
            <pc:docMk/>
            <pc:sldMk cId="2625886412" sldId="258"/>
            <ac:cxnSpMk id="17" creationId="{F33B23FE-3B1A-DE99-F07B-B62F913464EE}"/>
          </ac:cxnSpMkLst>
        </pc:cxnChg>
        <pc:cxnChg chg="mod">
          <ac:chgData name="Maurizio Sicorello" userId="441cc9bc8c67f6c4" providerId="LiveId" clId="{F8E45D73-F205-4DFA-9E72-C5CC8F3E3728}" dt="2022-08-31T13:24:06.154" v="12" actId="1076"/>
          <ac:cxnSpMkLst>
            <pc:docMk/>
            <pc:sldMk cId="2625886412" sldId="258"/>
            <ac:cxnSpMk id="27" creationId="{DE92DCFA-5345-FE1A-7523-CA15A4F1D97F}"/>
          </ac:cxnSpMkLst>
        </pc:cxnChg>
        <pc:cxnChg chg="del">
          <ac:chgData name="Maurizio Sicorello" userId="441cc9bc8c67f6c4" providerId="LiveId" clId="{F8E45D73-F205-4DFA-9E72-C5CC8F3E3728}" dt="2022-08-31T13:13:27.529" v="6" actId="478"/>
          <ac:cxnSpMkLst>
            <pc:docMk/>
            <pc:sldMk cId="2625886412" sldId="258"/>
            <ac:cxnSpMk id="33" creationId="{58A90524-2F99-3821-C073-0EFF38B588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39E2D-31B1-A7F1-092A-53729F2DD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9456EB-5BBD-90C5-157C-2612C77C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DFA640-B7BA-ED58-2721-E137167C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4F9825-7AB3-D5B6-EDAF-C1C41CA4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459A62-9251-1123-25C1-B9AAAD91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1394F-35A5-1C8C-7C7D-A2ADDE24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9AB8A5-28F0-2ADA-34F3-ACA2212FF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DC8587-2A55-9AEE-A712-32E6DDBC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1FD0B-7434-E18E-CE99-AF9CC36C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EECB2-71EC-3E5D-ACE2-26DC8A30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32C7D6-48B2-01E2-F71D-83E1D17EA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F35812-C7F0-FB6A-0E65-21376D12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3AA3-B14E-A77F-9D1F-19CEBA03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CBBDC-4F12-E2BF-3969-9555C473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2D48F-AE8D-59C8-E340-56032E75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4554A-1CA8-3829-75E9-62D40B89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04580-C423-741C-A1F3-12C1936E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198864-D729-2BF2-640A-F84FB84D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DC07EC-E7B4-D3A1-5FD8-A017C922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E02B3-6EBF-6CC8-4C6D-FD38E9F8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3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87779-DC9A-0729-31B1-26A15142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F58CA-D845-F1CF-A916-13409C94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0A9D1-5AEE-E75A-8FAF-F19C6D87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E8DF3-9586-76A9-DCDB-BC98CEAD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424C7A-9195-73D1-A91C-34A3510A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7D842-4C74-D4BA-D8DF-8C5A8E6B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780F8-194D-7201-B643-E5F9EF47F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767C7D-ABDC-409D-5A5E-B5FCE73E1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2C549-2A06-B59D-081B-A9D045A1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2FBAB9-816D-F33A-9B42-4DBB2548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3F6919-F90A-079F-03A4-58BB8BBD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5F369-A4FB-570B-2503-4906723D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F2D263-50A5-1257-4634-F3E5A0D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C7B357-E141-6435-A14B-56DD2AAB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354EE7-6A2F-21D5-DEBD-5FC1302C4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C6495E-149C-28B1-AA5F-22DAFAE2B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EDBF7B-E0FD-BBE8-B3B9-F3C17AC2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C3A320-3BA1-54F3-C3E9-12B55C84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8D13D3-365E-5097-9337-8DA5B61D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8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5A96B-DD2E-6BF1-B683-CCED1808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34FD4E-A9F3-9890-D3CE-8AB9AE23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A31B3D-FA2B-6A0C-E14C-9690B297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0E9986-41A6-185D-0600-25DC1401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9452ED-B9B0-6F4D-415C-7675D714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B86689-AC89-E36F-90E1-84AA2447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D7F9CB-E4C8-57ED-D2C2-A4D3D15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392F-B83D-B2B9-7228-7286042D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A4FAE8-8A33-59F4-1E6A-166E1487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ED7AE7-BB59-8A4C-28EA-63CEBE8E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FA7918-6C40-03DE-BC85-6F43522E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BFE9FA-9543-3E01-55D3-9FA04952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22C9E8-B8A9-07E3-236C-759B1198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45184-72E1-E7F4-E57E-79A8813E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22E619-1178-588F-B137-FBAA9E851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D07329-F288-0A38-F95D-ECDFC430C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D84077-36A0-F6FE-1965-A5499354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6A7949-7B33-54E3-0E82-48536353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B9CA66-AFF0-96B5-0EA3-A2E18AF6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7AF029-DCB3-638B-5AD1-66FE7119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C5F07C-C829-6083-ED0C-44D2E754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05EBE-91BB-C693-3E9D-E1E0F8608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FB27-AEC3-4F02-BF4C-E96301856A2E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2B1DE-F67F-54BD-8D20-64E0DBC9D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CBA065-0511-260A-C973-A23EC89F4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815C-65BE-4F8E-A783-A768B8AEE3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A9F2774-6E7C-BF42-3588-108B0713E432}"/>
              </a:ext>
            </a:extLst>
          </p:cNvPr>
          <p:cNvSpPr/>
          <p:nvPr/>
        </p:nvSpPr>
        <p:spPr>
          <a:xfrm>
            <a:off x="172354" y="3027001"/>
            <a:ext cx="2983346" cy="1708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Trauma (KERF)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EE1FF1-0B48-52EB-5754-663A14E1819E}"/>
              </a:ext>
            </a:extLst>
          </p:cNvPr>
          <p:cNvSpPr/>
          <p:nvPr/>
        </p:nvSpPr>
        <p:spPr>
          <a:xfrm>
            <a:off x="6090075" y="481160"/>
            <a:ext cx="1854026" cy="1034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Dissoziation (FDS_DES)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21F8106-67A9-4088-02FC-AFCB916801FB}"/>
              </a:ext>
            </a:extLst>
          </p:cNvPr>
          <p:cNvSpPr/>
          <p:nvPr/>
        </p:nvSpPr>
        <p:spPr>
          <a:xfrm>
            <a:off x="7274769" y="3027000"/>
            <a:ext cx="2983346" cy="1708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Amygdala (rechts </a:t>
            </a:r>
            <a:r>
              <a:rPr lang="de-DE" dirty="0" err="1"/>
              <a:t>fearful</a:t>
            </a:r>
            <a:r>
              <a:rPr lang="de-DE" dirty="0"/>
              <a:t>/</a:t>
            </a:r>
            <a:r>
              <a:rPr lang="de-DE" dirty="0" err="1"/>
              <a:t>angry</a:t>
            </a:r>
            <a:r>
              <a:rPr lang="de-DE" dirty="0"/>
              <a:t> – </a:t>
            </a:r>
            <a:r>
              <a:rPr lang="de-DE" dirty="0" err="1"/>
              <a:t>shapes</a:t>
            </a:r>
            <a:r>
              <a:rPr lang="de-DE" dirty="0"/>
              <a:t>)</a:t>
            </a:r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D5ED144-A352-941E-CC96-F387610CAF33}"/>
              </a:ext>
            </a:extLst>
          </p:cNvPr>
          <p:cNvCxnSpPr/>
          <p:nvPr/>
        </p:nvCxnSpPr>
        <p:spPr>
          <a:xfrm flipV="1">
            <a:off x="2156604" y="2173857"/>
            <a:ext cx="1544128" cy="7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D3BAC19-323E-8933-F0DB-218AD018A283}"/>
              </a:ext>
            </a:extLst>
          </p:cNvPr>
          <p:cNvCxnSpPr>
            <a:cxnSpLocks/>
          </p:cNvCxnSpPr>
          <p:nvPr/>
        </p:nvCxnSpPr>
        <p:spPr>
          <a:xfrm>
            <a:off x="1811634" y="1337967"/>
            <a:ext cx="791364" cy="91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E7A6992-FB02-79FA-184F-0FEDB1B22CC6}"/>
              </a:ext>
            </a:extLst>
          </p:cNvPr>
          <p:cNvCxnSpPr>
            <a:cxnSpLocks/>
          </p:cNvCxnSpPr>
          <p:nvPr/>
        </p:nvCxnSpPr>
        <p:spPr>
          <a:xfrm>
            <a:off x="3236169" y="3948024"/>
            <a:ext cx="3915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A570189-AD35-3C2E-1144-FC589B54D211}"/>
              </a:ext>
            </a:extLst>
          </p:cNvPr>
          <p:cNvSpPr txBox="1"/>
          <p:nvPr/>
        </p:nvSpPr>
        <p:spPr>
          <a:xfrm>
            <a:off x="4870354" y="3937269"/>
            <a:ext cx="42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en-US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33B23FE-3B1A-DE99-F07B-B62F913464EE}"/>
              </a:ext>
            </a:extLst>
          </p:cNvPr>
          <p:cNvCxnSpPr>
            <a:cxnSpLocks/>
          </p:cNvCxnSpPr>
          <p:nvPr/>
        </p:nvCxnSpPr>
        <p:spPr>
          <a:xfrm>
            <a:off x="9299275" y="4856672"/>
            <a:ext cx="854015" cy="73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3DFE0074-6492-6C59-A439-6345616076DE}"/>
              </a:ext>
            </a:extLst>
          </p:cNvPr>
          <p:cNvSpPr/>
          <p:nvPr/>
        </p:nvSpPr>
        <p:spPr>
          <a:xfrm>
            <a:off x="9726283" y="5589917"/>
            <a:ext cx="2302556" cy="11424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Symptom, e.g. </a:t>
            </a:r>
            <a:r>
              <a:rPr lang="de-DE" dirty="0" err="1"/>
              <a:t>hyperarousal</a:t>
            </a:r>
            <a:r>
              <a:rPr lang="de-DE" dirty="0"/>
              <a:t>,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bias</a:t>
            </a:r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C5766-EFBF-776C-5E35-12CADBE85ABC}"/>
              </a:ext>
            </a:extLst>
          </p:cNvPr>
          <p:cNvSpPr txBox="1"/>
          <p:nvPr/>
        </p:nvSpPr>
        <p:spPr>
          <a:xfrm>
            <a:off x="2712182" y="2181627"/>
            <a:ext cx="42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en-US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4C914F0-A164-8F9D-5469-C431E38F3BF8}"/>
              </a:ext>
            </a:extLst>
          </p:cNvPr>
          <p:cNvSpPr/>
          <p:nvPr/>
        </p:nvSpPr>
        <p:spPr>
          <a:xfrm>
            <a:off x="0" y="195532"/>
            <a:ext cx="2302556" cy="114243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Dissociation</a:t>
            </a:r>
            <a:r>
              <a:rPr lang="de-DE" dirty="0"/>
              <a:t> </a:t>
            </a:r>
            <a:r>
              <a:rPr lang="de-DE" dirty="0" err="1"/>
              <a:t>factor</a:t>
            </a:r>
            <a:endParaRPr lang="en-US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E92DCFA-5345-FE1A-7523-CA15A4F1D97F}"/>
              </a:ext>
            </a:extLst>
          </p:cNvPr>
          <p:cNvCxnSpPr>
            <a:cxnSpLocks/>
          </p:cNvCxnSpPr>
          <p:nvPr/>
        </p:nvCxnSpPr>
        <p:spPr>
          <a:xfrm>
            <a:off x="7437190" y="1537623"/>
            <a:ext cx="775157" cy="136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BA9AAEB-FCEE-E5D4-425B-62A1003FBDF4}"/>
              </a:ext>
            </a:extLst>
          </p:cNvPr>
          <p:cNvSpPr txBox="1"/>
          <p:nvPr/>
        </p:nvSpPr>
        <p:spPr>
          <a:xfrm>
            <a:off x="7824768" y="1660170"/>
            <a:ext cx="42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-</a:t>
            </a:r>
            <a:endParaRPr lang="en-US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8358152-C16D-8BC3-BEE4-76F1EA03C5E8}"/>
              </a:ext>
            </a:extLst>
          </p:cNvPr>
          <p:cNvSpPr/>
          <p:nvPr/>
        </p:nvSpPr>
        <p:spPr>
          <a:xfrm>
            <a:off x="3769351" y="1116654"/>
            <a:ext cx="1648255" cy="17722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Neuronale Dissoziationssysteme (e.g. Hirnstamm)</a:t>
            </a:r>
            <a:endParaRPr lang="en-US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8A90524-2F99-3821-C073-0EFF38B5888A}"/>
              </a:ext>
            </a:extLst>
          </p:cNvPr>
          <p:cNvCxnSpPr>
            <a:cxnSpLocks/>
          </p:cNvCxnSpPr>
          <p:nvPr/>
        </p:nvCxnSpPr>
        <p:spPr>
          <a:xfrm flipV="1">
            <a:off x="5388371" y="1181819"/>
            <a:ext cx="621059" cy="26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619AB394-0004-54F0-049F-581773F75F78}"/>
              </a:ext>
            </a:extLst>
          </p:cNvPr>
          <p:cNvSpPr txBox="1"/>
          <p:nvPr/>
        </p:nvSpPr>
        <p:spPr>
          <a:xfrm>
            <a:off x="5498251" y="928642"/>
            <a:ext cx="42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A9F2774-6E7C-BF42-3588-108B0713E432}"/>
              </a:ext>
            </a:extLst>
          </p:cNvPr>
          <p:cNvSpPr/>
          <p:nvPr/>
        </p:nvSpPr>
        <p:spPr>
          <a:xfrm>
            <a:off x="681313" y="3121891"/>
            <a:ext cx="2983346" cy="1708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Trauma (KERF)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EE1FF1-0B48-52EB-5754-663A14E1819E}"/>
              </a:ext>
            </a:extLst>
          </p:cNvPr>
          <p:cNvSpPr/>
          <p:nvPr/>
        </p:nvSpPr>
        <p:spPr>
          <a:xfrm>
            <a:off x="4597269" y="1366745"/>
            <a:ext cx="1854026" cy="1034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Dissoziation (FDS_DES)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21F8106-67A9-4088-02FC-AFCB916801FB}"/>
              </a:ext>
            </a:extLst>
          </p:cNvPr>
          <p:cNvSpPr/>
          <p:nvPr/>
        </p:nvSpPr>
        <p:spPr>
          <a:xfrm>
            <a:off x="7783728" y="3121890"/>
            <a:ext cx="2983346" cy="1708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Amygdala (rechts </a:t>
            </a:r>
            <a:r>
              <a:rPr lang="de-DE" dirty="0" err="1"/>
              <a:t>fearful</a:t>
            </a:r>
            <a:r>
              <a:rPr lang="de-DE" dirty="0"/>
              <a:t>/</a:t>
            </a:r>
            <a:r>
              <a:rPr lang="de-DE" dirty="0" err="1"/>
              <a:t>angry</a:t>
            </a:r>
            <a:r>
              <a:rPr lang="de-DE" dirty="0"/>
              <a:t> – </a:t>
            </a:r>
            <a:r>
              <a:rPr lang="de-DE" dirty="0" err="1"/>
              <a:t>shapes</a:t>
            </a:r>
            <a:r>
              <a:rPr lang="de-DE" dirty="0"/>
              <a:t>)</a:t>
            </a:r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D5ED144-A352-941E-CC96-F387610CAF33}"/>
              </a:ext>
            </a:extLst>
          </p:cNvPr>
          <p:cNvCxnSpPr>
            <a:cxnSpLocks/>
          </p:cNvCxnSpPr>
          <p:nvPr/>
        </p:nvCxnSpPr>
        <p:spPr>
          <a:xfrm flipV="1">
            <a:off x="2665563" y="2077425"/>
            <a:ext cx="1742536" cy="97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E7A6992-FB02-79FA-184F-0FEDB1B22CC6}"/>
              </a:ext>
            </a:extLst>
          </p:cNvPr>
          <p:cNvCxnSpPr>
            <a:cxnSpLocks/>
          </p:cNvCxnSpPr>
          <p:nvPr/>
        </p:nvCxnSpPr>
        <p:spPr>
          <a:xfrm>
            <a:off x="3745128" y="4042914"/>
            <a:ext cx="3915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A570189-AD35-3C2E-1144-FC589B54D211}"/>
              </a:ext>
            </a:extLst>
          </p:cNvPr>
          <p:cNvSpPr txBox="1"/>
          <p:nvPr/>
        </p:nvSpPr>
        <p:spPr>
          <a:xfrm>
            <a:off x="5379313" y="4032159"/>
            <a:ext cx="42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en-US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FC5766-EFBF-776C-5E35-12CADBE85ABC}"/>
              </a:ext>
            </a:extLst>
          </p:cNvPr>
          <p:cNvSpPr txBox="1"/>
          <p:nvPr/>
        </p:nvSpPr>
        <p:spPr>
          <a:xfrm>
            <a:off x="3221141" y="2276517"/>
            <a:ext cx="42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  <a:endParaRPr lang="en-US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E92DCFA-5345-FE1A-7523-CA15A4F1D97F}"/>
              </a:ext>
            </a:extLst>
          </p:cNvPr>
          <p:cNvCxnSpPr>
            <a:cxnSpLocks/>
          </p:cNvCxnSpPr>
          <p:nvPr/>
        </p:nvCxnSpPr>
        <p:spPr>
          <a:xfrm>
            <a:off x="6538823" y="2077425"/>
            <a:ext cx="2182483" cy="9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9BA9AAEB-FCEE-E5D4-425B-62A1003FBDF4}"/>
              </a:ext>
            </a:extLst>
          </p:cNvPr>
          <p:cNvSpPr txBox="1"/>
          <p:nvPr/>
        </p:nvSpPr>
        <p:spPr>
          <a:xfrm>
            <a:off x="7416931" y="1818100"/>
            <a:ext cx="42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dirty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Maurizio Sicorello</dc:creator>
  <cp:lastModifiedBy>Maurizio Sicorello</cp:lastModifiedBy>
  <cp:revision>1</cp:revision>
  <dcterms:created xsi:type="dcterms:W3CDTF">2022-08-31T13:00:37Z</dcterms:created>
  <dcterms:modified xsi:type="dcterms:W3CDTF">2022-08-31T13:24:08Z</dcterms:modified>
</cp:coreProperties>
</file>