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C4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BE512-33BE-496C-84CC-98FDF378F027}" v="38" dt="2024-10-28T10:02:23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65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zio Sicorello" userId="441cc9bc8c67f6c4" providerId="LiveId" clId="{3545DB88-2A20-4018-8204-0449BD816ED1}"/>
    <pc:docChg chg="undo custSel addSld delSld modSld">
      <pc:chgData name="Maurizio Sicorello" userId="441cc9bc8c67f6c4" providerId="LiveId" clId="{3545DB88-2A20-4018-8204-0449BD816ED1}" dt="2024-10-25T10:16:15.198" v="1766" actId="20577"/>
      <pc:docMkLst>
        <pc:docMk/>
      </pc:docMkLst>
      <pc:sldChg chg="addSp delSp modSp new mod">
        <pc:chgData name="Maurizio Sicorello" userId="441cc9bc8c67f6c4" providerId="LiveId" clId="{3545DB88-2A20-4018-8204-0449BD816ED1}" dt="2024-10-25T10:16:15.198" v="1766" actId="20577"/>
        <pc:sldMkLst>
          <pc:docMk/>
          <pc:sldMk cId="2043173677" sldId="256"/>
        </pc:sldMkLst>
        <pc:spChg chg="del">
          <ac:chgData name="Maurizio Sicorello" userId="441cc9bc8c67f6c4" providerId="LiveId" clId="{3545DB88-2A20-4018-8204-0449BD816ED1}" dt="2024-09-24T08:58:58.724" v="1" actId="478"/>
          <ac:spMkLst>
            <pc:docMk/>
            <pc:sldMk cId="2043173677" sldId="256"/>
            <ac:spMk id="2" creationId="{66DEDA7F-ADE0-7187-89E9-0C41908323A9}"/>
          </ac:spMkLst>
        </pc:spChg>
        <pc:spChg chg="del">
          <ac:chgData name="Maurizio Sicorello" userId="441cc9bc8c67f6c4" providerId="LiveId" clId="{3545DB88-2A20-4018-8204-0449BD816ED1}" dt="2024-09-24T08:58:59.860" v="2" actId="478"/>
          <ac:spMkLst>
            <pc:docMk/>
            <pc:sldMk cId="2043173677" sldId="256"/>
            <ac:spMk id="3" creationId="{EA33D324-34BC-C775-3385-1C2D5DA54A8C}"/>
          </ac:spMkLst>
        </pc:spChg>
        <pc:spChg chg="add mod">
          <ac:chgData name="Maurizio Sicorello" userId="441cc9bc8c67f6c4" providerId="LiveId" clId="{3545DB88-2A20-4018-8204-0449BD816ED1}" dt="2024-09-24T13:49:15.479" v="899" actId="20577"/>
          <ac:spMkLst>
            <pc:docMk/>
            <pc:sldMk cId="2043173677" sldId="256"/>
            <ac:spMk id="7" creationId="{FE92B09E-788B-0380-DC31-AD569207BAC2}"/>
          </ac:spMkLst>
        </pc:spChg>
        <pc:spChg chg="add del mod">
          <ac:chgData name="Maurizio Sicorello" userId="441cc9bc8c67f6c4" providerId="LiveId" clId="{3545DB88-2A20-4018-8204-0449BD816ED1}" dt="2024-09-24T09:03:33.248" v="49" actId="478"/>
          <ac:spMkLst>
            <pc:docMk/>
            <pc:sldMk cId="2043173677" sldId="256"/>
            <ac:spMk id="8" creationId="{F85C926E-1F11-55C9-A476-2944335E5E35}"/>
          </ac:spMkLst>
        </pc:spChg>
        <pc:spChg chg="add mod">
          <ac:chgData name="Maurizio Sicorello" userId="441cc9bc8c67f6c4" providerId="LiveId" clId="{3545DB88-2A20-4018-8204-0449BD816ED1}" dt="2024-09-24T09:39:12.609" v="378" actId="1076"/>
          <ac:spMkLst>
            <pc:docMk/>
            <pc:sldMk cId="2043173677" sldId="256"/>
            <ac:spMk id="9" creationId="{6925A73C-1F96-24C0-584D-920C1C2C5F24}"/>
          </ac:spMkLst>
        </pc:spChg>
        <pc:spChg chg="add mod">
          <ac:chgData name="Maurizio Sicorello" userId="441cc9bc8c67f6c4" providerId="LiveId" clId="{3545DB88-2A20-4018-8204-0449BD816ED1}" dt="2024-09-24T09:39:33.398" v="382" actId="1076"/>
          <ac:spMkLst>
            <pc:docMk/>
            <pc:sldMk cId="2043173677" sldId="256"/>
            <ac:spMk id="12" creationId="{14B1EA82-951E-BEC4-2E64-8B925EBD582E}"/>
          </ac:spMkLst>
        </pc:spChg>
        <pc:spChg chg="add mod">
          <ac:chgData name="Maurizio Sicorello" userId="441cc9bc8c67f6c4" providerId="LiveId" clId="{3545DB88-2A20-4018-8204-0449BD816ED1}" dt="2024-09-24T09:39:10.275" v="377" actId="1076"/>
          <ac:spMkLst>
            <pc:docMk/>
            <pc:sldMk cId="2043173677" sldId="256"/>
            <ac:spMk id="14" creationId="{F3EE041D-CA56-473F-2F8C-94C95960C908}"/>
          </ac:spMkLst>
        </pc:spChg>
        <pc:spChg chg="add mod">
          <ac:chgData name="Maurizio Sicorello" userId="441cc9bc8c67f6c4" providerId="LiveId" clId="{3545DB88-2A20-4018-8204-0449BD816ED1}" dt="2024-09-24T09:39:10.275" v="377" actId="1076"/>
          <ac:spMkLst>
            <pc:docMk/>
            <pc:sldMk cId="2043173677" sldId="256"/>
            <ac:spMk id="15" creationId="{6566ABCC-913D-AA11-7CF4-6F1D9128B552}"/>
          </ac:spMkLst>
        </pc:spChg>
        <pc:spChg chg="add mod">
          <ac:chgData name="Maurizio Sicorello" userId="441cc9bc8c67f6c4" providerId="LiveId" clId="{3545DB88-2A20-4018-8204-0449BD816ED1}" dt="2024-09-24T09:39:10.275" v="377" actId="1076"/>
          <ac:spMkLst>
            <pc:docMk/>
            <pc:sldMk cId="2043173677" sldId="256"/>
            <ac:spMk id="17" creationId="{623D28DA-A0C0-5F36-DFAD-F2E58B4F413F}"/>
          </ac:spMkLst>
        </pc:spChg>
        <pc:spChg chg="add del mod">
          <ac:chgData name="Maurizio Sicorello" userId="441cc9bc8c67f6c4" providerId="LiveId" clId="{3545DB88-2A20-4018-8204-0449BD816ED1}" dt="2024-09-24T09:14:15.013" v="145" actId="478"/>
          <ac:spMkLst>
            <pc:docMk/>
            <pc:sldMk cId="2043173677" sldId="256"/>
            <ac:spMk id="18" creationId="{4F4A4517-A9FF-521B-0B61-CD4967245589}"/>
          </ac:spMkLst>
        </pc:spChg>
        <pc:spChg chg="add mod">
          <ac:chgData name="Maurizio Sicorello" userId="441cc9bc8c67f6c4" providerId="LiveId" clId="{3545DB88-2A20-4018-8204-0449BD816ED1}" dt="2024-09-24T09:39:10.275" v="377" actId="1076"/>
          <ac:spMkLst>
            <pc:docMk/>
            <pc:sldMk cId="2043173677" sldId="256"/>
            <ac:spMk id="19" creationId="{392F561C-06E6-25E1-98DA-FE60AC242A39}"/>
          </ac:spMkLst>
        </pc:spChg>
        <pc:spChg chg="add mod">
          <ac:chgData name="Maurizio Sicorello" userId="441cc9bc8c67f6c4" providerId="LiveId" clId="{3545DB88-2A20-4018-8204-0449BD816ED1}" dt="2024-09-24T09:39:10.275" v="377" actId="1076"/>
          <ac:spMkLst>
            <pc:docMk/>
            <pc:sldMk cId="2043173677" sldId="256"/>
            <ac:spMk id="20" creationId="{9FB1B92E-79D8-63F2-7027-5725B2FB222D}"/>
          </ac:spMkLst>
        </pc:spChg>
        <pc:spChg chg="add mod">
          <ac:chgData name="Maurizio Sicorello" userId="441cc9bc8c67f6c4" providerId="LiveId" clId="{3545DB88-2A20-4018-8204-0449BD816ED1}" dt="2024-09-24T09:39:10.275" v="377" actId="1076"/>
          <ac:spMkLst>
            <pc:docMk/>
            <pc:sldMk cId="2043173677" sldId="256"/>
            <ac:spMk id="21" creationId="{FFA407BD-DB03-040F-C0BA-B2604EBA1322}"/>
          </ac:spMkLst>
        </pc:spChg>
        <pc:spChg chg="add mod">
          <ac:chgData name="Maurizio Sicorello" userId="441cc9bc8c67f6c4" providerId="LiveId" clId="{3545DB88-2A20-4018-8204-0449BD816ED1}" dt="2024-09-24T09:39:10.275" v="377" actId="1076"/>
          <ac:spMkLst>
            <pc:docMk/>
            <pc:sldMk cId="2043173677" sldId="256"/>
            <ac:spMk id="22" creationId="{CF3C05F6-1EAD-40EE-253D-CAF6CBDAF444}"/>
          </ac:spMkLst>
        </pc:spChg>
        <pc:spChg chg="add mod">
          <ac:chgData name="Maurizio Sicorello" userId="441cc9bc8c67f6c4" providerId="LiveId" clId="{3545DB88-2A20-4018-8204-0449BD816ED1}" dt="2024-09-24T09:39:10.275" v="377" actId="1076"/>
          <ac:spMkLst>
            <pc:docMk/>
            <pc:sldMk cId="2043173677" sldId="256"/>
            <ac:spMk id="23" creationId="{94D4365E-556C-4C6B-3EC0-6F54AAB6DE2A}"/>
          </ac:spMkLst>
        </pc:spChg>
        <pc:spChg chg="add mod">
          <ac:chgData name="Maurizio Sicorello" userId="441cc9bc8c67f6c4" providerId="LiveId" clId="{3545DB88-2A20-4018-8204-0449BD816ED1}" dt="2024-09-24T09:39:10.275" v="377" actId="1076"/>
          <ac:spMkLst>
            <pc:docMk/>
            <pc:sldMk cId="2043173677" sldId="256"/>
            <ac:spMk id="24" creationId="{89BC69C5-C53B-E5A8-16A4-1F3335D2B7CA}"/>
          </ac:spMkLst>
        </pc:spChg>
        <pc:spChg chg="add mod">
          <ac:chgData name="Maurizio Sicorello" userId="441cc9bc8c67f6c4" providerId="LiveId" clId="{3545DB88-2A20-4018-8204-0449BD816ED1}" dt="2024-09-24T09:39:10.275" v="377" actId="1076"/>
          <ac:spMkLst>
            <pc:docMk/>
            <pc:sldMk cId="2043173677" sldId="256"/>
            <ac:spMk id="25" creationId="{F1F75F8B-8FBF-9888-D1C4-A80956A8393E}"/>
          </ac:spMkLst>
        </pc:spChg>
        <pc:spChg chg="add mod">
          <ac:chgData name="Maurizio Sicorello" userId="441cc9bc8c67f6c4" providerId="LiveId" clId="{3545DB88-2A20-4018-8204-0449BD816ED1}" dt="2024-09-24T09:39:10.275" v="377" actId="1076"/>
          <ac:spMkLst>
            <pc:docMk/>
            <pc:sldMk cId="2043173677" sldId="256"/>
            <ac:spMk id="28" creationId="{6E1D7FCC-CB1A-3EE2-B7B5-FC3171D214EA}"/>
          </ac:spMkLst>
        </pc:spChg>
        <pc:spChg chg="add mod">
          <ac:chgData name="Maurizio Sicorello" userId="441cc9bc8c67f6c4" providerId="LiveId" clId="{3545DB88-2A20-4018-8204-0449BD816ED1}" dt="2024-09-24T09:39:10.275" v="377" actId="1076"/>
          <ac:spMkLst>
            <pc:docMk/>
            <pc:sldMk cId="2043173677" sldId="256"/>
            <ac:spMk id="29" creationId="{10884DCF-FE5A-02A9-66C7-EFF021F6B608}"/>
          </ac:spMkLst>
        </pc:spChg>
        <pc:spChg chg="add mod">
          <ac:chgData name="Maurizio Sicorello" userId="441cc9bc8c67f6c4" providerId="LiveId" clId="{3545DB88-2A20-4018-8204-0449BD816ED1}" dt="2024-09-24T09:39:10.275" v="377" actId="1076"/>
          <ac:spMkLst>
            <pc:docMk/>
            <pc:sldMk cId="2043173677" sldId="256"/>
            <ac:spMk id="30" creationId="{91BB1B5D-B51B-0C21-3C12-D768ACD7AD70}"/>
          </ac:spMkLst>
        </pc:spChg>
        <pc:spChg chg="add mod">
          <ac:chgData name="Maurizio Sicorello" userId="441cc9bc8c67f6c4" providerId="LiveId" clId="{3545DB88-2A20-4018-8204-0449BD816ED1}" dt="2024-09-24T14:24:57.765" v="1636" actId="1076"/>
          <ac:spMkLst>
            <pc:docMk/>
            <pc:sldMk cId="2043173677" sldId="256"/>
            <ac:spMk id="31" creationId="{2045483E-9738-11AF-FD30-7CBF5710CD93}"/>
          </ac:spMkLst>
        </pc:spChg>
        <pc:spChg chg="add mod">
          <ac:chgData name="Maurizio Sicorello" userId="441cc9bc8c67f6c4" providerId="LiveId" clId="{3545DB88-2A20-4018-8204-0449BD816ED1}" dt="2024-09-24T09:39:10.275" v="377" actId="1076"/>
          <ac:spMkLst>
            <pc:docMk/>
            <pc:sldMk cId="2043173677" sldId="256"/>
            <ac:spMk id="32" creationId="{C5AE2ED9-3789-230A-C1D3-FC9A83218B9F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33" creationId="{6744F5F8-21C8-6660-8CD3-B309BB18994A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34" creationId="{548C04F3-9A16-FC66-6A62-517333909604}"/>
          </ac:spMkLst>
        </pc:spChg>
        <pc:spChg chg="add mod or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35" creationId="{5B446283-D46B-FF20-E928-00682CD7ECC0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36" creationId="{9069BB93-1DAD-E67B-C7D0-68CF17676198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37" creationId="{FA0E05E1-02E3-7AEC-71BD-E5BBF2079019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38" creationId="{7B1A39AC-52CE-1F6F-0A3A-3B4372200AF1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39" creationId="{6D41E073-43A8-0DCC-2520-81B146F651E4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40" creationId="{905F1307-EE4D-4B5C-8212-5B737F472D0B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41" creationId="{0A860AFC-9D96-6EAB-D2D7-321FE62B6B32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42" creationId="{C50FFEEA-13AB-7F34-85F0-20B40F519B9E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43" creationId="{1E5F6ECE-DC09-585E-89C8-A96F0BB1D6BA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44" creationId="{EE8DA827-2C86-4417-D3E3-7CFDB26D8030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45" creationId="{6857A025-0E76-E287-7FCC-DD7D6F4B3780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46" creationId="{0BF453D8-0508-36AA-5819-82A5719D345E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47" creationId="{A6369F48-615B-C5DF-4A30-317861A787FB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48" creationId="{F7977B63-95EF-68A6-1EB3-573CF7C8316E}"/>
          </ac:spMkLst>
        </pc:spChg>
        <pc:spChg chg="add del mod">
          <ac:chgData name="Maurizio Sicorello" userId="441cc9bc8c67f6c4" providerId="LiveId" clId="{3545DB88-2A20-4018-8204-0449BD816ED1}" dt="2024-09-24T09:30:22.507" v="290" actId="478"/>
          <ac:spMkLst>
            <pc:docMk/>
            <pc:sldMk cId="2043173677" sldId="256"/>
            <ac:spMk id="49" creationId="{718C8ECC-F087-E432-621B-FC7DB22621B0}"/>
          </ac:spMkLst>
        </pc:spChg>
        <pc:spChg chg="add del mod">
          <ac:chgData name="Maurizio Sicorello" userId="441cc9bc8c67f6c4" providerId="LiveId" clId="{3545DB88-2A20-4018-8204-0449BD816ED1}" dt="2024-09-24T09:30:22.507" v="290" actId="478"/>
          <ac:spMkLst>
            <pc:docMk/>
            <pc:sldMk cId="2043173677" sldId="256"/>
            <ac:spMk id="50" creationId="{3E92FAAA-7C3A-BF5B-8878-C670DDAEEA94}"/>
          </ac:spMkLst>
        </pc:spChg>
        <pc:spChg chg="add del mod">
          <ac:chgData name="Maurizio Sicorello" userId="441cc9bc8c67f6c4" providerId="LiveId" clId="{3545DB88-2A20-4018-8204-0449BD816ED1}" dt="2024-09-24T09:30:22.507" v="290" actId="478"/>
          <ac:spMkLst>
            <pc:docMk/>
            <pc:sldMk cId="2043173677" sldId="256"/>
            <ac:spMk id="51" creationId="{4E578614-1BEB-D31C-FE9D-169E3204A876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52" creationId="{81886307-1F2F-0832-376C-E53A6A497633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55" creationId="{E07E471B-4364-D1D6-73F7-CAFBBD080650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56" creationId="{3CDA7EB4-CD23-FADC-BB26-DF98BB5CA453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57" creationId="{8B3803E2-72BD-EC6F-42F9-D988F7D213E4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58" creationId="{DDED4712-D9CB-9A1F-3FBE-F2903266E953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59" creationId="{80DA87C6-175F-530E-5ABE-DCC30B125A9E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60" creationId="{71859506-0461-85BA-B7DA-627F26568FB5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61" creationId="{64BF2763-93F7-5936-AA8B-63DEEF649B34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62" creationId="{773CA0C1-170D-0846-F40E-BD79825F1FA4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63" creationId="{AB19467C-21D9-F563-52E1-D69CC665651E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1024" creationId="{F3A143E3-C97D-813D-5271-D331122A5D82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1025" creationId="{E758A748-47A2-20EE-BE69-07E91186E713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1027" creationId="{FB450A6E-97B3-69FF-A88A-125EDACEB787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1029" creationId="{81FBB413-61DB-9DC4-6C80-549D76B6D7E8}"/>
          </ac:spMkLst>
        </pc:spChg>
        <pc:spChg chg="add mod">
          <ac:chgData name="Maurizio Sicorello" userId="441cc9bc8c67f6c4" providerId="LiveId" clId="{3545DB88-2A20-4018-8204-0449BD816ED1}" dt="2024-09-24T13:42:18.175" v="732" actId="1076"/>
          <ac:spMkLst>
            <pc:docMk/>
            <pc:sldMk cId="2043173677" sldId="256"/>
            <ac:spMk id="1030" creationId="{046A0C8C-A43B-4A30-B831-13508C340CEA}"/>
          </ac:spMkLst>
        </pc:spChg>
        <pc:spChg chg="add mod">
          <ac:chgData name="Maurizio Sicorello" userId="441cc9bc8c67f6c4" providerId="LiveId" clId="{3545DB88-2A20-4018-8204-0449BD816ED1}" dt="2024-09-24T09:34:46.871" v="326"/>
          <ac:spMkLst>
            <pc:docMk/>
            <pc:sldMk cId="2043173677" sldId="256"/>
            <ac:spMk id="1031" creationId="{08EC4E9B-1026-7E7B-812D-E4B769BE7C16}"/>
          </ac:spMkLst>
        </pc:spChg>
        <pc:spChg chg="add mod">
          <ac:chgData name="Maurizio Sicorello" userId="441cc9bc8c67f6c4" providerId="LiveId" clId="{3545DB88-2A20-4018-8204-0449BD816ED1}" dt="2024-09-24T13:42:05.641" v="731" actId="1076"/>
          <ac:spMkLst>
            <pc:docMk/>
            <pc:sldMk cId="2043173677" sldId="256"/>
            <ac:spMk id="1031" creationId="{AB7661F8-CA3E-19DE-77F7-954FE890C014}"/>
          </ac:spMkLst>
        </pc:spChg>
        <pc:spChg chg="add mod">
          <ac:chgData name="Maurizio Sicorello" userId="441cc9bc8c67f6c4" providerId="LiveId" clId="{3545DB88-2A20-4018-8204-0449BD816ED1}" dt="2024-09-24T13:42:24.573" v="733" actId="1076"/>
          <ac:spMkLst>
            <pc:docMk/>
            <pc:sldMk cId="2043173677" sldId="256"/>
            <ac:spMk id="1033" creationId="{99284DC7-1438-D8A8-BE1D-7209B9FE3287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1034" creationId="{CD6DC6AF-8846-F077-D54F-C2482B829762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1036" creationId="{342D6282-CDAE-3369-04FF-04A0FEF29B96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1038" creationId="{B190558D-881B-E968-0F90-02BE6E41926D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1039" creationId="{86FE92FF-8A47-9836-FF99-8033625D2A47}"/>
          </ac:spMkLst>
        </pc:spChg>
        <pc:spChg chg="add mod">
          <ac:chgData name="Maurizio Sicorello" userId="441cc9bc8c67f6c4" providerId="LiveId" clId="{3545DB88-2A20-4018-8204-0449BD816ED1}" dt="2024-09-24T09:42:53.216" v="387" actId="1076"/>
          <ac:spMkLst>
            <pc:docMk/>
            <pc:sldMk cId="2043173677" sldId="256"/>
            <ac:spMk id="1040" creationId="{2EBF70AD-2A1B-08C2-E6CF-953144A94532}"/>
          </ac:spMkLst>
        </pc:spChg>
        <pc:spChg chg="add mod">
          <ac:chgData name="Maurizio Sicorello" userId="441cc9bc8c67f6c4" providerId="LiveId" clId="{3545DB88-2A20-4018-8204-0449BD816ED1}" dt="2024-09-24T14:26:05.857" v="1644" actId="20577"/>
          <ac:spMkLst>
            <pc:docMk/>
            <pc:sldMk cId="2043173677" sldId="256"/>
            <ac:spMk id="1041" creationId="{755E779D-E973-5EBB-A9A0-95E249B391BE}"/>
          </ac:spMkLst>
        </pc:spChg>
        <pc:spChg chg="add mod">
          <ac:chgData name="Maurizio Sicorello" userId="441cc9bc8c67f6c4" providerId="LiveId" clId="{3545DB88-2A20-4018-8204-0449BD816ED1}" dt="2024-09-24T10:12:36.006" v="477" actId="1076"/>
          <ac:spMkLst>
            <pc:docMk/>
            <pc:sldMk cId="2043173677" sldId="256"/>
            <ac:spMk id="1042" creationId="{5B3E3C41-01DF-3BCB-4DDB-021EDCE4814B}"/>
          </ac:spMkLst>
        </pc:spChg>
        <pc:spChg chg="add mod">
          <ac:chgData name="Maurizio Sicorello" userId="441cc9bc8c67f6c4" providerId="LiveId" clId="{3545DB88-2A20-4018-8204-0449BD816ED1}" dt="2024-09-24T10:12:36.006" v="477" actId="1076"/>
          <ac:spMkLst>
            <pc:docMk/>
            <pc:sldMk cId="2043173677" sldId="256"/>
            <ac:spMk id="1046" creationId="{8ABD0A9C-2FB5-546D-8F4F-74331248D3A2}"/>
          </ac:spMkLst>
        </pc:spChg>
        <pc:spChg chg="add mod">
          <ac:chgData name="Maurizio Sicorello" userId="441cc9bc8c67f6c4" providerId="LiveId" clId="{3545DB88-2A20-4018-8204-0449BD816ED1}" dt="2024-09-24T13:02:10.558" v="517" actId="1076"/>
          <ac:spMkLst>
            <pc:docMk/>
            <pc:sldMk cId="2043173677" sldId="256"/>
            <ac:spMk id="1047" creationId="{75047D69-37B1-B69C-E984-EBBB87A1A45C}"/>
          </ac:spMkLst>
        </pc:spChg>
        <pc:spChg chg="add mod">
          <ac:chgData name="Maurizio Sicorello" userId="441cc9bc8c67f6c4" providerId="LiveId" clId="{3545DB88-2A20-4018-8204-0449BD816ED1}" dt="2024-09-24T14:30:19.957" v="1685" actId="1076"/>
          <ac:spMkLst>
            <pc:docMk/>
            <pc:sldMk cId="2043173677" sldId="256"/>
            <ac:spMk id="1050" creationId="{35EB0D54-8245-0546-1C9F-CC8506EE6AA0}"/>
          </ac:spMkLst>
        </pc:spChg>
        <pc:spChg chg="add mod">
          <ac:chgData name="Maurizio Sicorello" userId="441cc9bc8c67f6c4" providerId="LiveId" clId="{3545DB88-2A20-4018-8204-0449BD816ED1}" dt="2024-09-24T13:44:11.591" v="807" actId="20577"/>
          <ac:spMkLst>
            <pc:docMk/>
            <pc:sldMk cId="2043173677" sldId="256"/>
            <ac:spMk id="1052" creationId="{DA633F49-57ED-7F5B-688F-B55A3E832C1F}"/>
          </ac:spMkLst>
        </pc:spChg>
        <pc:spChg chg="add del mod">
          <ac:chgData name="Maurizio Sicorello" userId="441cc9bc8c67f6c4" providerId="LiveId" clId="{3545DB88-2A20-4018-8204-0449BD816ED1}" dt="2024-09-24T13:44:14.311" v="808" actId="478"/>
          <ac:spMkLst>
            <pc:docMk/>
            <pc:sldMk cId="2043173677" sldId="256"/>
            <ac:spMk id="1053" creationId="{917BDEFD-C7F2-12E7-5904-FADC75FD9E1C}"/>
          </ac:spMkLst>
        </pc:spChg>
        <pc:spChg chg="add mod">
          <ac:chgData name="Maurizio Sicorello" userId="441cc9bc8c67f6c4" providerId="LiveId" clId="{3545DB88-2A20-4018-8204-0449BD816ED1}" dt="2024-09-24T13:44:32.817" v="815" actId="1076"/>
          <ac:spMkLst>
            <pc:docMk/>
            <pc:sldMk cId="2043173677" sldId="256"/>
            <ac:spMk id="1058" creationId="{E1CE35C4-2FEC-E561-BC35-E14A685302FD}"/>
          </ac:spMkLst>
        </pc:spChg>
        <pc:spChg chg="add mod">
          <ac:chgData name="Maurizio Sicorello" userId="441cc9bc8c67f6c4" providerId="LiveId" clId="{3545DB88-2A20-4018-8204-0449BD816ED1}" dt="2024-09-24T13:46:09.555" v="839" actId="20577"/>
          <ac:spMkLst>
            <pc:docMk/>
            <pc:sldMk cId="2043173677" sldId="256"/>
            <ac:spMk id="1081" creationId="{AE2C572A-BACA-0D48-00DE-55AF122E4EAD}"/>
          </ac:spMkLst>
        </pc:spChg>
        <pc:spChg chg="add mod">
          <ac:chgData name="Maurizio Sicorello" userId="441cc9bc8c67f6c4" providerId="LiveId" clId="{3545DB88-2A20-4018-8204-0449BD816ED1}" dt="2024-09-24T13:46:28.131" v="845" actId="20577"/>
          <ac:spMkLst>
            <pc:docMk/>
            <pc:sldMk cId="2043173677" sldId="256"/>
            <ac:spMk id="1082" creationId="{8195CF52-3FEA-E35C-CFA5-A7CD3D000F36}"/>
          </ac:spMkLst>
        </pc:spChg>
        <pc:spChg chg="add mod">
          <ac:chgData name="Maurizio Sicorello" userId="441cc9bc8c67f6c4" providerId="LiveId" clId="{3545DB88-2A20-4018-8204-0449BD816ED1}" dt="2024-09-24T13:46:43.091" v="852" actId="1076"/>
          <ac:spMkLst>
            <pc:docMk/>
            <pc:sldMk cId="2043173677" sldId="256"/>
            <ac:spMk id="1083" creationId="{97FCAB47-439C-1F15-2CC2-F6092B4862B1}"/>
          </ac:spMkLst>
        </pc:spChg>
        <pc:spChg chg="add mod">
          <ac:chgData name="Maurizio Sicorello" userId="441cc9bc8c67f6c4" providerId="LiveId" clId="{3545DB88-2A20-4018-8204-0449BD816ED1}" dt="2024-09-24T13:47:06.140" v="860" actId="1076"/>
          <ac:spMkLst>
            <pc:docMk/>
            <pc:sldMk cId="2043173677" sldId="256"/>
            <ac:spMk id="1084" creationId="{B84DDE42-E32F-C246-4B05-23BAC56A353E}"/>
          </ac:spMkLst>
        </pc:spChg>
        <pc:spChg chg="add mod">
          <ac:chgData name="Maurizio Sicorello" userId="441cc9bc8c67f6c4" providerId="LiveId" clId="{3545DB88-2A20-4018-8204-0449BD816ED1}" dt="2024-09-24T13:47:26.349" v="870" actId="1076"/>
          <ac:spMkLst>
            <pc:docMk/>
            <pc:sldMk cId="2043173677" sldId="256"/>
            <ac:spMk id="1085" creationId="{C866D696-C126-E128-4DF3-7CEBF31F1355}"/>
          </ac:spMkLst>
        </pc:spChg>
        <pc:spChg chg="add mod">
          <ac:chgData name="Maurizio Sicorello" userId="441cc9bc8c67f6c4" providerId="LiveId" clId="{3545DB88-2A20-4018-8204-0449BD816ED1}" dt="2024-09-24T14:36:46.174" v="1721" actId="1076"/>
          <ac:spMkLst>
            <pc:docMk/>
            <pc:sldMk cId="2043173677" sldId="256"/>
            <ac:spMk id="1086" creationId="{710FF35B-8D68-2549-367E-BA75FCBDF4C7}"/>
          </ac:spMkLst>
        </pc:spChg>
        <pc:spChg chg="add mod">
          <ac:chgData name="Maurizio Sicorello" userId="441cc9bc8c67f6c4" providerId="LiveId" clId="{3545DB88-2A20-4018-8204-0449BD816ED1}" dt="2024-09-24T14:37:17.299" v="1725" actId="688"/>
          <ac:spMkLst>
            <pc:docMk/>
            <pc:sldMk cId="2043173677" sldId="256"/>
            <ac:spMk id="1089" creationId="{7F735391-53A9-AD55-FB7F-AAD77AB340F2}"/>
          </ac:spMkLst>
        </pc:spChg>
        <pc:graphicFrameChg chg="add mod modGraphic">
          <ac:chgData name="Maurizio Sicorello" userId="441cc9bc8c67f6c4" providerId="LiveId" clId="{3545DB88-2A20-4018-8204-0449BD816ED1}" dt="2024-10-25T10:16:15.198" v="1766" actId="20577"/>
          <ac:graphicFrameMkLst>
            <pc:docMk/>
            <pc:sldMk cId="2043173677" sldId="256"/>
            <ac:graphicFrameMk id="1087" creationId="{4D095A74-0DC9-3523-2748-E2F635A23754}"/>
          </ac:graphicFrameMkLst>
        </pc:graphicFrameChg>
        <pc:picChg chg="add del mod">
          <ac:chgData name="Maurizio Sicorello" userId="441cc9bc8c67f6c4" providerId="LiveId" clId="{3545DB88-2A20-4018-8204-0449BD816ED1}" dt="2024-09-24T12:52:29.021" v="505" actId="478"/>
          <ac:picMkLst>
            <pc:docMk/>
            <pc:sldMk cId="2043173677" sldId="256"/>
            <ac:picMk id="3" creationId="{F96CBA7B-6AC7-C7FD-9BEA-37D49447E2D7}"/>
          </ac:picMkLst>
        </pc:picChg>
        <pc:picChg chg="add mod modCrop">
          <ac:chgData name="Maurizio Sicorello" userId="441cc9bc8c67f6c4" providerId="LiveId" clId="{3545DB88-2A20-4018-8204-0449BD816ED1}" dt="2024-09-24T13:02:30.466" v="522" actId="14100"/>
          <ac:picMkLst>
            <pc:docMk/>
            <pc:sldMk cId="2043173677" sldId="256"/>
            <ac:picMk id="8" creationId="{8C2D5F4F-5282-D2EB-6996-EA4B99E2ACF1}"/>
          </ac:picMkLst>
        </pc:picChg>
        <pc:picChg chg="add mod">
          <ac:chgData name="Maurizio Sicorello" userId="441cc9bc8c67f6c4" providerId="LiveId" clId="{3545DB88-2A20-4018-8204-0449BD816ED1}" dt="2024-09-24T13:29:57.426" v="537"/>
          <ac:picMkLst>
            <pc:docMk/>
            <pc:sldMk cId="2043173677" sldId="256"/>
            <ac:picMk id="10" creationId="{E028B582-9013-42D7-66FD-01795A5A514E}"/>
          </ac:picMkLst>
        </pc:picChg>
        <pc:picChg chg="add mod">
          <ac:chgData name="Maurizio Sicorello" userId="441cc9bc8c67f6c4" providerId="LiveId" clId="{3545DB88-2A20-4018-8204-0449BD816ED1}" dt="2024-09-24T13:31:35.853" v="560"/>
          <ac:picMkLst>
            <pc:docMk/>
            <pc:sldMk cId="2043173677" sldId="256"/>
            <ac:picMk id="11" creationId="{E0B7BC6F-5481-3764-B475-80E8A7BA81BB}"/>
          </ac:picMkLst>
        </pc:picChg>
        <pc:picChg chg="add del mod">
          <ac:chgData name="Maurizio Sicorello" userId="441cc9bc8c67f6c4" providerId="LiveId" clId="{3545DB88-2A20-4018-8204-0449BD816ED1}" dt="2024-09-24T09:40:00.091" v="383" actId="478"/>
          <ac:picMkLst>
            <pc:docMk/>
            <pc:sldMk cId="2043173677" sldId="256"/>
            <ac:picMk id="13" creationId="{14A3B1A3-056E-2E42-75B5-E48D0EE8224C}"/>
          </ac:picMkLst>
        </pc:picChg>
        <pc:picChg chg="add mod">
          <ac:chgData name="Maurizio Sicorello" userId="441cc9bc8c67f6c4" providerId="LiveId" clId="{3545DB88-2A20-4018-8204-0449BD816ED1}" dt="2024-09-24T13:37:12.708" v="590" actId="1076"/>
          <ac:picMkLst>
            <pc:docMk/>
            <pc:sldMk cId="2043173677" sldId="256"/>
            <ac:picMk id="16" creationId="{154BE538-B49F-5981-F47D-D73ED092187E}"/>
          </ac:picMkLst>
        </pc:picChg>
        <pc:picChg chg="add del mod">
          <ac:chgData name="Maurizio Sicorello" userId="441cc9bc8c67f6c4" providerId="LiveId" clId="{3545DB88-2A20-4018-8204-0449BD816ED1}" dt="2024-09-24T09:13:11.743" v="132" actId="478"/>
          <ac:picMkLst>
            <pc:docMk/>
            <pc:sldMk cId="2043173677" sldId="256"/>
            <ac:picMk id="16" creationId="{7DF5F444-9DAC-B905-68AD-A8487A628712}"/>
          </ac:picMkLst>
        </pc:picChg>
        <pc:picChg chg="add mod">
          <ac:chgData name="Maurizio Sicorello" userId="441cc9bc8c67f6c4" providerId="LiveId" clId="{3545DB88-2A20-4018-8204-0449BD816ED1}" dt="2024-09-24T09:42:53.216" v="387" actId="1076"/>
          <ac:picMkLst>
            <pc:docMk/>
            <pc:sldMk cId="2043173677" sldId="256"/>
            <ac:picMk id="54" creationId="{F9827A21-D651-F4A2-F5EA-1B2DCD49CDBF}"/>
          </ac:picMkLst>
        </pc:picChg>
        <pc:picChg chg="add mod">
          <ac:chgData name="Maurizio Sicorello" userId="441cc9bc8c67f6c4" providerId="LiveId" clId="{3545DB88-2A20-4018-8204-0449BD816ED1}" dt="2024-09-24T09:12:29.443" v="121" actId="14100"/>
          <ac:picMkLst>
            <pc:docMk/>
            <pc:sldMk cId="2043173677" sldId="256"/>
            <ac:picMk id="1026" creationId="{454ABCCB-797B-8184-29FC-F2C6B2B272B3}"/>
          </ac:picMkLst>
        </pc:picChg>
        <pc:picChg chg="add mod">
          <ac:chgData name="Maurizio Sicorello" userId="441cc9bc8c67f6c4" providerId="LiveId" clId="{3545DB88-2A20-4018-8204-0449BD816ED1}" dt="2024-09-24T09:39:10.275" v="377" actId="1076"/>
          <ac:picMkLst>
            <pc:docMk/>
            <pc:sldMk cId="2043173677" sldId="256"/>
            <ac:picMk id="1028" creationId="{33B7FBCC-5A0E-F3B9-A025-D42FE8115EF8}"/>
          </ac:picMkLst>
        </pc:picChg>
        <pc:picChg chg="add del mod">
          <ac:chgData name="Maurizio Sicorello" userId="441cc9bc8c67f6c4" providerId="LiveId" clId="{3545DB88-2A20-4018-8204-0449BD816ED1}" dt="2024-09-24T10:10:32.441" v="467" actId="478"/>
          <ac:picMkLst>
            <pc:docMk/>
            <pc:sldMk cId="2043173677" sldId="256"/>
            <ac:picMk id="1049" creationId="{40645B1A-E7A2-F6FA-E74B-1FAC5E15DA7E}"/>
          </ac:picMkLst>
        </pc:picChg>
        <pc:picChg chg="add mod modCrop">
          <ac:chgData name="Maurizio Sicorello" userId="441cc9bc8c67f6c4" providerId="LiveId" clId="{3545DB88-2A20-4018-8204-0449BD816ED1}" dt="2024-09-24T13:02:54.233" v="523" actId="14100"/>
          <ac:picMkLst>
            <pc:docMk/>
            <pc:sldMk cId="2043173677" sldId="256"/>
            <ac:picMk id="1051" creationId="{3207E0BD-B2D0-A4EB-4F65-9817A8140D65}"/>
          </ac:picMkLst>
        </pc:picChg>
        <pc:cxnChg chg="add del mod">
          <ac:chgData name="Maurizio Sicorello" userId="441cc9bc8c67f6c4" providerId="LiveId" clId="{3545DB88-2A20-4018-8204-0449BD816ED1}" dt="2024-09-24T14:17:08.677" v="1624" actId="478"/>
          <ac:cxnSpMkLst>
            <pc:docMk/>
            <pc:sldMk cId="2043173677" sldId="256"/>
            <ac:cxnSpMk id="5" creationId="{2D8AA757-1D5A-C320-8957-9D5F98C4FEE8}"/>
          </ac:cxnSpMkLst>
        </pc:cxnChg>
        <pc:cxnChg chg="add del mod">
          <ac:chgData name="Maurizio Sicorello" userId="441cc9bc8c67f6c4" providerId="LiveId" clId="{3545DB88-2A20-4018-8204-0449BD816ED1}" dt="2024-09-24T14:17:11.199" v="1625" actId="478"/>
          <ac:cxnSpMkLst>
            <pc:docMk/>
            <pc:sldMk cId="2043173677" sldId="256"/>
            <ac:cxnSpMk id="6" creationId="{49CD9154-AF57-E7C9-36B6-473A3F7A49E6}"/>
          </ac:cxnSpMkLst>
        </pc:cxnChg>
        <pc:cxnChg chg="add del mod">
          <ac:chgData name="Maurizio Sicorello" userId="441cc9bc8c67f6c4" providerId="LiveId" clId="{3545DB88-2A20-4018-8204-0449BD816ED1}" dt="2024-09-24T09:33:33.331" v="323" actId="478"/>
          <ac:cxnSpMkLst>
            <pc:docMk/>
            <pc:sldMk cId="2043173677" sldId="256"/>
            <ac:cxnSpMk id="11" creationId="{C01FE4E0-928F-AD6B-0A00-B7660C5BA60F}"/>
          </ac:cxnSpMkLst>
        </pc:cxnChg>
        <pc:cxnChg chg="add mod">
          <ac:chgData name="Maurizio Sicorello" userId="441cc9bc8c67f6c4" providerId="LiveId" clId="{3545DB88-2A20-4018-8204-0449BD816ED1}" dt="2024-09-24T13:37:03.573" v="587" actId="208"/>
          <ac:cxnSpMkLst>
            <pc:docMk/>
            <pc:sldMk cId="2043173677" sldId="256"/>
            <ac:cxnSpMk id="26" creationId="{40ED181A-75EB-DF9A-6DE0-50EC41C35614}"/>
          </ac:cxnSpMkLst>
        </pc:cxnChg>
        <pc:cxnChg chg="add mod">
          <ac:chgData name="Maurizio Sicorello" userId="441cc9bc8c67f6c4" providerId="LiveId" clId="{3545DB88-2A20-4018-8204-0449BD816ED1}" dt="2024-09-24T09:39:10.275" v="377" actId="1076"/>
          <ac:cxnSpMkLst>
            <pc:docMk/>
            <pc:sldMk cId="2043173677" sldId="256"/>
            <ac:cxnSpMk id="27" creationId="{24518780-E200-2D77-1BD1-30487BCB2B8E}"/>
          </ac:cxnSpMkLst>
        </pc:cxnChg>
        <pc:cxnChg chg="add mod">
          <ac:chgData name="Maurizio Sicorello" userId="441cc9bc8c67f6c4" providerId="LiveId" clId="{3545DB88-2A20-4018-8204-0449BD816ED1}" dt="2024-09-24T13:43:17.915" v="745" actId="688"/>
          <ac:cxnSpMkLst>
            <pc:docMk/>
            <pc:sldMk cId="2043173677" sldId="256"/>
            <ac:cxnSpMk id="50" creationId="{189BA615-3D27-F836-F8B3-BEA173F36F12}"/>
          </ac:cxnSpMkLst>
        </pc:cxnChg>
        <pc:cxnChg chg="add mod">
          <ac:chgData name="Maurizio Sicorello" userId="441cc9bc8c67f6c4" providerId="LiveId" clId="{3545DB88-2A20-4018-8204-0449BD816ED1}" dt="2024-09-24T13:42:24.573" v="733" actId="1076"/>
          <ac:cxnSpMkLst>
            <pc:docMk/>
            <pc:sldMk cId="2043173677" sldId="256"/>
            <ac:cxnSpMk id="53" creationId="{ACCFE24E-CC53-B5FC-0577-443C36A8A052}"/>
          </ac:cxnSpMkLst>
        </pc:cxnChg>
        <pc:cxnChg chg="add mod">
          <ac:chgData name="Maurizio Sicorello" userId="441cc9bc8c67f6c4" providerId="LiveId" clId="{3545DB88-2A20-4018-8204-0449BD816ED1}" dt="2024-09-24T09:34:46.871" v="326"/>
          <ac:cxnSpMkLst>
            <pc:docMk/>
            <pc:sldMk cId="2043173677" sldId="256"/>
            <ac:cxnSpMk id="1030" creationId="{E6C27FB2-9AEA-AC55-52C4-4CCB7D1CAC1D}"/>
          </ac:cxnSpMkLst>
        </pc:cxnChg>
        <pc:cxnChg chg="add mod">
          <ac:chgData name="Maurizio Sicorello" userId="441cc9bc8c67f6c4" providerId="LiveId" clId="{3545DB88-2A20-4018-8204-0449BD816ED1}" dt="2024-09-24T09:42:53.216" v="387" actId="1076"/>
          <ac:cxnSpMkLst>
            <pc:docMk/>
            <pc:sldMk cId="2043173677" sldId="256"/>
            <ac:cxnSpMk id="1032" creationId="{38FB571C-54EF-02E3-0A41-FE6FD228E8FA}"/>
          </ac:cxnSpMkLst>
        </pc:cxnChg>
        <pc:cxnChg chg="add mod">
          <ac:chgData name="Maurizio Sicorello" userId="441cc9bc8c67f6c4" providerId="LiveId" clId="{3545DB88-2A20-4018-8204-0449BD816ED1}" dt="2024-09-24T09:42:53.216" v="387" actId="1076"/>
          <ac:cxnSpMkLst>
            <pc:docMk/>
            <pc:sldMk cId="2043173677" sldId="256"/>
            <ac:cxnSpMk id="1035" creationId="{EF7220AA-CB3E-7CEF-DB57-0D09A1AED614}"/>
          </ac:cxnSpMkLst>
        </pc:cxnChg>
        <pc:cxnChg chg="add mod">
          <ac:chgData name="Maurizio Sicorello" userId="441cc9bc8c67f6c4" providerId="LiveId" clId="{3545DB88-2A20-4018-8204-0449BD816ED1}" dt="2024-09-24T13:42:48.100" v="735" actId="1076"/>
          <ac:cxnSpMkLst>
            <pc:docMk/>
            <pc:sldMk cId="2043173677" sldId="256"/>
            <ac:cxnSpMk id="1043" creationId="{1396611D-FC69-BE04-47AB-961E8AB83C4C}"/>
          </ac:cxnSpMkLst>
        </pc:cxnChg>
        <pc:cxnChg chg="add del">
          <ac:chgData name="Maurizio Sicorello" userId="441cc9bc8c67f6c4" providerId="LiveId" clId="{3545DB88-2A20-4018-8204-0449BD816ED1}" dt="2024-09-24T13:47:35.747" v="871" actId="478"/>
          <ac:cxnSpMkLst>
            <pc:docMk/>
            <pc:sldMk cId="2043173677" sldId="256"/>
            <ac:cxnSpMk id="1044" creationId="{860B96DB-17AD-EAA1-970E-43ADD6F8D2AC}"/>
          </ac:cxnSpMkLst>
        </pc:cxnChg>
        <pc:cxnChg chg="add del mod">
          <ac:chgData name="Maurizio Sicorello" userId="441cc9bc8c67f6c4" providerId="LiveId" clId="{3545DB88-2A20-4018-8204-0449BD816ED1}" dt="2024-09-24T13:48:08.230" v="876" actId="478"/>
          <ac:cxnSpMkLst>
            <pc:docMk/>
            <pc:sldMk cId="2043173677" sldId="256"/>
            <ac:cxnSpMk id="1045" creationId="{1BFD50B6-BD06-E957-D259-B9158C046DD8}"/>
          </ac:cxnSpMkLst>
        </pc:cxnChg>
        <pc:cxnChg chg="add del mod">
          <ac:chgData name="Maurizio Sicorello" userId="441cc9bc8c67f6c4" providerId="LiveId" clId="{3545DB88-2A20-4018-8204-0449BD816ED1}" dt="2024-09-24T13:43:27.131" v="746" actId="478"/>
          <ac:cxnSpMkLst>
            <pc:docMk/>
            <pc:sldMk cId="2043173677" sldId="256"/>
            <ac:cxnSpMk id="1048" creationId="{6FBED682-0288-67C9-B3A8-9E284F5892B1}"/>
          </ac:cxnSpMkLst>
        </pc:cxnChg>
        <pc:cxnChg chg="add mod">
          <ac:chgData name="Maurizio Sicorello" userId="441cc9bc8c67f6c4" providerId="LiveId" clId="{3545DB88-2A20-4018-8204-0449BD816ED1}" dt="2024-09-24T13:44:14.311" v="808" actId="478"/>
          <ac:cxnSpMkLst>
            <pc:docMk/>
            <pc:sldMk cId="2043173677" sldId="256"/>
            <ac:cxnSpMk id="1049" creationId="{C085CC11-18A6-B79A-E469-7D1E5B5C2CAE}"/>
          </ac:cxnSpMkLst>
        </pc:cxnChg>
        <pc:cxnChg chg="add mod">
          <ac:chgData name="Maurizio Sicorello" userId="441cc9bc8c67f6c4" providerId="LiveId" clId="{3545DB88-2A20-4018-8204-0449BD816ED1}" dt="2024-09-24T13:43:33.069" v="748" actId="1076"/>
          <ac:cxnSpMkLst>
            <pc:docMk/>
            <pc:sldMk cId="2043173677" sldId="256"/>
            <ac:cxnSpMk id="1057" creationId="{7F986BC4-35B6-361B-65E5-97E9E4FB8641}"/>
          </ac:cxnSpMkLst>
        </pc:cxnChg>
        <pc:cxnChg chg="add mod">
          <ac:chgData name="Maurizio Sicorello" userId="441cc9bc8c67f6c4" providerId="LiveId" clId="{3545DB88-2A20-4018-8204-0449BD816ED1}" dt="2024-09-24T13:45:11.551" v="824" actId="1076"/>
          <ac:cxnSpMkLst>
            <pc:docMk/>
            <pc:sldMk cId="2043173677" sldId="256"/>
            <ac:cxnSpMk id="1059" creationId="{48288B7A-DD9E-23C7-A9D5-3AA228477B2B}"/>
          </ac:cxnSpMkLst>
        </pc:cxnChg>
        <pc:cxnChg chg="add mod">
          <ac:chgData name="Maurizio Sicorello" userId="441cc9bc8c67f6c4" providerId="LiveId" clId="{3545DB88-2A20-4018-8204-0449BD816ED1}" dt="2024-09-24T13:45:23.758" v="827" actId="14100"/>
          <ac:cxnSpMkLst>
            <pc:docMk/>
            <pc:sldMk cId="2043173677" sldId="256"/>
            <ac:cxnSpMk id="1060" creationId="{8B726D78-081A-C505-35B2-CD3200301A1E}"/>
          </ac:cxnSpMkLst>
        </pc:cxnChg>
        <pc:cxnChg chg="add mod">
          <ac:chgData name="Maurizio Sicorello" userId="441cc9bc8c67f6c4" providerId="LiveId" clId="{3545DB88-2A20-4018-8204-0449BD816ED1}" dt="2024-09-24T13:45:19.069" v="826" actId="14100"/>
          <ac:cxnSpMkLst>
            <pc:docMk/>
            <pc:sldMk cId="2043173677" sldId="256"/>
            <ac:cxnSpMk id="1061" creationId="{EABF1B6C-3F3C-1F81-8D1A-EA77772FCB9F}"/>
          </ac:cxnSpMkLst>
        </pc:cxnChg>
        <pc:cxnChg chg="add mod">
          <ac:chgData name="Maurizio Sicorello" userId="441cc9bc8c67f6c4" providerId="LiveId" clId="{3545DB88-2A20-4018-8204-0449BD816ED1}" dt="2024-09-24T13:45:44.385" v="830" actId="1076"/>
          <ac:cxnSpMkLst>
            <pc:docMk/>
            <pc:sldMk cId="2043173677" sldId="256"/>
            <ac:cxnSpMk id="1079" creationId="{FDFBEBEE-D8FF-67EF-FC27-F0B3BD6D669E}"/>
          </ac:cxnSpMkLst>
        </pc:cxnChg>
        <pc:cxnChg chg="add mod">
          <ac:chgData name="Maurizio Sicorello" userId="441cc9bc8c67f6c4" providerId="LiveId" clId="{3545DB88-2A20-4018-8204-0449BD816ED1}" dt="2024-09-24T13:45:54.147" v="832" actId="1076"/>
          <ac:cxnSpMkLst>
            <pc:docMk/>
            <pc:sldMk cId="2043173677" sldId="256"/>
            <ac:cxnSpMk id="1080" creationId="{18FAF3B3-E3E6-4D3B-6268-7CDDDE38DF03}"/>
          </ac:cxnSpMkLst>
        </pc:cxnChg>
        <pc:cxnChg chg="add mod">
          <ac:chgData name="Maurizio Sicorello" userId="441cc9bc8c67f6c4" providerId="LiveId" clId="{3545DB88-2A20-4018-8204-0449BD816ED1}" dt="2024-09-24T14:37:02.666" v="1724" actId="1076"/>
          <ac:cxnSpMkLst>
            <pc:docMk/>
            <pc:sldMk cId="2043173677" sldId="256"/>
            <ac:cxnSpMk id="1088" creationId="{F63A8BDF-0240-70F5-0A8E-B4C147AACDB2}"/>
          </ac:cxnSpMkLst>
        </pc:cxnChg>
      </pc:sldChg>
      <pc:sldChg chg="addSp delSp modSp new del mod">
        <pc:chgData name="Maurizio Sicorello" userId="441cc9bc8c67f6c4" providerId="LiveId" clId="{3545DB88-2A20-4018-8204-0449BD816ED1}" dt="2024-09-24T14:21:06.820" v="1634" actId="47"/>
        <pc:sldMkLst>
          <pc:docMk/>
          <pc:sldMk cId="1026694979" sldId="257"/>
        </pc:sldMkLst>
        <pc:spChg chg="del">
          <ac:chgData name="Maurizio Sicorello" userId="441cc9bc8c67f6c4" providerId="LiveId" clId="{3545DB88-2A20-4018-8204-0449BD816ED1}" dt="2024-09-24T13:26:23.468" v="526" actId="478"/>
          <ac:spMkLst>
            <pc:docMk/>
            <pc:sldMk cId="1026694979" sldId="257"/>
            <ac:spMk id="2" creationId="{E3DF3052-87E0-A479-4E46-A779CE9729FC}"/>
          </ac:spMkLst>
        </pc:spChg>
        <pc:spChg chg="del">
          <ac:chgData name="Maurizio Sicorello" userId="441cc9bc8c67f6c4" providerId="LiveId" clId="{3545DB88-2A20-4018-8204-0449BD816ED1}" dt="2024-09-24T13:26:20.120" v="525" actId="478"/>
          <ac:spMkLst>
            <pc:docMk/>
            <pc:sldMk cId="1026694979" sldId="257"/>
            <ac:spMk id="3" creationId="{9D8BD59E-C30D-9357-F5E8-22DA7ECA812D}"/>
          </ac:spMkLst>
        </pc:spChg>
        <pc:picChg chg="add mod ord">
          <ac:chgData name="Maurizio Sicorello" userId="441cc9bc8c67f6c4" providerId="LiveId" clId="{3545DB88-2A20-4018-8204-0449BD816ED1}" dt="2024-09-24T13:31:44.912" v="564"/>
          <ac:picMkLst>
            <pc:docMk/>
            <pc:sldMk cId="1026694979" sldId="257"/>
            <ac:picMk id="5" creationId="{A0EC074B-B672-F8E8-2198-E18B5D05730C}"/>
          </ac:picMkLst>
        </pc:picChg>
        <pc:picChg chg="add mod">
          <ac:chgData name="Maurizio Sicorello" userId="441cc9bc8c67f6c4" providerId="LiveId" clId="{3545DB88-2A20-4018-8204-0449BD816ED1}" dt="2024-09-24T13:31:44.092" v="563"/>
          <ac:picMkLst>
            <pc:docMk/>
            <pc:sldMk cId="1026694979" sldId="257"/>
            <ac:picMk id="7" creationId="{27FC3CD7-2D12-7B30-CA68-9D32053AE756}"/>
          </ac:picMkLst>
        </pc:picChg>
        <pc:picChg chg="add mod modVis">
          <ac:chgData name="Maurizio Sicorello" userId="441cc9bc8c67f6c4" providerId="LiveId" clId="{3545DB88-2A20-4018-8204-0449BD816ED1}" dt="2024-09-24T13:31:43.460" v="562"/>
          <ac:picMkLst>
            <pc:docMk/>
            <pc:sldMk cId="1026694979" sldId="257"/>
            <ac:picMk id="9" creationId="{50DA167B-BBC7-34E8-DA6B-6283310160FF}"/>
          </ac:picMkLst>
        </pc:picChg>
        <pc:picChg chg="add mod modVis">
          <ac:chgData name="Maurizio Sicorello" userId="441cc9bc8c67f6c4" providerId="LiveId" clId="{3545DB88-2A20-4018-8204-0449BD816ED1}" dt="2024-09-24T13:31:42.703" v="561"/>
          <ac:picMkLst>
            <pc:docMk/>
            <pc:sldMk cId="1026694979" sldId="257"/>
            <ac:picMk id="11" creationId="{B848C254-A148-BEC1-60A0-E2F6AA04606E}"/>
          </ac:picMkLst>
        </pc:picChg>
      </pc:sldChg>
      <pc:sldChg chg="addSp delSp modSp new mod">
        <pc:chgData name="Maurizio Sicorello" userId="441cc9bc8c67f6c4" providerId="LiveId" clId="{3545DB88-2A20-4018-8204-0449BD816ED1}" dt="2024-10-11T15:44:41.260" v="1764" actId="1076"/>
        <pc:sldMkLst>
          <pc:docMk/>
          <pc:sldMk cId="2727245440" sldId="257"/>
        </pc:sldMkLst>
        <pc:spChg chg="del">
          <ac:chgData name="Maurizio Sicorello" userId="441cc9bc8c67f6c4" providerId="LiveId" clId="{3545DB88-2A20-4018-8204-0449BD816ED1}" dt="2024-09-24T14:52:28.448" v="1728" actId="478"/>
          <ac:spMkLst>
            <pc:docMk/>
            <pc:sldMk cId="2727245440" sldId="257"/>
            <ac:spMk id="2" creationId="{0BDEF127-9017-1CB1-4FCC-82CA6F86AFFF}"/>
          </ac:spMkLst>
        </pc:spChg>
        <pc:spChg chg="del">
          <ac:chgData name="Maurizio Sicorello" userId="441cc9bc8c67f6c4" providerId="LiveId" clId="{3545DB88-2A20-4018-8204-0449BD816ED1}" dt="2024-09-24T14:52:22.689" v="1727" actId="478"/>
          <ac:spMkLst>
            <pc:docMk/>
            <pc:sldMk cId="2727245440" sldId="257"/>
            <ac:spMk id="3" creationId="{59A28CFE-5B1B-4F07-F404-6A09E5A9B101}"/>
          </ac:spMkLst>
        </pc:spChg>
        <pc:spChg chg="add mod">
          <ac:chgData name="Maurizio Sicorello" userId="441cc9bc8c67f6c4" providerId="LiveId" clId="{3545DB88-2A20-4018-8204-0449BD816ED1}" dt="2024-10-11T15:44:06.602" v="1760" actId="208"/>
          <ac:spMkLst>
            <pc:docMk/>
            <pc:sldMk cId="2727245440" sldId="257"/>
            <ac:spMk id="4" creationId="{4CB70EF3-A05A-1588-32E9-6EA8386E02E1}"/>
          </ac:spMkLst>
        </pc:spChg>
        <pc:graphicFrameChg chg="add del mod">
          <ac:chgData name="Maurizio Sicorello" userId="441cc9bc8c67f6c4" providerId="LiveId" clId="{3545DB88-2A20-4018-8204-0449BD816ED1}" dt="2024-09-24T14:53:41.367" v="1730" actId="478"/>
          <ac:graphicFrameMkLst>
            <pc:docMk/>
            <pc:sldMk cId="2727245440" sldId="257"/>
            <ac:graphicFrameMk id="4" creationId="{DE9FA561-9A67-12B9-9C66-8D35A749E594}"/>
          </ac:graphicFrameMkLst>
        </pc:graphicFrameChg>
        <pc:picChg chg="add mod ord">
          <ac:chgData name="Maurizio Sicorello" userId="441cc9bc8c67f6c4" providerId="LiveId" clId="{3545DB88-2A20-4018-8204-0449BD816ED1}" dt="2024-10-11T15:44:41.260" v="1764" actId="1076"/>
          <ac:picMkLst>
            <pc:docMk/>
            <pc:sldMk cId="2727245440" sldId="257"/>
            <ac:picMk id="3" creationId="{CCF40299-F11A-6981-F529-C7F83CA4E086}"/>
          </ac:picMkLst>
        </pc:picChg>
        <pc:picChg chg="add mod">
          <ac:chgData name="Maurizio Sicorello" userId="441cc9bc8c67f6c4" providerId="LiveId" clId="{3545DB88-2A20-4018-8204-0449BD816ED1}" dt="2024-09-24T14:55:56.486" v="1749" actId="14100"/>
          <ac:picMkLst>
            <pc:docMk/>
            <pc:sldMk cId="2727245440" sldId="257"/>
            <ac:picMk id="6" creationId="{BFC01122-D90F-6E38-4CEF-C3E3AE1A778A}"/>
          </ac:picMkLst>
        </pc:picChg>
        <pc:picChg chg="add mod">
          <ac:chgData name="Maurizio Sicorello" userId="441cc9bc8c67f6c4" providerId="LiveId" clId="{3545DB88-2A20-4018-8204-0449BD816ED1}" dt="2024-09-24T14:55:49.935" v="1748" actId="1076"/>
          <ac:picMkLst>
            <pc:docMk/>
            <pc:sldMk cId="2727245440" sldId="257"/>
            <ac:picMk id="7" creationId="{8EA3D579-FE23-3AB7-9923-02BB69075DE9}"/>
          </ac:picMkLst>
        </pc:picChg>
        <pc:picChg chg="add mod">
          <ac:chgData name="Maurizio Sicorello" userId="441cc9bc8c67f6c4" providerId="LiveId" clId="{3545DB88-2A20-4018-8204-0449BD816ED1}" dt="2024-09-24T14:55:46.297" v="1747" actId="1076"/>
          <ac:picMkLst>
            <pc:docMk/>
            <pc:sldMk cId="2727245440" sldId="257"/>
            <ac:picMk id="8" creationId="{948519F1-C1B2-4613-FCCF-8F3E2A8AA42E}"/>
          </ac:picMkLst>
        </pc:picChg>
        <pc:picChg chg="add mod">
          <ac:chgData name="Maurizio Sicorello" userId="441cc9bc8c67f6c4" providerId="LiveId" clId="{3545DB88-2A20-4018-8204-0449BD816ED1}" dt="2024-09-24T14:55:38.424" v="1746" actId="1076"/>
          <ac:picMkLst>
            <pc:docMk/>
            <pc:sldMk cId="2727245440" sldId="257"/>
            <ac:picMk id="9" creationId="{760350E1-0C8C-0A6F-8A31-BE569818BE6E}"/>
          </ac:picMkLst>
        </pc:picChg>
      </pc:sldChg>
    </pc:docChg>
  </pc:docChgLst>
  <pc:docChgLst>
    <pc:chgData name="Maurizio Sicorello" userId="441cc9bc8c67f6c4" providerId="LiveId" clId="{2ECBE512-33BE-496C-84CC-98FDF378F027}"/>
    <pc:docChg chg="undo custSel addSld delSld modSld">
      <pc:chgData name="Maurizio Sicorello" userId="441cc9bc8c67f6c4" providerId="LiveId" clId="{2ECBE512-33BE-496C-84CC-98FDF378F027}" dt="2024-10-28T10:02:23.581" v="87"/>
      <pc:docMkLst>
        <pc:docMk/>
      </pc:docMkLst>
      <pc:sldChg chg="addSp delSp modSp new mod modAnim">
        <pc:chgData name="Maurizio Sicorello" userId="441cc9bc8c67f6c4" providerId="LiveId" clId="{2ECBE512-33BE-496C-84CC-98FDF378F027}" dt="2024-10-28T09:54:31.134" v="37"/>
        <pc:sldMkLst>
          <pc:docMk/>
          <pc:sldMk cId="667371567" sldId="256"/>
        </pc:sldMkLst>
        <pc:spChg chg="del">
          <ac:chgData name="Maurizio Sicorello" userId="441cc9bc8c67f6c4" providerId="LiveId" clId="{2ECBE512-33BE-496C-84CC-98FDF378F027}" dt="2024-10-28T09:50:01.183" v="3" actId="478"/>
          <ac:spMkLst>
            <pc:docMk/>
            <pc:sldMk cId="667371567" sldId="256"/>
            <ac:spMk id="2" creationId="{EB67257D-2CB5-7011-DE2D-E20E0FAA8BCA}"/>
          </ac:spMkLst>
        </pc:spChg>
        <pc:spChg chg="del">
          <ac:chgData name="Maurizio Sicorello" userId="441cc9bc8c67f6c4" providerId="LiveId" clId="{2ECBE512-33BE-496C-84CC-98FDF378F027}" dt="2024-10-28T09:50:02.476" v="4" actId="478"/>
          <ac:spMkLst>
            <pc:docMk/>
            <pc:sldMk cId="667371567" sldId="256"/>
            <ac:spMk id="3" creationId="{E0DFE8B6-D6C5-DC91-8BCC-96431C4D6BC8}"/>
          </ac:spMkLst>
        </pc:spChg>
        <pc:spChg chg="add mod">
          <ac:chgData name="Maurizio Sicorello" userId="441cc9bc8c67f6c4" providerId="LiveId" clId="{2ECBE512-33BE-496C-84CC-98FDF378F027}" dt="2024-10-28T09:54:10.189" v="34" actId="1076"/>
          <ac:spMkLst>
            <pc:docMk/>
            <pc:sldMk cId="667371567" sldId="256"/>
            <ac:spMk id="6" creationId="{95E96A93-7B4E-97F5-97B6-A6331983C48A}"/>
          </ac:spMkLst>
        </pc:spChg>
        <pc:spChg chg="add mod">
          <ac:chgData name="Maurizio Sicorello" userId="441cc9bc8c67f6c4" providerId="LiveId" clId="{2ECBE512-33BE-496C-84CC-98FDF378F027}" dt="2024-10-28T09:54:18.760" v="36" actId="1076"/>
          <ac:spMkLst>
            <pc:docMk/>
            <pc:sldMk cId="667371567" sldId="256"/>
            <ac:spMk id="7" creationId="{67CEFDCF-92CB-F491-6C85-D5D99DDCBD30}"/>
          </ac:spMkLst>
        </pc:spChg>
        <pc:spChg chg="add mod">
          <ac:chgData name="Maurizio Sicorello" userId="441cc9bc8c67f6c4" providerId="LiveId" clId="{2ECBE512-33BE-496C-84CC-98FDF378F027}" dt="2024-10-28T09:54:14.644" v="35" actId="1076"/>
          <ac:spMkLst>
            <pc:docMk/>
            <pc:sldMk cId="667371567" sldId="256"/>
            <ac:spMk id="8" creationId="{94CB8D5A-F2CE-1A89-CB23-939E01909604}"/>
          </ac:spMkLst>
        </pc:spChg>
        <pc:picChg chg="add del mod">
          <ac:chgData name="Maurizio Sicorello" userId="441cc9bc8c67f6c4" providerId="LiveId" clId="{2ECBE512-33BE-496C-84CC-98FDF378F027}" dt="2024-10-28T09:53:15.919" v="11" actId="478"/>
          <ac:picMkLst>
            <pc:docMk/>
            <pc:sldMk cId="667371567" sldId="256"/>
            <ac:picMk id="4" creationId="{ADCA992D-3C78-2B98-F82C-D12A9BA8A4B8}"/>
          </ac:picMkLst>
        </pc:picChg>
        <pc:picChg chg="add mod">
          <ac:chgData name="Maurizio Sicorello" userId="441cc9bc8c67f6c4" providerId="LiveId" clId="{2ECBE512-33BE-496C-84CC-98FDF378F027}" dt="2024-10-28T09:53:36.929" v="15" actId="1076"/>
          <ac:picMkLst>
            <pc:docMk/>
            <pc:sldMk cId="667371567" sldId="256"/>
            <ac:picMk id="5" creationId="{B4A1FA0F-1048-015C-3493-3241B9C03EA6}"/>
          </ac:picMkLst>
        </pc:picChg>
      </pc:sldChg>
      <pc:sldChg chg="del">
        <pc:chgData name="Maurizio Sicorello" userId="441cc9bc8c67f6c4" providerId="LiveId" clId="{2ECBE512-33BE-496C-84CC-98FDF378F027}" dt="2024-10-28T09:49:55.710" v="0" actId="47"/>
        <pc:sldMkLst>
          <pc:docMk/>
          <pc:sldMk cId="2043173677" sldId="256"/>
        </pc:sldMkLst>
      </pc:sldChg>
      <pc:sldChg chg="addSp delSp modSp new mod setBg modAnim">
        <pc:chgData name="Maurizio Sicorello" userId="441cc9bc8c67f6c4" providerId="LiveId" clId="{2ECBE512-33BE-496C-84CC-98FDF378F027}" dt="2024-10-28T10:02:23.581" v="87"/>
        <pc:sldMkLst>
          <pc:docMk/>
          <pc:sldMk cId="1813771208" sldId="257"/>
        </pc:sldMkLst>
        <pc:spChg chg="del">
          <ac:chgData name="Maurizio Sicorello" userId="441cc9bc8c67f6c4" providerId="LiveId" clId="{2ECBE512-33BE-496C-84CC-98FDF378F027}" dt="2024-10-28T09:56:55.991" v="39" actId="478"/>
          <ac:spMkLst>
            <pc:docMk/>
            <pc:sldMk cId="1813771208" sldId="257"/>
            <ac:spMk id="2" creationId="{4E23362F-1319-1646-9ADC-3B317273AB30}"/>
          </ac:spMkLst>
        </pc:spChg>
        <pc:spChg chg="del">
          <ac:chgData name="Maurizio Sicorello" userId="441cc9bc8c67f6c4" providerId="LiveId" clId="{2ECBE512-33BE-496C-84CC-98FDF378F027}" dt="2024-10-28T09:56:57.003" v="40" actId="478"/>
          <ac:spMkLst>
            <pc:docMk/>
            <pc:sldMk cId="1813771208" sldId="257"/>
            <ac:spMk id="3" creationId="{59754B11-FB44-DF34-BC40-B4A1C4593C73}"/>
          </ac:spMkLst>
        </pc:spChg>
        <pc:spChg chg="add mod">
          <ac:chgData name="Maurizio Sicorello" userId="441cc9bc8c67f6c4" providerId="LiveId" clId="{2ECBE512-33BE-496C-84CC-98FDF378F027}" dt="2024-10-28T10:01:48.667" v="83" actId="1076"/>
          <ac:spMkLst>
            <pc:docMk/>
            <pc:sldMk cId="1813771208" sldId="257"/>
            <ac:spMk id="12" creationId="{26FF7182-D092-D680-3640-24252E93BEDD}"/>
          </ac:spMkLst>
        </pc:spChg>
        <pc:spChg chg="add mod">
          <ac:chgData name="Maurizio Sicorello" userId="441cc9bc8c67f6c4" providerId="LiveId" clId="{2ECBE512-33BE-496C-84CC-98FDF378F027}" dt="2024-10-28T10:02:00.280" v="85" actId="1076"/>
          <ac:spMkLst>
            <pc:docMk/>
            <pc:sldMk cId="1813771208" sldId="257"/>
            <ac:spMk id="13" creationId="{666B3485-CEA9-3B84-420C-D929C5AC2755}"/>
          </ac:spMkLst>
        </pc:spChg>
        <pc:spChg chg="add mod">
          <ac:chgData name="Maurizio Sicorello" userId="441cc9bc8c67f6c4" providerId="LiveId" clId="{2ECBE512-33BE-496C-84CC-98FDF378F027}" dt="2024-10-28T10:02:05.727" v="86" actId="1076"/>
          <ac:spMkLst>
            <pc:docMk/>
            <pc:sldMk cId="1813771208" sldId="257"/>
            <ac:spMk id="14" creationId="{6EBE17CD-8374-D80C-49B3-047B1246ACD7}"/>
          </ac:spMkLst>
        </pc:spChg>
        <pc:spChg chg="add mod">
          <ac:chgData name="Maurizio Sicorello" userId="441cc9bc8c67f6c4" providerId="LiveId" clId="{2ECBE512-33BE-496C-84CC-98FDF378F027}" dt="2024-10-28T10:01:58.234" v="84" actId="1076"/>
          <ac:spMkLst>
            <pc:docMk/>
            <pc:sldMk cId="1813771208" sldId="257"/>
            <ac:spMk id="15" creationId="{C53E7F71-820F-E648-1E4B-ECA5BA14FF3E}"/>
          </ac:spMkLst>
        </pc:spChg>
        <pc:picChg chg="add del mod">
          <ac:chgData name="Maurizio Sicorello" userId="441cc9bc8c67f6c4" providerId="LiveId" clId="{2ECBE512-33BE-496C-84CC-98FDF378F027}" dt="2024-10-28T09:58:02.433" v="48" actId="478"/>
          <ac:picMkLst>
            <pc:docMk/>
            <pc:sldMk cId="1813771208" sldId="257"/>
            <ac:picMk id="4" creationId="{F6419375-8734-38E8-8A35-EB701F2886AF}"/>
          </ac:picMkLst>
        </pc:picChg>
        <pc:picChg chg="add del mod">
          <ac:chgData name="Maurizio Sicorello" userId="441cc9bc8c67f6c4" providerId="LiveId" clId="{2ECBE512-33BE-496C-84CC-98FDF378F027}" dt="2024-10-28T09:58:02.433" v="48" actId="478"/>
          <ac:picMkLst>
            <pc:docMk/>
            <pc:sldMk cId="1813771208" sldId="257"/>
            <ac:picMk id="5" creationId="{985A6D1D-4BA7-E6F4-66C9-AD1DF6137E2C}"/>
          </ac:picMkLst>
        </pc:picChg>
        <pc:picChg chg="add del mod">
          <ac:chgData name="Maurizio Sicorello" userId="441cc9bc8c67f6c4" providerId="LiveId" clId="{2ECBE512-33BE-496C-84CC-98FDF378F027}" dt="2024-10-28T09:58:02.433" v="48" actId="478"/>
          <ac:picMkLst>
            <pc:docMk/>
            <pc:sldMk cId="1813771208" sldId="257"/>
            <ac:picMk id="6" creationId="{911A9B41-9AA7-2FE4-8F03-0A0FCC5D4889}"/>
          </ac:picMkLst>
        </pc:picChg>
        <pc:picChg chg="add del mod">
          <ac:chgData name="Maurizio Sicorello" userId="441cc9bc8c67f6c4" providerId="LiveId" clId="{2ECBE512-33BE-496C-84CC-98FDF378F027}" dt="2024-10-28T09:58:02.433" v="48" actId="478"/>
          <ac:picMkLst>
            <pc:docMk/>
            <pc:sldMk cId="1813771208" sldId="257"/>
            <ac:picMk id="7" creationId="{762457AD-8DE8-FA87-56F0-1C7DE12264E5}"/>
          </ac:picMkLst>
        </pc:picChg>
        <pc:picChg chg="add mod">
          <ac:chgData name="Maurizio Sicorello" userId="441cc9bc8c67f6c4" providerId="LiveId" clId="{2ECBE512-33BE-496C-84CC-98FDF378F027}" dt="2024-10-28T09:59:31.384" v="67" actId="1076"/>
          <ac:picMkLst>
            <pc:docMk/>
            <pc:sldMk cId="1813771208" sldId="257"/>
            <ac:picMk id="8" creationId="{EFACA736-018F-E742-D866-7EA2F49B528F}"/>
          </ac:picMkLst>
        </pc:picChg>
        <pc:picChg chg="add mod">
          <ac:chgData name="Maurizio Sicorello" userId="441cc9bc8c67f6c4" providerId="LiveId" clId="{2ECBE512-33BE-496C-84CC-98FDF378F027}" dt="2024-10-28T09:59:31.384" v="67" actId="1076"/>
          <ac:picMkLst>
            <pc:docMk/>
            <pc:sldMk cId="1813771208" sldId="257"/>
            <ac:picMk id="9" creationId="{5113EFA0-CE50-716D-2B02-CD02F5FD81CE}"/>
          </ac:picMkLst>
        </pc:picChg>
        <pc:picChg chg="add mod">
          <ac:chgData name="Maurizio Sicorello" userId="441cc9bc8c67f6c4" providerId="LiveId" clId="{2ECBE512-33BE-496C-84CC-98FDF378F027}" dt="2024-10-28T09:59:31.384" v="67" actId="1076"/>
          <ac:picMkLst>
            <pc:docMk/>
            <pc:sldMk cId="1813771208" sldId="257"/>
            <ac:picMk id="10" creationId="{F9FE35E6-082D-49EB-4ACC-F2A1CEDFFE91}"/>
          </ac:picMkLst>
        </pc:picChg>
        <pc:picChg chg="add mod">
          <ac:chgData name="Maurizio Sicorello" userId="441cc9bc8c67f6c4" providerId="LiveId" clId="{2ECBE512-33BE-496C-84CC-98FDF378F027}" dt="2024-10-28T09:59:31.384" v="67" actId="1076"/>
          <ac:picMkLst>
            <pc:docMk/>
            <pc:sldMk cId="1813771208" sldId="257"/>
            <ac:picMk id="11" creationId="{F395015E-C0FC-0D10-03C2-2274747E7B5B}"/>
          </ac:picMkLst>
        </pc:picChg>
      </pc:sldChg>
      <pc:sldChg chg="del">
        <pc:chgData name="Maurizio Sicorello" userId="441cc9bc8c67f6c4" providerId="LiveId" clId="{2ECBE512-33BE-496C-84CC-98FDF378F027}" dt="2024-10-28T09:49:56.707" v="1" actId="47"/>
        <pc:sldMkLst>
          <pc:docMk/>
          <pc:sldMk cId="272724544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8CF5-6C8B-4B9F-9DBA-ABA87078AAD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E02-D774-4BCF-AA4F-406ED40EED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5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8CF5-6C8B-4B9F-9DBA-ABA87078AAD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E02-D774-4BCF-AA4F-406ED40EED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5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8CF5-6C8B-4B9F-9DBA-ABA87078AAD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E02-D774-4BCF-AA4F-406ED40EED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8CF5-6C8B-4B9F-9DBA-ABA87078AAD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E02-D774-4BCF-AA4F-406ED40EED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6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8CF5-6C8B-4B9F-9DBA-ABA87078AAD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E02-D774-4BCF-AA4F-406ED40EED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8CF5-6C8B-4B9F-9DBA-ABA87078AAD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E02-D774-4BCF-AA4F-406ED40EED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8CF5-6C8B-4B9F-9DBA-ABA87078AAD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E02-D774-4BCF-AA4F-406ED40EED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8CF5-6C8B-4B9F-9DBA-ABA87078AAD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E02-D774-4BCF-AA4F-406ED40EED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5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8CF5-6C8B-4B9F-9DBA-ABA87078AAD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E02-D774-4BCF-AA4F-406ED40EED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4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8CF5-6C8B-4B9F-9DBA-ABA87078AAD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E02-D774-4BCF-AA4F-406ED40EED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4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58CF5-6C8B-4B9F-9DBA-ABA87078AAD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5E02-D774-4BCF-AA4F-406ED40EED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2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58CF5-6C8B-4B9F-9DBA-ABA87078AAD8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65E02-D774-4BCF-AA4F-406ED40EED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1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4A1FA0F-1048-015C-3493-3241B9C03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47" y="399085"/>
            <a:ext cx="5495079" cy="549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5E96A93-7B4E-97F5-97B6-A6331983C48A}"/>
              </a:ext>
            </a:extLst>
          </p:cNvPr>
          <p:cNvSpPr txBox="1"/>
          <p:nvPr/>
        </p:nvSpPr>
        <p:spPr>
          <a:xfrm>
            <a:off x="4620231" y="2499809"/>
            <a:ext cx="109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000000"/>
                </a:solidFill>
              </a:rPr>
              <a:t>r </a:t>
            </a:r>
            <a:r>
              <a:rPr lang="de-DE" dirty="0">
                <a:solidFill>
                  <a:srgbClr val="000000"/>
                </a:solidFill>
              </a:rPr>
              <a:t>= .08*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7CEFDCF-92CB-F491-6C85-D5D99DDCBD30}"/>
              </a:ext>
            </a:extLst>
          </p:cNvPr>
          <p:cNvSpPr txBox="1"/>
          <p:nvPr/>
        </p:nvSpPr>
        <p:spPr>
          <a:xfrm>
            <a:off x="2841050" y="5191399"/>
            <a:ext cx="109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000000"/>
                </a:solidFill>
              </a:rPr>
              <a:t>r </a:t>
            </a:r>
            <a:r>
              <a:rPr lang="de-DE" dirty="0">
                <a:solidFill>
                  <a:srgbClr val="000000"/>
                </a:solidFill>
              </a:rPr>
              <a:t>= .05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4CB8D5A-F2CE-1A89-CB23-939E01909604}"/>
              </a:ext>
            </a:extLst>
          </p:cNvPr>
          <p:cNvSpPr txBox="1"/>
          <p:nvPr/>
        </p:nvSpPr>
        <p:spPr>
          <a:xfrm>
            <a:off x="1251784" y="2499809"/>
            <a:ext cx="109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rgbClr val="000000"/>
                </a:solidFill>
              </a:rPr>
              <a:t>r </a:t>
            </a:r>
            <a:r>
              <a:rPr lang="de-DE" dirty="0">
                <a:solidFill>
                  <a:srgbClr val="000000"/>
                </a:solidFill>
              </a:rPr>
              <a:t>= .00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37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FACA736-018F-E742-D866-7EA2F49B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071952"/>
            <a:ext cx="1492206" cy="14874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113EFA0-CE50-716D-2B02-CD02F5FD8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328" y="1071951"/>
            <a:ext cx="1455157" cy="148742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9FE35E6-082D-49EB-4ACC-F2A1CEDF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796" y="1071951"/>
            <a:ext cx="1445590" cy="148742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395015E-C0FC-0D10-03C2-2274747E7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11" y="1071952"/>
            <a:ext cx="1492206" cy="148742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6FF7182-D092-D680-3640-24252E93BEDD}"/>
              </a:ext>
            </a:extLst>
          </p:cNvPr>
          <p:cNvSpPr txBox="1"/>
          <p:nvPr/>
        </p:nvSpPr>
        <p:spPr>
          <a:xfrm>
            <a:off x="0" y="687487"/>
            <a:ext cx="171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en-US"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66B3485-CEA9-3B84-420C-D929C5AC2755}"/>
              </a:ext>
            </a:extLst>
          </p:cNvPr>
          <p:cNvSpPr txBox="1"/>
          <p:nvPr/>
        </p:nvSpPr>
        <p:spPr>
          <a:xfrm>
            <a:off x="3089385" y="691664"/>
            <a:ext cx="171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Ratings</a:t>
            </a:r>
            <a:endParaRPr lang="en-US"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EBE17CD-8374-D80C-49B3-047B1246ACD7}"/>
              </a:ext>
            </a:extLst>
          </p:cNvPr>
          <p:cNvSpPr txBox="1"/>
          <p:nvPr/>
        </p:nvSpPr>
        <p:spPr>
          <a:xfrm>
            <a:off x="4702078" y="687487"/>
            <a:ext cx="1718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Amygdala</a:t>
            </a:r>
            <a:endParaRPr lang="en-US"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53E7F71-820F-E648-1E4B-ECA5BA14FF3E}"/>
              </a:ext>
            </a:extLst>
          </p:cNvPr>
          <p:cNvSpPr txBox="1"/>
          <p:nvPr/>
        </p:nvSpPr>
        <p:spPr>
          <a:xfrm>
            <a:off x="1243062" y="691664"/>
            <a:ext cx="253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Questionnaires</a:t>
            </a:r>
            <a:endParaRPr lang="en-US" sz="1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7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Benutzerdefiniert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Maurizio Sicorello</dc:creator>
  <cp:lastModifiedBy>Maurizio Sicorello</cp:lastModifiedBy>
  <cp:revision>1</cp:revision>
  <dcterms:created xsi:type="dcterms:W3CDTF">2024-09-24T08:58:35Z</dcterms:created>
  <dcterms:modified xsi:type="dcterms:W3CDTF">2024-10-28T10:02:32Z</dcterms:modified>
</cp:coreProperties>
</file>