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5795B-BB5B-4370-8018-FC76F03EA3F1}" v="4" dt="2024-10-23T15:11:40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zio Sicorello" userId="441cc9bc8c67f6c4" providerId="LiveId" clId="{88C5795B-BB5B-4370-8018-FC76F03EA3F1}"/>
    <pc:docChg chg="undo custSel addSld delSld modSld">
      <pc:chgData name="Maurizio Sicorello" userId="441cc9bc8c67f6c4" providerId="LiveId" clId="{88C5795B-BB5B-4370-8018-FC76F03EA3F1}" dt="2024-10-23T15:10:50.863" v="203" actId="20577"/>
      <pc:docMkLst>
        <pc:docMk/>
      </pc:docMkLst>
      <pc:sldChg chg="new del">
        <pc:chgData name="Maurizio Sicorello" userId="441cc9bc8c67f6c4" providerId="LiveId" clId="{88C5795B-BB5B-4370-8018-FC76F03EA3F1}" dt="2024-10-23T14:56:12.750" v="2" actId="47"/>
        <pc:sldMkLst>
          <pc:docMk/>
          <pc:sldMk cId="2499908412" sldId="256"/>
        </pc:sldMkLst>
      </pc:sldChg>
      <pc:sldChg chg="addSp delSp modSp new mod">
        <pc:chgData name="Maurizio Sicorello" userId="441cc9bc8c67f6c4" providerId="LiveId" clId="{88C5795B-BB5B-4370-8018-FC76F03EA3F1}" dt="2024-10-23T15:10:50.863" v="203" actId="20577"/>
        <pc:sldMkLst>
          <pc:docMk/>
          <pc:sldMk cId="1650035660" sldId="257"/>
        </pc:sldMkLst>
        <pc:spChg chg="del">
          <ac:chgData name="Maurizio Sicorello" userId="441cc9bc8c67f6c4" providerId="LiveId" clId="{88C5795B-BB5B-4370-8018-FC76F03EA3F1}" dt="2024-10-23T14:56:17.200" v="3" actId="478"/>
          <ac:spMkLst>
            <pc:docMk/>
            <pc:sldMk cId="1650035660" sldId="257"/>
            <ac:spMk id="2" creationId="{14CA9330-7F96-EF52-8CF3-FFE21F366C33}"/>
          </ac:spMkLst>
        </pc:spChg>
        <pc:spChg chg="del">
          <ac:chgData name="Maurizio Sicorello" userId="441cc9bc8c67f6c4" providerId="LiveId" clId="{88C5795B-BB5B-4370-8018-FC76F03EA3F1}" dt="2024-10-23T14:56:19.572" v="4" actId="478"/>
          <ac:spMkLst>
            <pc:docMk/>
            <pc:sldMk cId="1650035660" sldId="257"/>
            <ac:spMk id="3" creationId="{B3F22215-8C36-D45A-9ABD-DDA88041FE0E}"/>
          </ac:spMkLst>
        </pc:spChg>
        <pc:spChg chg="add del">
          <ac:chgData name="Maurizio Sicorello" userId="441cc9bc8c67f6c4" providerId="LiveId" clId="{88C5795B-BB5B-4370-8018-FC76F03EA3F1}" dt="2024-10-23T15:06:39.726" v="6" actId="22"/>
          <ac:spMkLst>
            <pc:docMk/>
            <pc:sldMk cId="1650035660" sldId="257"/>
            <ac:spMk id="5" creationId="{CCD49098-09D4-A225-FB49-4F7698E588DF}"/>
          </ac:spMkLst>
        </pc:spChg>
        <pc:spChg chg="add del">
          <ac:chgData name="Maurizio Sicorello" userId="441cc9bc8c67f6c4" providerId="LiveId" clId="{88C5795B-BB5B-4370-8018-FC76F03EA3F1}" dt="2024-10-23T15:06:50.061" v="8" actId="478"/>
          <ac:spMkLst>
            <pc:docMk/>
            <pc:sldMk cId="1650035660" sldId="257"/>
            <ac:spMk id="7" creationId="{706C299B-CAF7-EAA5-C264-3688B99E54BF}"/>
          </ac:spMkLst>
        </pc:spChg>
        <pc:spChg chg="add mod">
          <ac:chgData name="Maurizio Sicorello" userId="441cc9bc8c67f6c4" providerId="LiveId" clId="{88C5795B-BB5B-4370-8018-FC76F03EA3F1}" dt="2024-10-23T15:10:31.753" v="189" actId="1076"/>
          <ac:spMkLst>
            <pc:docMk/>
            <pc:sldMk cId="1650035660" sldId="257"/>
            <ac:spMk id="10" creationId="{003E4D1D-C3DE-7A16-B718-8C69212ED60B}"/>
          </ac:spMkLst>
        </pc:spChg>
        <pc:spChg chg="add mod">
          <ac:chgData name="Maurizio Sicorello" userId="441cc9bc8c67f6c4" providerId="LiveId" clId="{88C5795B-BB5B-4370-8018-FC76F03EA3F1}" dt="2024-10-23T15:10:50.863" v="203" actId="20577"/>
          <ac:spMkLst>
            <pc:docMk/>
            <pc:sldMk cId="1650035660" sldId="257"/>
            <ac:spMk id="11" creationId="{3523AD6F-CB4A-15B6-6DEA-2AD33E8E4990}"/>
          </ac:spMkLst>
        </pc:spChg>
        <pc:picChg chg="add mod modCrop">
          <ac:chgData name="Maurizio Sicorello" userId="441cc9bc8c67f6c4" providerId="LiveId" clId="{88C5795B-BB5B-4370-8018-FC76F03EA3F1}" dt="2024-10-23T15:07:03.759" v="12" actId="732"/>
          <ac:picMkLst>
            <pc:docMk/>
            <pc:sldMk cId="1650035660" sldId="257"/>
            <ac:picMk id="9" creationId="{EFC81293-A811-D61B-8CE1-B5E3794D611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FF549-8741-492E-B3AA-760D07AD6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4DC9BC-862C-5338-0036-FD35456CE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82A4CE-D4E4-FC29-35E0-EE5A91E0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B8C4-9DB3-4510-88C6-B24EB358739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68EB9F-DE45-92BF-3E39-734DBB6C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103652-A928-298B-213D-3FA421F6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AF-D893-4EE6-B0E5-F6C38F1A11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4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F6D5AD-9427-EADB-B08B-B4734E88D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A4B965-6DC5-82FB-363B-42EB18432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FB7217-E7F1-4169-2C48-1BB1E8E81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B8C4-9DB3-4510-88C6-B24EB358739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712034-4D82-37F0-3D76-4B756F3B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0FE54A-9A23-A1A4-9CAC-C1B79CF6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AF-D893-4EE6-B0E5-F6C38F1A11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1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872222-6978-D75A-3296-5D3531406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FCD13A-FE98-55F2-3C42-C4D813D13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719EC6-365E-3F9F-443C-7A5CC234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B8C4-9DB3-4510-88C6-B24EB358739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C40C14-2D7A-D0B6-7933-E7347A49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35D116-2BE5-F561-9313-6FA5BFDF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AF-D893-4EE6-B0E5-F6C38F1A11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9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91747-675D-48A9-C4BF-BD8669BA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ED378-4F52-F6C3-935C-435352D0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7B9EE-B28C-4582-AE02-4F74CFC7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B8C4-9DB3-4510-88C6-B24EB358739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CAC73A-0EB8-5F44-F025-60CBC722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09AFD-D960-D54A-D1D0-D7BE91FF4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AF-D893-4EE6-B0E5-F6C38F1A11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9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8BF5D-A206-7650-A6C4-ABF41157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EE7900-AFB4-58D2-AFE0-E37DE97E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4F9C82-EC4B-66CF-36DF-72C34267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B8C4-9DB3-4510-88C6-B24EB358739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1DD4E-C090-210F-F916-DFBFB26F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01DC42-FE03-4761-C441-E4C44F73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AF-D893-4EE6-B0E5-F6C38F1A11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C4A146-7CB7-AEF2-0492-10A2DDFF8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27E9C2-8B36-D275-1259-2FEB1156B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767BD4-5DC7-5C34-F205-6DC0940CF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24E3C5-F470-BB69-4D84-6F49DD00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B8C4-9DB3-4510-88C6-B24EB358739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BAD8BA-A6B2-A24B-47DB-B61CC438A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F98C4-7BAE-D646-A56D-D395C315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AF-D893-4EE6-B0E5-F6C38F1A11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9E9E6F-ACB6-631A-760D-32518ED9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53D097-D390-00D2-0CC6-45C4EFA96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F3A25CE-18C8-BD5D-DF2C-E26365CDF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D52C6E-D3A0-7AB8-0BCA-BECAE51B7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6C3EAA-0DD3-8FDC-D431-B7032D3B3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535E30-E18F-E81E-298C-4EEC9C6D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B8C4-9DB3-4510-88C6-B24EB358739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4492CC-C858-FEB1-3CFA-74CF5F62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AECB79-8E76-7DCF-D630-AECD2DE6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AF-D893-4EE6-B0E5-F6C38F1A11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1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F45191-27BA-9AE3-01C5-E4C0F9846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101DEA-769F-1A31-8BB1-D156B32E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B8C4-9DB3-4510-88C6-B24EB358739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306D6A-282F-8F9B-C07B-58A3799E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9F8871-173C-A4E9-1301-D642C5FA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AF-D893-4EE6-B0E5-F6C38F1A11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94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E986C2-FD78-4B98-F735-F23C2559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B8C4-9DB3-4510-88C6-B24EB358739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3AE695-36E7-D2D6-3585-F6AC4D4B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832A49-22E1-811D-36BB-29B19F71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AF-D893-4EE6-B0E5-F6C38F1A11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B7237-91CF-D74D-7E91-B1D4603B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B716D6-FB73-88F2-0B2C-B6521EA9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64FED69-9406-2EEE-F79C-8EF60E21C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5F9E1E-D45C-F9C5-BDDF-08890318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B8C4-9DB3-4510-88C6-B24EB358739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35269A-E7E0-2B23-ACFA-5EB9E47B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341DB5-0ADD-B5B7-9A9C-B1006267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AF-D893-4EE6-B0E5-F6C38F1A11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40940-6847-0C2A-E5F7-2083CD33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B00E71-E7A1-1199-826B-1AC3A79F6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7BAFD2-D237-E50C-4C39-BEBF9151D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59C89E-8636-500B-AEFF-7127C954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1B8C4-9DB3-4510-88C6-B24EB358739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F53DC4-97E9-9C95-FFFE-1DED04B7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33E578-E8BF-5235-5A83-08F38907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E9AF-D893-4EE6-B0E5-F6C38F1A11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4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74301B-02DB-B0CD-7104-15BCF62E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DAD5FD-76B5-4E2E-05C6-E666AB1E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BB06DF-2110-DE01-336C-2DA9F9364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A1B8C4-9DB3-4510-88C6-B24EB3587395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1C40BE-D189-37AA-1630-666A150B6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EC705B-C2AC-34E7-FCD1-4692F87EB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E9E9AF-D893-4EE6-B0E5-F6C38F1A11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47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Cartoon enthält.&#10;&#10;Automatisch generierte Beschreibung">
            <a:extLst>
              <a:ext uri="{FF2B5EF4-FFF2-40B4-BE49-F238E27FC236}">
                <a16:creationId xmlns:a16="http://schemas.microsoft.com/office/drawing/2014/main" id="{EFC81293-A811-D61B-8CE1-B5E3794D6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54"/>
          <a:stretch/>
        </p:blipFill>
        <p:spPr>
          <a:xfrm>
            <a:off x="0" y="705555"/>
            <a:ext cx="12192000" cy="300919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03E4D1D-C3DE-7A16-B718-8C69212ED60B}"/>
              </a:ext>
            </a:extLst>
          </p:cNvPr>
          <p:cNvSpPr txBox="1"/>
          <p:nvPr/>
        </p:nvSpPr>
        <p:spPr>
          <a:xfrm>
            <a:off x="3200400" y="551666"/>
            <a:ext cx="61912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Meta-Analysis (</a:t>
            </a:r>
            <a:r>
              <a:rPr lang="de-DE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279)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23AD6F-CB4A-15B6-6DEA-2AD33E8E4990}"/>
              </a:ext>
            </a:extLst>
          </p:cNvPr>
          <p:cNvSpPr txBox="1"/>
          <p:nvPr/>
        </p:nvSpPr>
        <p:spPr>
          <a:xfrm>
            <a:off x="3200400" y="1837893"/>
            <a:ext cx="619125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Zunhammer Meta-Analysis (</a:t>
            </a:r>
            <a:r>
              <a:rPr lang="de-DE" sz="14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603)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3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Maurizio Sicorello</dc:creator>
  <cp:lastModifiedBy>Maurizio Sicorello</cp:lastModifiedBy>
  <cp:revision>1</cp:revision>
  <dcterms:created xsi:type="dcterms:W3CDTF">2024-10-23T14:56:08Z</dcterms:created>
  <dcterms:modified xsi:type="dcterms:W3CDTF">2024-10-23T15:11:49Z</dcterms:modified>
</cp:coreProperties>
</file>